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88" r:id="rId3"/>
    <p:sldMasterId id="2147483704" r:id="rId4"/>
  </p:sldMasterIdLst>
  <p:notesMasterIdLst>
    <p:notesMasterId r:id="rId48"/>
  </p:notesMasterIdLst>
  <p:handoutMasterIdLst>
    <p:handoutMasterId r:id="rId49"/>
  </p:handoutMasterIdLst>
  <p:sldIdLst>
    <p:sldId id="1361" r:id="rId5"/>
    <p:sldId id="292" r:id="rId6"/>
    <p:sldId id="293" r:id="rId7"/>
    <p:sldId id="1313" r:id="rId8"/>
    <p:sldId id="1314" r:id="rId9"/>
    <p:sldId id="295" r:id="rId10"/>
    <p:sldId id="1340" r:id="rId11"/>
    <p:sldId id="257" r:id="rId12"/>
    <p:sldId id="291" r:id="rId13"/>
    <p:sldId id="1316" r:id="rId14"/>
    <p:sldId id="1341" r:id="rId15"/>
    <p:sldId id="1342" r:id="rId16"/>
    <p:sldId id="1318" r:id="rId17"/>
    <p:sldId id="1320" r:id="rId18"/>
    <p:sldId id="1343" r:id="rId19"/>
    <p:sldId id="1344" r:id="rId20"/>
    <p:sldId id="1323" r:id="rId21"/>
    <p:sldId id="1345" r:id="rId22"/>
    <p:sldId id="1346" r:id="rId23"/>
    <p:sldId id="1321" r:id="rId24"/>
    <p:sldId id="1348" r:id="rId25"/>
    <p:sldId id="1347" r:id="rId26"/>
    <p:sldId id="1319" r:id="rId27"/>
    <p:sldId id="1324" r:id="rId28"/>
    <p:sldId id="348" r:id="rId29"/>
    <p:sldId id="333" r:id="rId30"/>
    <p:sldId id="332" r:id="rId31"/>
    <p:sldId id="294" r:id="rId32"/>
    <p:sldId id="1349" r:id="rId33"/>
    <p:sldId id="1354" r:id="rId34"/>
    <p:sldId id="274" r:id="rId35"/>
    <p:sldId id="1352" r:id="rId36"/>
    <p:sldId id="1353" r:id="rId37"/>
    <p:sldId id="358" r:id="rId38"/>
    <p:sldId id="1355" r:id="rId39"/>
    <p:sldId id="359" r:id="rId40"/>
    <p:sldId id="296" r:id="rId41"/>
    <p:sldId id="1356" r:id="rId42"/>
    <p:sldId id="1357" r:id="rId43"/>
    <p:sldId id="1358" r:id="rId44"/>
    <p:sldId id="266" r:id="rId45"/>
    <p:sldId id="1339" r:id="rId46"/>
    <p:sldId id="135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53E7"/>
    <a:srgbClr val="FFFFFF"/>
    <a:srgbClr val="128D00"/>
    <a:srgbClr val="CE0000"/>
    <a:srgbClr val="056BB5"/>
    <a:srgbClr val="CE4F02"/>
    <a:srgbClr val="7A0000"/>
    <a:srgbClr val="FFF5E3"/>
    <a:srgbClr val="A2E62E"/>
    <a:srgbClr val="FD80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071" autoAdjust="0"/>
  </p:normalViewPr>
  <p:slideViewPr>
    <p:cSldViewPr snapToGrid="0">
      <p:cViewPr varScale="1">
        <p:scale>
          <a:sx n="90" d="100"/>
          <a:sy n="90" d="100"/>
        </p:scale>
        <p:origin x="1392" y="90"/>
      </p:cViewPr>
      <p:guideLst/>
    </p:cSldViewPr>
  </p:slideViewPr>
  <p:outlineViewPr>
    <p:cViewPr>
      <p:scale>
        <a:sx n="33" d="100"/>
        <a:sy n="33" d="100"/>
      </p:scale>
      <p:origin x="0" y="-16836"/>
    </p:cViewPr>
  </p:outlineViewPr>
  <p:notesTextViewPr>
    <p:cViewPr>
      <p:scale>
        <a:sx n="1" d="1"/>
        <a:sy n="1" d="1"/>
      </p:scale>
      <p:origin x="0" y="0"/>
    </p:cViewPr>
  </p:notesTextViewPr>
  <p:sorterViewPr>
    <p:cViewPr>
      <p:scale>
        <a:sx n="100" d="100"/>
        <a:sy n="100" d="100"/>
      </p:scale>
      <p:origin x="0" y="-9060"/>
    </p:cViewPr>
  </p:sorterViewPr>
  <p:notesViewPr>
    <p:cSldViewPr snapToGrid="0">
      <p:cViewPr varScale="1">
        <p:scale>
          <a:sx n="86" d="100"/>
          <a:sy n="86" d="100"/>
        </p:scale>
        <p:origin x="386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Column1</c:v>
                </c:pt>
              </c:strCache>
            </c:strRef>
          </c:tx>
          <c:dPt>
            <c:idx val="0"/>
            <c:bubble3D val="0"/>
            <c:spPr>
              <a:solidFill>
                <a:schemeClr val="accent6">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BE1C-4E1C-A901-54A8EBC4C73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BE1C-4E1C-A901-54A8EBC4C735}"/>
              </c:ext>
            </c:extLst>
          </c:dPt>
          <c:dPt>
            <c:idx val="2"/>
            <c:bubble3D val="0"/>
            <c:spPr>
              <a:solidFill>
                <a:schemeClr val="accent5">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BE1C-4E1C-A901-54A8EBC4C735}"/>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BE1C-4E1C-A901-54A8EBC4C735}"/>
              </c:ext>
            </c:extLst>
          </c:dPt>
          <c:cat>
            <c:strRef>
              <c:f>Sheet1!$A$2:$A$5</c:f>
              <c:strCache>
                <c:ptCount val="3"/>
                <c:pt idx="0">
                  <c:v>Words</c:v>
                </c:pt>
                <c:pt idx="1">
                  <c:v>Tone of Voice</c:v>
                </c:pt>
                <c:pt idx="2">
                  <c:v>Body Language</c:v>
                </c:pt>
              </c:strCache>
            </c:strRef>
          </c:cat>
          <c:val>
            <c:numRef>
              <c:f>Sheet1!$B$2:$B$5</c:f>
              <c:numCache>
                <c:formatCode>General</c:formatCode>
                <c:ptCount val="4"/>
                <c:pt idx="0">
                  <c:v>7</c:v>
                </c:pt>
                <c:pt idx="1">
                  <c:v>38</c:v>
                </c:pt>
                <c:pt idx="2">
                  <c:v>55</c:v>
                </c:pt>
              </c:numCache>
            </c:numRef>
          </c:val>
          <c:extLst>
            <c:ext xmlns:c16="http://schemas.microsoft.com/office/drawing/2014/chart" uri="{C3380CC4-5D6E-409C-BE32-E72D297353CC}">
              <c16:uniqueId val="{00000008-BE1C-4E1C-A901-54A8EBC4C735}"/>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G"/>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906942-C91A-4140-A559-2CFFCB8BBF2C}" type="doc">
      <dgm:prSet loTypeId="urn:microsoft.com/office/officeart/2005/8/layout/vList2" loCatId="list" qsTypeId="urn:microsoft.com/office/officeart/2005/8/quickstyle/simple1" qsCatId="simple" csTypeId="urn:microsoft.com/office/officeart/2005/8/colors/accent6_4" csCatId="accent6" phldr="1"/>
      <dgm:spPr/>
      <dgm:t>
        <a:bodyPr/>
        <a:lstStyle/>
        <a:p>
          <a:endParaRPr lang="en-NG"/>
        </a:p>
      </dgm:t>
    </dgm:pt>
    <dgm:pt modelId="{90FF5041-CDB8-41B2-B837-B77C2EF12934}">
      <dgm:prSet/>
      <dgm:spPr/>
      <dgm:t>
        <a:bodyPr/>
        <a:lstStyle/>
        <a:p>
          <a:r>
            <a:rPr lang="en-US" dirty="0"/>
            <a:t>Collaboration and Teamwork</a:t>
          </a:r>
          <a:endParaRPr lang="en-NG" dirty="0"/>
        </a:p>
      </dgm:t>
    </dgm:pt>
    <dgm:pt modelId="{718FFF1F-624F-47E4-A591-203DFFA25C41}" type="parTrans" cxnId="{1C1D81FC-6D02-40C3-99A8-193F38CF3C3E}">
      <dgm:prSet/>
      <dgm:spPr/>
      <dgm:t>
        <a:bodyPr/>
        <a:lstStyle/>
        <a:p>
          <a:endParaRPr lang="en-NG"/>
        </a:p>
      </dgm:t>
    </dgm:pt>
    <dgm:pt modelId="{6621FDA7-4D29-424F-B684-5D2E1C8FC474}" type="sibTrans" cxnId="{1C1D81FC-6D02-40C3-99A8-193F38CF3C3E}">
      <dgm:prSet/>
      <dgm:spPr/>
      <dgm:t>
        <a:bodyPr/>
        <a:lstStyle/>
        <a:p>
          <a:endParaRPr lang="en-NG"/>
        </a:p>
      </dgm:t>
    </dgm:pt>
    <dgm:pt modelId="{7A1D3A99-571F-4C44-8FB9-D28377D0C491}">
      <dgm:prSet/>
      <dgm:spPr/>
      <dgm:t>
        <a:bodyPr/>
        <a:lstStyle/>
        <a:p>
          <a:r>
            <a:rPr lang="en-US" dirty="0"/>
            <a:t>It enhance productivity</a:t>
          </a:r>
          <a:endParaRPr lang="en-NG" dirty="0"/>
        </a:p>
      </dgm:t>
    </dgm:pt>
    <dgm:pt modelId="{2B8784B5-BFD1-4BB2-A81F-19673DDE62C2}" type="parTrans" cxnId="{1B6FBA46-94F6-44B2-9744-D107E37EBCC1}">
      <dgm:prSet/>
      <dgm:spPr/>
      <dgm:t>
        <a:bodyPr/>
        <a:lstStyle/>
        <a:p>
          <a:endParaRPr lang="en-NG"/>
        </a:p>
      </dgm:t>
    </dgm:pt>
    <dgm:pt modelId="{4A4E2D10-258F-4AE8-A3D1-801868D260A5}" type="sibTrans" cxnId="{1B6FBA46-94F6-44B2-9744-D107E37EBCC1}">
      <dgm:prSet/>
      <dgm:spPr/>
      <dgm:t>
        <a:bodyPr/>
        <a:lstStyle/>
        <a:p>
          <a:endParaRPr lang="en-NG"/>
        </a:p>
      </dgm:t>
    </dgm:pt>
    <dgm:pt modelId="{74509EF2-5C0E-4294-BDFB-7357A9FE87CE}">
      <dgm:prSet/>
      <dgm:spPr/>
      <dgm:t>
        <a:bodyPr/>
        <a:lstStyle/>
        <a:p>
          <a:r>
            <a:rPr lang="en-US" dirty="0"/>
            <a:t>Conflict resolution</a:t>
          </a:r>
          <a:endParaRPr lang="en-NG" dirty="0"/>
        </a:p>
      </dgm:t>
    </dgm:pt>
    <dgm:pt modelId="{504A7170-F3D5-4E61-9158-54A660659C95}" type="parTrans" cxnId="{1969BE8F-B6E0-4380-AA9C-CE0DE4FDADE5}">
      <dgm:prSet/>
      <dgm:spPr/>
      <dgm:t>
        <a:bodyPr/>
        <a:lstStyle/>
        <a:p>
          <a:endParaRPr lang="en-NG"/>
        </a:p>
      </dgm:t>
    </dgm:pt>
    <dgm:pt modelId="{4D25C24B-5D1B-4AE2-A5BD-52A2E64BC562}" type="sibTrans" cxnId="{1969BE8F-B6E0-4380-AA9C-CE0DE4FDADE5}">
      <dgm:prSet/>
      <dgm:spPr/>
      <dgm:t>
        <a:bodyPr/>
        <a:lstStyle/>
        <a:p>
          <a:endParaRPr lang="en-NG"/>
        </a:p>
      </dgm:t>
    </dgm:pt>
    <dgm:pt modelId="{83578693-310B-49AD-828B-83AEBBEE6192}">
      <dgm:prSet/>
      <dgm:spPr>
        <a:solidFill>
          <a:schemeClr val="accent6">
            <a:lumMod val="60000"/>
            <a:lumOff val="40000"/>
          </a:schemeClr>
        </a:solidFill>
      </dgm:spPr>
      <dgm:t>
        <a:bodyPr/>
        <a:lstStyle/>
        <a:p>
          <a:r>
            <a:rPr lang="en-US" dirty="0"/>
            <a:t>It facilitates creativity and innovation</a:t>
          </a:r>
          <a:endParaRPr lang="en-NG" dirty="0"/>
        </a:p>
      </dgm:t>
    </dgm:pt>
    <dgm:pt modelId="{CF6320B1-C344-40EE-A45C-2703F41B6539}" type="parTrans" cxnId="{5C099840-2D42-4CD2-B92E-DB0A651F0AC6}">
      <dgm:prSet/>
      <dgm:spPr/>
      <dgm:t>
        <a:bodyPr/>
        <a:lstStyle/>
        <a:p>
          <a:endParaRPr lang="en-NG"/>
        </a:p>
      </dgm:t>
    </dgm:pt>
    <dgm:pt modelId="{031AA350-5407-430C-8A44-9562EBB264C4}" type="sibTrans" cxnId="{5C099840-2D42-4CD2-B92E-DB0A651F0AC6}">
      <dgm:prSet/>
      <dgm:spPr/>
      <dgm:t>
        <a:bodyPr/>
        <a:lstStyle/>
        <a:p>
          <a:endParaRPr lang="en-NG"/>
        </a:p>
      </dgm:t>
    </dgm:pt>
    <dgm:pt modelId="{3FEEBBD9-46BD-4ECF-B0EA-31AACD9C9F02}">
      <dgm:prSet/>
      <dgm:spPr/>
      <dgm:t>
        <a:bodyPr/>
        <a:lstStyle/>
        <a:p>
          <a:r>
            <a:rPr lang="en-US" dirty="0"/>
            <a:t>It facilitates growth, creativity and innovation</a:t>
          </a:r>
          <a:endParaRPr lang="en-NG" dirty="0"/>
        </a:p>
      </dgm:t>
    </dgm:pt>
    <dgm:pt modelId="{7A352F72-283C-4629-B285-C3BAB6C53CF9}" type="parTrans" cxnId="{2CC25D38-AE14-4A5B-9C37-28327440614C}">
      <dgm:prSet/>
      <dgm:spPr/>
      <dgm:t>
        <a:bodyPr/>
        <a:lstStyle/>
        <a:p>
          <a:endParaRPr lang="en-NG"/>
        </a:p>
      </dgm:t>
    </dgm:pt>
    <dgm:pt modelId="{27A3957E-F2DB-4100-A7D5-4622B4DC5D30}" type="sibTrans" cxnId="{2CC25D38-AE14-4A5B-9C37-28327440614C}">
      <dgm:prSet/>
      <dgm:spPr/>
      <dgm:t>
        <a:bodyPr/>
        <a:lstStyle/>
        <a:p>
          <a:endParaRPr lang="en-NG"/>
        </a:p>
      </dgm:t>
    </dgm:pt>
    <dgm:pt modelId="{57DA4105-658C-43A5-97CD-AC2E184AFAD6}">
      <dgm:prSet/>
      <dgm:spPr/>
      <dgm:t>
        <a:bodyPr/>
        <a:lstStyle/>
        <a:p>
          <a:r>
            <a:rPr lang="en-US" dirty="0"/>
            <a:t>It enhance team building and trust</a:t>
          </a:r>
          <a:endParaRPr lang="en-NG" dirty="0"/>
        </a:p>
      </dgm:t>
    </dgm:pt>
    <dgm:pt modelId="{FDF9E892-E7DC-4006-B61B-87F0A5EC8D60}" type="parTrans" cxnId="{9ABC1E33-CC51-42FA-92F9-C055D3F6032D}">
      <dgm:prSet/>
      <dgm:spPr/>
      <dgm:t>
        <a:bodyPr/>
        <a:lstStyle/>
        <a:p>
          <a:endParaRPr lang="en-NG"/>
        </a:p>
      </dgm:t>
    </dgm:pt>
    <dgm:pt modelId="{3D3A33AA-4758-4919-8E8C-31E054CEE5A4}" type="sibTrans" cxnId="{9ABC1E33-CC51-42FA-92F9-C055D3F6032D}">
      <dgm:prSet/>
      <dgm:spPr/>
      <dgm:t>
        <a:bodyPr/>
        <a:lstStyle/>
        <a:p>
          <a:endParaRPr lang="en-NG"/>
        </a:p>
      </dgm:t>
    </dgm:pt>
    <dgm:pt modelId="{2D74F71A-9866-4D76-B0B5-D175F750E8FA}" type="pres">
      <dgm:prSet presAssocID="{99906942-C91A-4140-A559-2CFFCB8BBF2C}" presName="linear" presStyleCnt="0">
        <dgm:presLayoutVars>
          <dgm:animLvl val="lvl"/>
          <dgm:resizeHandles val="exact"/>
        </dgm:presLayoutVars>
      </dgm:prSet>
      <dgm:spPr/>
    </dgm:pt>
    <dgm:pt modelId="{2F6EC6E5-A588-45E4-BA86-315514DA44E5}" type="pres">
      <dgm:prSet presAssocID="{90FF5041-CDB8-41B2-B837-B77C2EF12934}" presName="parentText" presStyleLbl="node1" presStyleIdx="0" presStyleCnt="6">
        <dgm:presLayoutVars>
          <dgm:chMax val="0"/>
          <dgm:bulletEnabled val="1"/>
        </dgm:presLayoutVars>
      </dgm:prSet>
      <dgm:spPr/>
    </dgm:pt>
    <dgm:pt modelId="{0FB061FD-C440-4350-AFB2-D1A26D550EE3}" type="pres">
      <dgm:prSet presAssocID="{6621FDA7-4D29-424F-B684-5D2E1C8FC474}" presName="spacer" presStyleCnt="0"/>
      <dgm:spPr/>
    </dgm:pt>
    <dgm:pt modelId="{EB8EED3B-AD99-4F15-B0DD-C2D2104DB060}" type="pres">
      <dgm:prSet presAssocID="{7A1D3A99-571F-4C44-8FB9-D28377D0C491}" presName="parentText" presStyleLbl="node1" presStyleIdx="1" presStyleCnt="6">
        <dgm:presLayoutVars>
          <dgm:chMax val="0"/>
          <dgm:bulletEnabled val="1"/>
        </dgm:presLayoutVars>
      </dgm:prSet>
      <dgm:spPr/>
    </dgm:pt>
    <dgm:pt modelId="{30AC8810-66A7-46E1-A6D3-81D476098086}" type="pres">
      <dgm:prSet presAssocID="{4A4E2D10-258F-4AE8-A3D1-801868D260A5}" presName="spacer" presStyleCnt="0"/>
      <dgm:spPr/>
    </dgm:pt>
    <dgm:pt modelId="{058D9A07-0BAE-44EA-A726-E86BE0FE3431}" type="pres">
      <dgm:prSet presAssocID="{74509EF2-5C0E-4294-BDFB-7357A9FE87CE}" presName="parentText" presStyleLbl="node1" presStyleIdx="2" presStyleCnt="6">
        <dgm:presLayoutVars>
          <dgm:chMax val="0"/>
          <dgm:bulletEnabled val="1"/>
        </dgm:presLayoutVars>
      </dgm:prSet>
      <dgm:spPr/>
    </dgm:pt>
    <dgm:pt modelId="{D2EDF011-0C42-4AFE-8120-4E789C073C6A}" type="pres">
      <dgm:prSet presAssocID="{4D25C24B-5D1B-4AE2-A5BD-52A2E64BC562}" presName="spacer" presStyleCnt="0"/>
      <dgm:spPr/>
    </dgm:pt>
    <dgm:pt modelId="{6170C793-37E7-4EFD-8BC4-2FEEEFA987A9}" type="pres">
      <dgm:prSet presAssocID="{83578693-310B-49AD-828B-83AEBBEE6192}" presName="parentText" presStyleLbl="node1" presStyleIdx="3" presStyleCnt="6">
        <dgm:presLayoutVars>
          <dgm:chMax val="0"/>
          <dgm:bulletEnabled val="1"/>
        </dgm:presLayoutVars>
      </dgm:prSet>
      <dgm:spPr/>
    </dgm:pt>
    <dgm:pt modelId="{0F2E13DE-612C-45E2-A67F-43D1ED93A4C1}" type="pres">
      <dgm:prSet presAssocID="{031AA350-5407-430C-8A44-9562EBB264C4}" presName="spacer" presStyleCnt="0"/>
      <dgm:spPr/>
    </dgm:pt>
    <dgm:pt modelId="{9A661072-8A89-4556-A055-3D81643189A3}" type="pres">
      <dgm:prSet presAssocID="{3FEEBBD9-46BD-4ECF-B0EA-31AACD9C9F02}" presName="parentText" presStyleLbl="node1" presStyleIdx="4" presStyleCnt="6">
        <dgm:presLayoutVars>
          <dgm:chMax val="0"/>
          <dgm:bulletEnabled val="1"/>
        </dgm:presLayoutVars>
      </dgm:prSet>
      <dgm:spPr/>
    </dgm:pt>
    <dgm:pt modelId="{022D2263-0B4D-4B26-A53D-05564CD2A960}" type="pres">
      <dgm:prSet presAssocID="{27A3957E-F2DB-4100-A7D5-4622B4DC5D30}" presName="spacer" presStyleCnt="0"/>
      <dgm:spPr/>
    </dgm:pt>
    <dgm:pt modelId="{CAD1837E-E06E-4BD9-B7B1-4EE67B5D9F84}" type="pres">
      <dgm:prSet presAssocID="{57DA4105-658C-43A5-97CD-AC2E184AFAD6}" presName="parentText" presStyleLbl="node1" presStyleIdx="5" presStyleCnt="6">
        <dgm:presLayoutVars>
          <dgm:chMax val="0"/>
          <dgm:bulletEnabled val="1"/>
        </dgm:presLayoutVars>
      </dgm:prSet>
      <dgm:spPr/>
    </dgm:pt>
  </dgm:ptLst>
  <dgm:cxnLst>
    <dgm:cxn modelId="{43E55B10-B037-43A9-B015-18554624EFE9}" type="presOf" srcId="{99906942-C91A-4140-A559-2CFFCB8BBF2C}" destId="{2D74F71A-9866-4D76-B0B5-D175F750E8FA}" srcOrd="0" destOrd="0" presId="urn:microsoft.com/office/officeart/2005/8/layout/vList2"/>
    <dgm:cxn modelId="{9ABC1E33-CC51-42FA-92F9-C055D3F6032D}" srcId="{99906942-C91A-4140-A559-2CFFCB8BBF2C}" destId="{57DA4105-658C-43A5-97CD-AC2E184AFAD6}" srcOrd="5" destOrd="0" parTransId="{FDF9E892-E7DC-4006-B61B-87F0A5EC8D60}" sibTransId="{3D3A33AA-4758-4919-8E8C-31E054CEE5A4}"/>
    <dgm:cxn modelId="{2CC25D38-AE14-4A5B-9C37-28327440614C}" srcId="{99906942-C91A-4140-A559-2CFFCB8BBF2C}" destId="{3FEEBBD9-46BD-4ECF-B0EA-31AACD9C9F02}" srcOrd="4" destOrd="0" parTransId="{7A352F72-283C-4629-B285-C3BAB6C53CF9}" sibTransId="{27A3957E-F2DB-4100-A7D5-4622B4DC5D30}"/>
    <dgm:cxn modelId="{5C099840-2D42-4CD2-B92E-DB0A651F0AC6}" srcId="{99906942-C91A-4140-A559-2CFFCB8BBF2C}" destId="{83578693-310B-49AD-828B-83AEBBEE6192}" srcOrd="3" destOrd="0" parTransId="{CF6320B1-C344-40EE-A45C-2703F41B6539}" sibTransId="{031AA350-5407-430C-8A44-9562EBB264C4}"/>
    <dgm:cxn modelId="{ACBE7B66-71E0-40AC-9B19-1842E6498FB3}" type="presOf" srcId="{90FF5041-CDB8-41B2-B837-B77C2EF12934}" destId="{2F6EC6E5-A588-45E4-BA86-315514DA44E5}" srcOrd="0" destOrd="0" presId="urn:microsoft.com/office/officeart/2005/8/layout/vList2"/>
    <dgm:cxn modelId="{1B6FBA46-94F6-44B2-9744-D107E37EBCC1}" srcId="{99906942-C91A-4140-A559-2CFFCB8BBF2C}" destId="{7A1D3A99-571F-4C44-8FB9-D28377D0C491}" srcOrd="1" destOrd="0" parTransId="{2B8784B5-BFD1-4BB2-A81F-19673DDE62C2}" sibTransId="{4A4E2D10-258F-4AE8-A3D1-801868D260A5}"/>
    <dgm:cxn modelId="{81EF9067-17D9-4B06-B31A-7EC7093BEAFB}" type="presOf" srcId="{3FEEBBD9-46BD-4ECF-B0EA-31AACD9C9F02}" destId="{9A661072-8A89-4556-A055-3D81643189A3}" srcOrd="0" destOrd="0" presId="urn:microsoft.com/office/officeart/2005/8/layout/vList2"/>
    <dgm:cxn modelId="{07ECF886-801E-421F-AC7B-4D5425812B1C}" type="presOf" srcId="{74509EF2-5C0E-4294-BDFB-7357A9FE87CE}" destId="{058D9A07-0BAE-44EA-A726-E86BE0FE3431}" srcOrd="0" destOrd="0" presId="urn:microsoft.com/office/officeart/2005/8/layout/vList2"/>
    <dgm:cxn modelId="{F75E598A-D448-4BED-908B-0D83C3C05B97}" type="presOf" srcId="{83578693-310B-49AD-828B-83AEBBEE6192}" destId="{6170C793-37E7-4EFD-8BC4-2FEEEFA987A9}" srcOrd="0" destOrd="0" presId="urn:microsoft.com/office/officeart/2005/8/layout/vList2"/>
    <dgm:cxn modelId="{1969BE8F-B6E0-4380-AA9C-CE0DE4FDADE5}" srcId="{99906942-C91A-4140-A559-2CFFCB8BBF2C}" destId="{74509EF2-5C0E-4294-BDFB-7357A9FE87CE}" srcOrd="2" destOrd="0" parTransId="{504A7170-F3D5-4E61-9158-54A660659C95}" sibTransId="{4D25C24B-5D1B-4AE2-A5BD-52A2E64BC562}"/>
    <dgm:cxn modelId="{F84C99E7-A837-47BB-9ADA-8A5FDBF55B0C}" type="presOf" srcId="{7A1D3A99-571F-4C44-8FB9-D28377D0C491}" destId="{EB8EED3B-AD99-4F15-B0DD-C2D2104DB060}" srcOrd="0" destOrd="0" presId="urn:microsoft.com/office/officeart/2005/8/layout/vList2"/>
    <dgm:cxn modelId="{AD959BF2-C3DE-46F4-ADBA-701BEB31F3F9}" type="presOf" srcId="{57DA4105-658C-43A5-97CD-AC2E184AFAD6}" destId="{CAD1837E-E06E-4BD9-B7B1-4EE67B5D9F84}" srcOrd="0" destOrd="0" presId="urn:microsoft.com/office/officeart/2005/8/layout/vList2"/>
    <dgm:cxn modelId="{1C1D81FC-6D02-40C3-99A8-193F38CF3C3E}" srcId="{99906942-C91A-4140-A559-2CFFCB8BBF2C}" destId="{90FF5041-CDB8-41B2-B837-B77C2EF12934}" srcOrd="0" destOrd="0" parTransId="{718FFF1F-624F-47E4-A591-203DFFA25C41}" sibTransId="{6621FDA7-4D29-424F-B684-5D2E1C8FC474}"/>
    <dgm:cxn modelId="{CE8ACEFD-3EED-4A40-A122-E843FD0A47AE}" type="presParOf" srcId="{2D74F71A-9866-4D76-B0B5-D175F750E8FA}" destId="{2F6EC6E5-A588-45E4-BA86-315514DA44E5}" srcOrd="0" destOrd="0" presId="urn:microsoft.com/office/officeart/2005/8/layout/vList2"/>
    <dgm:cxn modelId="{D9D5A0E6-A8C6-4E79-B1C3-E2E63EF280D9}" type="presParOf" srcId="{2D74F71A-9866-4D76-B0B5-D175F750E8FA}" destId="{0FB061FD-C440-4350-AFB2-D1A26D550EE3}" srcOrd="1" destOrd="0" presId="urn:microsoft.com/office/officeart/2005/8/layout/vList2"/>
    <dgm:cxn modelId="{BA541174-7ED0-449D-B83D-E5DB638158B9}" type="presParOf" srcId="{2D74F71A-9866-4D76-B0B5-D175F750E8FA}" destId="{EB8EED3B-AD99-4F15-B0DD-C2D2104DB060}" srcOrd="2" destOrd="0" presId="urn:microsoft.com/office/officeart/2005/8/layout/vList2"/>
    <dgm:cxn modelId="{7A8371F6-4229-4312-8837-2B3C7E0199A8}" type="presParOf" srcId="{2D74F71A-9866-4D76-B0B5-D175F750E8FA}" destId="{30AC8810-66A7-46E1-A6D3-81D476098086}" srcOrd="3" destOrd="0" presId="urn:microsoft.com/office/officeart/2005/8/layout/vList2"/>
    <dgm:cxn modelId="{43D29D13-5213-419F-95C6-975F77A74C62}" type="presParOf" srcId="{2D74F71A-9866-4D76-B0B5-D175F750E8FA}" destId="{058D9A07-0BAE-44EA-A726-E86BE0FE3431}" srcOrd="4" destOrd="0" presId="urn:microsoft.com/office/officeart/2005/8/layout/vList2"/>
    <dgm:cxn modelId="{2D3C75ED-43C5-4D33-9578-BA70352BCC05}" type="presParOf" srcId="{2D74F71A-9866-4D76-B0B5-D175F750E8FA}" destId="{D2EDF011-0C42-4AFE-8120-4E789C073C6A}" srcOrd="5" destOrd="0" presId="urn:microsoft.com/office/officeart/2005/8/layout/vList2"/>
    <dgm:cxn modelId="{FC3B4BED-4E2B-49C3-B1E3-F2504E03C594}" type="presParOf" srcId="{2D74F71A-9866-4D76-B0B5-D175F750E8FA}" destId="{6170C793-37E7-4EFD-8BC4-2FEEEFA987A9}" srcOrd="6" destOrd="0" presId="urn:microsoft.com/office/officeart/2005/8/layout/vList2"/>
    <dgm:cxn modelId="{6563B736-838F-4074-B0EA-A3576B3D1CE9}" type="presParOf" srcId="{2D74F71A-9866-4D76-B0B5-D175F750E8FA}" destId="{0F2E13DE-612C-45E2-A67F-43D1ED93A4C1}" srcOrd="7" destOrd="0" presId="urn:microsoft.com/office/officeart/2005/8/layout/vList2"/>
    <dgm:cxn modelId="{716D4316-6D1B-486E-9889-21F121E5F286}" type="presParOf" srcId="{2D74F71A-9866-4D76-B0B5-D175F750E8FA}" destId="{9A661072-8A89-4556-A055-3D81643189A3}" srcOrd="8" destOrd="0" presId="urn:microsoft.com/office/officeart/2005/8/layout/vList2"/>
    <dgm:cxn modelId="{46AFE4CD-BA7B-495C-A211-6921280CBF70}" type="presParOf" srcId="{2D74F71A-9866-4D76-B0B5-D175F750E8FA}" destId="{022D2263-0B4D-4B26-A53D-05564CD2A960}" srcOrd="9" destOrd="0" presId="urn:microsoft.com/office/officeart/2005/8/layout/vList2"/>
    <dgm:cxn modelId="{85D34383-142D-4A5A-9846-00DFC103F56C}" type="presParOf" srcId="{2D74F71A-9866-4D76-B0B5-D175F750E8FA}" destId="{CAD1837E-E06E-4BD9-B7B1-4EE67B5D9F84}"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72FFD3-B739-49B3-9743-74B4A605651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NG"/>
        </a:p>
      </dgm:t>
    </dgm:pt>
    <dgm:pt modelId="{1AF250CB-0411-439B-8896-DFC20D00D85D}">
      <dgm:prSet custT="1"/>
      <dgm:spPr/>
      <dgm:t>
        <a:bodyPr/>
        <a:lstStyle/>
        <a:p>
          <a:r>
            <a:rPr lang="en-US" sz="1200" dirty="0"/>
            <a:t>Use standard formatting</a:t>
          </a:r>
          <a:endParaRPr lang="en-NG" sz="1200" dirty="0"/>
        </a:p>
      </dgm:t>
    </dgm:pt>
    <dgm:pt modelId="{95F796F6-C97B-4134-AA77-7A2D1E3C77B7}" type="parTrans" cxnId="{68F93E56-8313-403A-BF5D-6C2FDAFE85AB}">
      <dgm:prSet/>
      <dgm:spPr/>
      <dgm:t>
        <a:bodyPr/>
        <a:lstStyle/>
        <a:p>
          <a:endParaRPr lang="en-NG" sz="1200"/>
        </a:p>
      </dgm:t>
    </dgm:pt>
    <dgm:pt modelId="{2886670C-12EE-452D-801F-8020400F6124}" type="sibTrans" cxnId="{68F93E56-8313-403A-BF5D-6C2FDAFE85AB}">
      <dgm:prSet/>
      <dgm:spPr/>
      <dgm:t>
        <a:bodyPr/>
        <a:lstStyle/>
        <a:p>
          <a:endParaRPr lang="en-NG" sz="1200"/>
        </a:p>
      </dgm:t>
    </dgm:pt>
    <dgm:pt modelId="{2A46D4E5-7F3B-464C-AAE1-5E2EFD3116A9}">
      <dgm:prSet custT="1"/>
      <dgm:spPr/>
      <dgm:t>
        <a:bodyPr/>
        <a:lstStyle/>
        <a:p>
          <a:r>
            <a:rPr lang="en-US" sz="1200" dirty="0"/>
            <a:t>Include a clear subject line</a:t>
          </a:r>
          <a:endParaRPr lang="en-NG" sz="1200" dirty="0"/>
        </a:p>
      </dgm:t>
    </dgm:pt>
    <dgm:pt modelId="{EC40D0CE-163A-4948-B73D-7A70D1FEE2C1}" type="parTrans" cxnId="{CD92842E-FC88-4AC3-B842-7D028C3A802A}">
      <dgm:prSet/>
      <dgm:spPr/>
      <dgm:t>
        <a:bodyPr/>
        <a:lstStyle/>
        <a:p>
          <a:endParaRPr lang="en-NG" sz="1200"/>
        </a:p>
      </dgm:t>
    </dgm:pt>
    <dgm:pt modelId="{D6E7628F-2514-46E0-AA93-173B231594CD}" type="sibTrans" cxnId="{CD92842E-FC88-4AC3-B842-7D028C3A802A}">
      <dgm:prSet/>
      <dgm:spPr/>
      <dgm:t>
        <a:bodyPr/>
        <a:lstStyle/>
        <a:p>
          <a:endParaRPr lang="en-NG" sz="1200"/>
        </a:p>
      </dgm:t>
    </dgm:pt>
    <dgm:pt modelId="{E6149864-3A2C-40D5-8FE1-029064D79EEC}">
      <dgm:prSet custT="1"/>
      <dgm:spPr/>
      <dgm:t>
        <a:bodyPr/>
        <a:lstStyle/>
        <a:p>
          <a:r>
            <a:rPr lang="en-US" sz="1200" dirty="0"/>
            <a:t>Email from a professional email address</a:t>
          </a:r>
          <a:endParaRPr lang="en-NG" sz="1200" dirty="0"/>
        </a:p>
      </dgm:t>
    </dgm:pt>
    <dgm:pt modelId="{FC276B06-DB33-453B-A808-D43D4AD683FF}" type="parTrans" cxnId="{59A90333-1075-4378-9480-4D92D6E613AB}">
      <dgm:prSet/>
      <dgm:spPr/>
      <dgm:t>
        <a:bodyPr/>
        <a:lstStyle/>
        <a:p>
          <a:endParaRPr lang="en-NG" sz="1200"/>
        </a:p>
      </dgm:t>
    </dgm:pt>
    <dgm:pt modelId="{36B1827D-8239-46B7-9349-8E0073394D84}" type="sibTrans" cxnId="{59A90333-1075-4378-9480-4D92D6E613AB}">
      <dgm:prSet/>
      <dgm:spPr/>
      <dgm:t>
        <a:bodyPr/>
        <a:lstStyle/>
        <a:p>
          <a:endParaRPr lang="en-NG" sz="1200"/>
        </a:p>
      </dgm:t>
    </dgm:pt>
    <dgm:pt modelId="{56648BD6-4B87-4C7E-83A0-634A55CBA805}">
      <dgm:prSet custT="1"/>
      <dgm:spPr/>
      <dgm:t>
        <a:bodyPr/>
        <a:lstStyle/>
        <a:p>
          <a:r>
            <a:rPr lang="en-US" sz="1200" dirty="0"/>
            <a:t>Use the correct email format</a:t>
          </a:r>
          <a:endParaRPr lang="en-NG" sz="1200" dirty="0"/>
        </a:p>
      </dgm:t>
    </dgm:pt>
    <dgm:pt modelId="{F7FAEFA1-9A8C-4501-887C-BE74A6EA0CC1}" type="parTrans" cxnId="{A09639D7-245D-4D07-A618-D5FF34EB882F}">
      <dgm:prSet/>
      <dgm:spPr/>
      <dgm:t>
        <a:bodyPr/>
        <a:lstStyle/>
        <a:p>
          <a:endParaRPr lang="en-NG" sz="1200"/>
        </a:p>
      </dgm:t>
    </dgm:pt>
    <dgm:pt modelId="{95122696-377F-499B-A5E4-73416887471D}" type="sibTrans" cxnId="{A09639D7-245D-4D07-A618-D5FF34EB882F}">
      <dgm:prSet/>
      <dgm:spPr/>
      <dgm:t>
        <a:bodyPr/>
        <a:lstStyle/>
        <a:p>
          <a:endParaRPr lang="en-NG" sz="1200"/>
        </a:p>
      </dgm:t>
    </dgm:pt>
    <dgm:pt modelId="{9F83061F-299C-4357-89B3-E7ECFF2AD43E}">
      <dgm:prSet custT="1"/>
      <dgm:spPr/>
      <dgm:t>
        <a:bodyPr/>
        <a:lstStyle/>
        <a:p>
          <a:r>
            <a:rPr lang="en-US" sz="1200" dirty="0"/>
            <a:t>Use professional greetings</a:t>
          </a:r>
          <a:endParaRPr lang="en-NG" sz="1200" dirty="0"/>
        </a:p>
      </dgm:t>
    </dgm:pt>
    <dgm:pt modelId="{67A1CCFE-AFEC-42F8-8C14-7C22A85238DC}" type="parTrans" cxnId="{6B496898-349C-4E9A-B67B-38F4706E7BA4}">
      <dgm:prSet/>
      <dgm:spPr/>
      <dgm:t>
        <a:bodyPr/>
        <a:lstStyle/>
        <a:p>
          <a:endParaRPr lang="en-NG" sz="1200"/>
        </a:p>
      </dgm:t>
    </dgm:pt>
    <dgm:pt modelId="{105B96AF-8E89-4D6E-8402-4913819DF85B}" type="sibTrans" cxnId="{6B496898-349C-4E9A-B67B-38F4706E7BA4}">
      <dgm:prSet/>
      <dgm:spPr/>
      <dgm:t>
        <a:bodyPr/>
        <a:lstStyle/>
        <a:p>
          <a:endParaRPr lang="en-NG" sz="1200"/>
        </a:p>
      </dgm:t>
    </dgm:pt>
    <dgm:pt modelId="{B2730524-C616-417E-AF9C-EF33678505CE}">
      <dgm:prSet custT="1"/>
      <dgm:spPr/>
      <dgm:t>
        <a:bodyPr/>
        <a:lstStyle/>
        <a:p>
          <a:r>
            <a:rPr lang="en-US" sz="1200" dirty="0"/>
            <a:t>Choose your salutation and sign-off carefully</a:t>
          </a:r>
          <a:endParaRPr lang="en-NG" sz="1200" dirty="0"/>
        </a:p>
      </dgm:t>
    </dgm:pt>
    <dgm:pt modelId="{C07AAC43-447D-4C27-85FF-82558CDF11D2}" type="parTrans" cxnId="{13C61280-88CF-41D4-AD5D-61A44A6D6A5C}">
      <dgm:prSet/>
      <dgm:spPr/>
      <dgm:t>
        <a:bodyPr/>
        <a:lstStyle/>
        <a:p>
          <a:endParaRPr lang="en-NG" sz="1200"/>
        </a:p>
      </dgm:t>
    </dgm:pt>
    <dgm:pt modelId="{BF863818-709C-45A6-8A7C-64C089841B4A}" type="sibTrans" cxnId="{13C61280-88CF-41D4-AD5D-61A44A6D6A5C}">
      <dgm:prSet/>
      <dgm:spPr/>
      <dgm:t>
        <a:bodyPr/>
        <a:lstStyle/>
        <a:p>
          <a:endParaRPr lang="en-NG" sz="1200"/>
        </a:p>
      </dgm:t>
    </dgm:pt>
    <dgm:pt modelId="{EE6E9617-1D9F-4307-8220-5E185F1E7491}">
      <dgm:prSet custT="1"/>
      <dgm:spPr/>
      <dgm:t>
        <a:bodyPr/>
        <a:lstStyle/>
        <a:p>
          <a:r>
            <a:rPr lang="en-US" sz="1200" dirty="0"/>
            <a:t>Avoid using all caps</a:t>
          </a:r>
          <a:endParaRPr lang="en-NG" sz="1200" dirty="0"/>
        </a:p>
      </dgm:t>
    </dgm:pt>
    <dgm:pt modelId="{612D9AB9-3534-4625-A4DE-0199161DD6A7}" type="parTrans" cxnId="{A3DBEEB3-3E70-45F5-A540-F6682700BE67}">
      <dgm:prSet/>
      <dgm:spPr/>
      <dgm:t>
        <a:bodyPr/>
        <a:lstStyle/>
        <a:p>
          <a:endParaRPr lang="en-NG" sz="1200"/>
        </a:p>
      </dgm:t>
    </dgm:pt>
    <dgm:pt modelId="{DC1A44D4-86F3-4AC6-80A6-F2E8D3DF8E1A}" type="sibTrans" cxnId="{A3DBEEB3-3E70-45F5-A540-F6682700BE67}">
      <dgm:prSet/>
      <dgm:spPr/>
      <dgm:t>
        <a:bodyPr/>
        <a:lstStyle/>
        <a:p>
          <a:endParaRPr lang="en-NG" sz="1200"/>
        </a:p>
      </dgm:t>
    </dgm:pt>
    <dgm:pt modelId="{4CAD9285-CE92-4BE6-839C-54EE2BE80498}">
      <dgm:prSet custT="1"/>
      <dgm:spPr/>
      <dgm:t>
        <a:bodyPr/>
        <a:lstStyle/>
        <a:p>
          <a:r>
            <a:rPr lang="en-US" sz="1200" dirty="0"/>
            <a:t>Double-check attachments</a:t>
          </a:r>
          <a:endParaRPr lang="en-NG" sz="1200" dirty="0"/>
        </a:p>
      </dgm:t>
    </dgm:pt>
    <dgm:pt modelId="{FC96029F-4979-4360-B8F1-C95CE895C3A6}" type="parTrans" cxnId="{C48F96DE-E934-471F-88A9-95A6C42A40B7}">
      <dgm:prSet/>
      <dgm:spPr/>
      <dgm:t>
        <a:bodyPr/>
        <a:lstStyle/>
        <a:p>
          <a:endParaRPr lang="en-NG" sz="1200"/>
        </a:p>
      </dgm:t>
    </dgm:pt>
    <dgm:pt modelId="{C8DEC48E-1BDC-404B-8EB0-DC121EBFE440}" type="sibTrans" cxnId="{C48F96DE-E934-471F-88A9-95A6C42A40B7}">
      <dgm:prSet/>
      <dgm:spPr/>
      <dgm:t>
        <a:bodyPr/>
        <a:lstStyle/>
        <a:p>
          <a:endParaRPr lang="en-NG" sz="1200"/>
        </a:p>
      </dgm:t>
    </dgm:pt>
    <dgm:pt modelId="{1A5D9E69-2E58-414F-B8BF-1B65A21909FE}">
      <dgm:prSet custT="1"/>
      <dgm:spPr/>
      <dgm:t>
        <a:bodyPr/>
        <a:lstStyle/>
        <a:p>
          <a:r>
            <a:rPr lang="en-US" sz="1200" dirty="0"/>
            <a:t>Shorten links</a:t>
          </a:r>
          <a:endParaRPr lang="en-NG" sz="1200" dirty="0"/>
        </a:p>
      </dgm:t>
    </dgm:pt>
    <dgm:pt modelId="{C00CA3CA-CE80-4753-8CA8-2045AD81B6A1}" type="parTrans" cxnId="{34BEB326-B2B3-4D68-B6A4-570376D6B3CD}">
      <dgm:prSet/>
      <dgm:spPr/>
      <dgm:t>
        <a:bodyPr/>
        <a:lstStyle/>
        <a:p>
          <a:endParaRPr lang="en-NG" sz="1200"/>
        </a:p>
      </dgm:t>
    </dgm:pt>
    <dgm:pt modelId="{CFA29AA4-E534-4C25-9844-3BDF074A6771}" type="sibTrans" cxnId="{34BEB326-B2B3-4D68-B6A4-570376D6B3CD}">
      <dgm:prSet/>
      <dgm:spPr/>
      <dgm:t>
        <a:bodyPr/>
        <a:lstStyle/>
        <a:p>
          <a:endParaRPr lang="en-NG" sz="1200"/>
        </a:p>
      </dgm:t>
    </dgm:pt>
    <dgm:pt modelId="{C7379160-36D4-4654-8F2E-FB19F7664A5F}" type="pres">
      <dgm:prSet presAssocID="{9172FFD3-B739-49B3-9743-74B4A6056511}" presName="vert0" presStyleCnt="0">
        <dgm:presLayoutVars>
          <dgm:dir/>
          <dgm:animOne val="branch"/>
          <dgm:animLvl val="lvl"/>
        </dgm:presLayoutVars>
      </dgm:prSet>
      <dgm:spPr/>
    </dgm:pt>
    <dgm:pt modelId="{A1358322-B031-4315-9AF2-4BFC54058217}" type="pres">
      <dgm:prSet presAssocID="{1AF250CB-0411-439B-8896-DFC20D00D85D}" presName="thickLine" presStyleLbl="alignNode1" presStyleIdx="0" presStyleCnt="9"/>
      <dgm:spPr/>
    </dgm:pt>
    <dgm:pt modelId="{2F874374-C10B-4C35-9C32-19BB3649D8D9}" type="pres">
      <dgm:prSet presAssocID="{1AF250CB-0411-439B-8896-DFC20D00D85D}" presName="horz1" presStyleCnt="0"/>
      <dgm:spPr/>
    </dgm:pt>
    <dgm:pt modelId="{13387C53-383A-4648-B6BA-B3C44BB5A531}" type="pres">
      <dgm:prSet presAssocID="{1AF250CB-0411-439B-8896-DFC20D00D85D}" presName="tx1" presStyleLbl="revTx" presStyleIdx="0" presStyleCnt="9"/>
      <dgm:spPr/>
    </dgm:pt>
    <dgm:pt modelId="{2B88D1C9-F5F8-414F-896F-4228006F971A}" type="pres">
      <dgm:prSet presAssocID="{1AF250CB-0411-439B-8896-DFC20D00D85D}" presName="vert1" presStyleCnt="0"/>
      <dgm:spPr/>
    </dgm:pt>
    <dgm:pt modelId="{BEC4A092-32E2-4BB7-BD40-BA07016A9B97}" type="pres">
      <dgm:prSet presAssocID="{2A46D4E5-7F3B-464C-AAE1-5E2EFD3116A9}" presName="thickLine" presStyleLbl="alignNode1" presStyleIdx="1" presStyleCnt="9"/>
      <dgm:spPr/>
    </dgm:pt>
    <dgm:pt modelId="{2E37756E-44B6-4CFF-AC9B-31EA4CE73446}" type="pres">
      <dgm:prSet presAssocID="{2A46D4E5-7F3B-464C-AAE1-5E2EFD3116A9}" presName="horz1" presStyleCnt="0"/>
      <dgm:spPr/>
    </dgm:pt>
    <dgm:pt modelId="{38CF4EC3-60B7-4696-977A-FDB9EAC5CD26}" type="pres">
      <dgm:prSet presAssocID="{2A46D4E5-7F3B-464C-AAE1-5E2EFD3116A9}" presName="tx1" presStyleLbl="revTx" presStyleIdx="1" presStyleCnt="9"/>
      <dgm:spPr/>
    </dgm:pt>
    <dgm:pt modelId="{9953A881-EE9E-47C1-AE2C-CA84732F8A8F}" type="pres">
      <dgm:prSet presAssocID="{2A46D4E5-7F3B-464C-AAE1-5E2EFD3116A9}" presName="vert1" presStyleCnt="0"/>
      <dgm:spPr/>
    </dgm:pt>
    <dgm:pt modelId="{F6C8DF3D-8DAB-40F7-9E3F-2668B61C0AC0}" type="pres">
      <dgm:prSet presAssocID="{E6149864-3A2C-40D5-8FE1-029064D79EEC}" presName="thickLine" presStyleLbl="alignNode1" presStyleIdx="2" presStyleCnt="9"/>
      <dgm:spPr/>
    </dgm:pt>
    <dgm:pt modelId="{D18D8E29-D0CA-4478-A5D8-D01D3C599A27}" type="pres">
      <dgm:prSet presAssocID="{E6149864-3A2C-40D5-8FE1-029064D79EEC}" presName="horz1" presStyleCnt="0"/>
      <dgm:spPr/>
    </dgm:pt>
    <dgm:pt modelId="{B6D20ADB-3A20-4EF2-8DB6-B3570F46C8C9}" type="pres">
      <dgm:prSet presAssocID="{E6149864-3A2C-40D5-8FE1-029064D79EEC}" presName="tx1" presStyleLbl="revTx" presStyleIdx="2" presStyleCnt="9"/>
      <dgm:spPr/>
    </dgm:pt>
    <dgm:pt modelId="{BBA4D9FB-FACE-448D-8C67-8EE668DE2118}" type="pres">
      <dgm:prSet presAssocID="{E6149864-3A2C-40D5-8FE1-029064D79EEC}" presName="vert1" presStyleCnt="0"/>
      <dgm:spPr/>
    </dgm:pt>
    <dgm:pt modelId="{C2CCEE63-B3F0-49B9-9C2A-B62655A0F68F}" type="pres">
      <dgm:prSet presAssocID="{56648BD6-4B87-4C7E-83A0-634A55CBA805}" presName="thickLine" presStyleLbl="alignNode1" presStyleIdx="3" presStyleCnt="9"/>
      <dgm:spPr/>
    </dgm:pt>
    <dgm:pt modelId="{AFF5F488-6DC8-40AA-BBC1-57C08C74CED9}" type="pres">
      <dgm:prSet presAssocID="{56648BD6-4B87-4C7E-83A0-634A55CBA805}" presName="horz1" presStyleCnt="0"/>
      <dgm:spPr/>
    </dgm:pt>
    <dgm:pt modelId="{CDC26015-812E-4C61-A91E-FBFCC70151AF}" type="pres">
      <dgm:prSet presAssocID="{56648BD6-4B87-4C7E-83A0-634A55CBA805}" presName="tx1" presStyleLbl="revTx" presStyleIdx="3" presStyleCnt="9"/>
      <dgm:spPr/>
    </dgm:pt>
    <dgm:pt modelId="{3A80BBB7-22A2-4362-8160-41CBF7DBC1ED}" type="pres">
      <dgm:prSet presAssocID="{56648BD6-4B87-4C7E-83A0-634A55CBA805}" presName="vert1" presStyleCnt="0"/>
      <dgm:spPr/>
    </dgm:pt>
    <dgm:pt modelId="{03883D37-C446-4C36-BA2E-4809F9D3EA3B}" type="pres">
      <dgm:prSet presAssocID="{9F83061F-299C-4357-89B3-E7ECFF2AD43E}" presName="thickLine" presStyleLbl="alignNode1" presStyleIdx="4" presStyleCnt="9"/>
      <dgm:spPr/>
    </dgm:pt>
    <dgm:pt modelId="{B39B3D6C-CD40-4D56-A412-BA613DE5019B}" type="pres">
      <dgm:prSet presAssocID="{9F83061F-299C-4357-89B3-E7ECFF2AD43E}" presName="horz1" presStyleCnt="0"/>
      <dgm:spPr/>
    </dgm:pt>
    <dgm:pt modelId="{6572DBB9-1932-40DC-857E-499ADB43A37E}" type="pres">
      <dgm:prSet presAssocID="{9F83061F-299C-4357-89B3-E7ECFF2AD43E}" presName="tx1" presStyleLbl="revTx" presStyleIdx="4" presStyleCnt="9"/>
      <dgm:spPr/>
    </dgm:pt>
    <dgm:pt modelId="{17C9739F-AA16-48EC-915A-B8A1FA9D4875}" type="pres">
      <dgm:prSet presAssocID="{9F83061F-299C-4357-89B3-E7ECFF2AD43E}" presName="vert1" presStyleCnt="0"/>
      <dgm:spPr/>
    </dgm:pt>
    <dgm:pt modelId="{E84DF0CA-ED03-4AC6-A658-9B0AFE46CDF3}" type="pres">
      <dgm:prSet presAssocID="{B2730524-C616-417E-AF9C-EF33678505CE}" presName="thickLine" presStyleLbl="alignNode1" presStyleIdx="5" presStyleCnt="9"/>
      <dgm:spPr/>
    </dgm:pt>
    <dgm:pt modelId="{E6E2DFFA-20EB-4ADF-8D0A-7B7EE833F32E}" type="pres">
      <dgm:prSet presAssocID="{B2730524-C616-417E-AF9C-EF33678505CE}" presName="horz1" presStyleCnt="0"/>
      <dgm:spPr/>
    </dgm:pt>
    <dgm:pt modelId="{B4B3FEEF-2190-4B66-A4EE-259BC880A2A1}" type="pres">
      <dgm:prSet presAssocID="{B2730524-C616-417E-AF9C-EF33678505CE}" presName="tx1" presStyleLbl="revTx" presStyleIdx="5" presStyleCnt="9"/>
      <dgm:spPr/>
    </dgm:pt>
    <dgm:pt modelId="{9576750C-1364-442A-BCCF-E19059946712}" type="pres">
      <dgm:prSet presAssocID="{B2730524-C616-417E-AF9C-EF33678505CE}" presName="vert1" presStyleCnt="0"/>
      <dgm:spPr/>
    </dgm:pt>
    <dgm:pt modelId="{53B5328D-2272-43D4-9401-806F43237DED}" type="pres">
      <dgm:prSet presAssocID="{EE6E9617-1D9F-4307-8220-5E185F1E7491}" presName="thickLine" presStyleLbl="alignNode1" presStyleIdx="6" presStyleCnt="9"/>
      <dgm:spPr/>
    </dgm:pt>
    <dgm:pt modelId="{F703E1D6-210B-455F-819B-95CA97F83273}" type="pres">
      <dgm:prSet presAssocID="{EE6E9617-1D9F-4307-8220-5E185F1E7491}" presName="horz1" presStyleCnt="0"/>
      <dgm:spPr/>
    </dgm:pt>
    <dgm:pt modelId="{716D9D00-489C-43C5-8E8A-FFF52B7A5E48}" type="pres">
      <dgm:prSet presAssocID="{EE6E9617-1D9F-4307-8220-5E185F1E7491}" presName="tx1" presStyleLbl="revTx" presStyleIdx="6" presStyleCnt="9"/>
      <dgm:spPr/>
    </dgm:pt>
    <dgm:pt modelId="{E7971B8C-B33C-4A8A-9C15-EE6F7655C3A8}" type="pres">
      <dgm:prSet presAssocID="{EE6E9617-1D9F-4307-8220-5E185F1E7491}" presName="vert1" presStyleCnt="0"/>
      <dgm:spPr/>
    </dgm:pt>
    <dgm:pt modelId="{E62C25AD-3D15-413D-8B4E-41630B33B2C0}" type="pres">
      <dgm:prSet presAssocID="{4CAD9285-CE92-4BE6-839C-54EE2BE80498}" presName="thickLine" presStyleLbl="alignNode1" presStyleIdx="7" presStyleCnt="9"/>
      <dgm:spPr/>
    </dgm:pt>
    <dgm:pt modelId="{8E587F25-505A-4273-9BA0-26A85639E545}" type="pres">
      <dgm:prSet presAssocID="{4CAD9285-CE92-4BE6-839C-54EE2BE80498}" presName="horz1" presStyleCnt="0"/>
      <dgm:spPr/>
    </dgm:pt>
    <dgm:pt modelId="{19898E4B-3A5E-4B4E-AE37-A5FD1368511F}" type="pres">
      <dgm:prSet presAssocID="{4CAD9285-CE92-4BE6-839C-54EE2BE80498}" presName="tx1" presStyleLbl="revTx" presStyleIdx="7" presStyleCnt="9"/>
      <dgm:spPr/>
    </dgm:pt>
    <dgm:pt modelId="{93FAF766-884A-4F03-87E4-74B60EEDBED2}" type="pres">
      <dgm:prSet presAssocID="{4CAD9285-CE92-4BE6-839C-54EE2BE80498}" presName="vert1" presStyleCnt="0"/>
      <dgm:spPr/>
    </dgm:pt>
    <dgm:pt modelId="{C1B6F77E-155F-4FCA-AF20-166FE3A66100}" type="pres">
      <dgm:prSet presAssocID="{1A5D9E69-2E58-414F-B8BF-1B65A21909FE}" presName="thickLine" presStyleLbl="alignNode1" presStyleIdx="8" presStyleCnt="9"/>
      <dgm:spPr/>
    </dgm:pt>
    <dgm:pt modelId="{3E0D4C63-0591-4C06-B66D-09709BAA7C5C}" type="pres">
      <dgm:prSet presAssocID="{1A5D9E69-2E58-414F-B8BF-1B65A21909FE}" presName="horz1" presStyleCnt="0"/>
      <dgm:spPr/>
    </dgm:pt>
    <dgm:pt modelId="{BFFAD83E-84FB-4158-B438-5161C7A5DC44}" type="pres">
      <dgm:prSet presAssocID="{1A5D9E69-2E58-414F-B8BF-1B65A21909FE}" presName="tx1" presStyleLbl="revTx" presStyleIdx="8" presStyleCnt="9"/>
      <dgm:spPr/>
    </dgm:pt>
    <dgm:pt modelId="{0F755E56-8EA0-4649-871B-B5B3641EA929}" type="pres">
      <dgm:prSet presAssocID="{1A5D9E69-2E58-414F-B8BF-1B65A21909FE}" presName="vert1" presStyleCnt="0"/>
      <dgm:spPr/>
    </dgm:pt>
  </dgm:ptLst>
  <dgm:cxnLst>
    <dgm:cxn modelId="{CD33AA19-7C12-4407-8367-CA215EA311A9}" type="presOf" srcId="{EE6E9617-1D9F-4307-8220-5E185F1E7491}" destId="{716D9D00-489C-43C5-8E8A-FFF52B7A5E48}" srcOrd="0" destOrd="0" presId="urn:microsoft.com/office/officeart/2008/layout/LinedList"/>
    <dgm:cxn modelId="{34BEB326-B2B3-4D68-B6A4-570376D6B3CD}" srcId="{9172FFD3-B739-49B3-9743-74B4A6056511}" destId="{1A5D9E69-2E58-414F-B8BF-1B65A21909FE}" srcOrd="8" destOrd="0" parTransId="{C00CA3CA-CE80-4753-8CA8-2045AD81B6A1}" sibTransId="{CFA29AA4-E534-4C25-9844-3BDF074A6771}"/>
    <dgm:cxn modelId="{944CA22C-1FC0-4414-A06F-D5588D65C1D8}" type="presOf" srcId="{9F83061F-299C-4357-89B3-E7ECFF2AD43E}" destId="{6572DBB9-1932-40DC-857E-499ADB43A37E}" srcOrd="0" destOrd="0" presId="urn:microsoft.com/office/officeart/2008/layout/LinedList"/>
    <dgm:cxn modelId="{CD92842E-FC88-4AC3-B842-7D028C3A802A}" srcId="{9172FFD3-B739-49B3-9743-74B4A6056511}" destId="{2A46D4E5-7F3B-464C-AAE1-5E2EFD3116A9}" srcOrd="1" destOrd="0" parTransId="{EC40D0CE-163A-4948-B73D-7A70D1FEE2C1}" sibTransId="{D6E7628F-2514-46E0-AA93-173B231594CD}"/>
    <dgm:cxn modelId="{D2D3D630-ECE5-4A42-85A1-3CFAB280158A}" type="presOf" srcId="{1A5D9E69-2E58-414F-B8BF-1B65A21909FE}" destId="{BFFAD83E-84FB-4158-B438-5161C7A5DC44}" srcOrd="0" destOrd="0" presId="urn:microsoft.com/office/officeart/2008/layout/LinedList"/>
    <dgm:cxn modelId="{59A90333-1075-4378-9480-4D92D6E613AB}" srcId="{9172FFD3-B739-49B3-9743-74B4A6056511}" destId="{E6149864-3A2C-40D5-8FE1-029064D79EEC}" srcOrd="2" destOrd="0" parTransId="{FC276B06-DB33-453B-A808-D43D4AD683FF}" sibTransId="{36B1827D-8239-46B7-9349-8E0073394D84}"/>
    <dgm:cxn modelId="{384B0B37-6951-4E9F-8862-B2456D693D7E}" type="presOf" srcId="{2A46D4E5-7F3B-464C-AAE1-5E2EFD3116A9}" destId="{38CF4EC3-60B7-4696-977A-FDB9EAC5CD26}" srcOrd="0" destOrd="0" presId="urn:microsoft.com/office/officeart/2008/layout/LinedList"/>
    <dgm:cxn modelId="{04D33B4E-4ED0-490B-BD09-DA4B075FB6B6}" type="presOf" srcId="{4CAD9285-CE92-4BE6-839C-54EE2BE80498}" destId="{19898E4B-3A5E-4B4E-AE37-A5FD1368511F}" srcOrd="0" destOrd="0" presId="urn:microsoft.com/office/officeart/2008/layout/LinedList"/>
    <dgm:cxn modelId="{92A9474E-D968-439E-ACE9-C1834C4C11B6}" type="presOf" srcId="{56648BD6-4B87-4C7E-83A0-634A55CBA805}" destId="{CDC26015-812E-4C61-A91E-FBFCC70151AF}" srcOrd="0" destOrd="0" presId="urn:microsoft.com/office/officeart/2008/layout/LinedList"/>
    <dgm:cxn modelId="{ABD3A66E-65E4-40CA-AE94-2F5ECD4FDDAB}" type="presOf" srcId="{9172FFD3-B739-49B3-9743-74B4A6056511}" destId="{C7379160-36D4-4654-8F2E-FB19F7664A5F}" srcOrd="0" destOrd="0" presId="urn:microsoft.com/office/officeart/2008/layout/LinedList"/>
    <dgm:cxn modelId="{4FE11172-6ED4-4B51-9C03-CA5EFF2F5CC1}" type="presOf" srcId="{E6149864-3A2C-40D5-8FE1-029064D79EEC}" destId="{B6D20ADB-3A20-4EF2-8DB6-B3570F46C8C9}" srcOrd="0" destOrd="0" presId="urn:microsoft.com/office/officeart/2008/layout/LinedList"/>
    <dgm:cxn modelId="{68F93E56-8313-403A-BF5D-6C2FDAFE85AB}" srcId="{9172FFD3-B739-49B3-9743-74B4A6056511}" destId="{1AF250CB-0411-439B-8896-DFC20D00D85D}" srcOrd="0" destOrd="0" parTransId="{95F796F6-C97B-4134-AA77-7A2D1E3C77B7}" sibTransId="{2886670C-12EE-452D-801F-8020400F6124}"/>
    <dgm:cxn modelId="{13C61280-88CF-41D4-AD5D-61A44A6D6A5C}" srcId="{9172FFD3-B739-49B3-9743-74B4A6056511}" destId="{B2730524-C616-417E-AF9C-EF33678505CE}" srcOrd="5" destOrd="0" parTransId="{C07AAC43-447D-4C27-85FF-82558CDF11D2}" sibTransId="{BF863818-709C-45A6-8A7C-64C089841B4A}"/>
    <dgm:cxn modelId="{6B496898-349C-4E9A-B67B-38F4706E7BA4}" srcId="{9172FFD3-B739-49B3-9743-74B4A6056511}" destId="{9F83061F-299C-4357-89B3-E7ECFF2AD43E}" srcOrd="4" destOrd="0" parTransId="{67A1CCFE-AFEC-42F8-8C14-7C22A85238DC}" sibTransId="{105B96AF-8E89-4D6E-8402-4913819DF85B}"/>
    <dgm:cxn modelId="{A3DBEEB3-3E70-45F5-A540-F6682700BE67}" srcId="{9172FFD3-B739-49B3-9743-74B4A6056511}" destId="{EE6E9617-1D9F-4307-8220-5E185F1E7491}" srcOrd="6" destOrd="0" parTransId="{612D9AB9-3534-4625-A4DE-0199161DD6A7}" sibTransId="{DC1A44D4-86F3-4AC6-80A6-F2E8D3DF8E1A}"/>
    <dgm:cxn modelId="{A09639D7-245D-4D07-A618-D5FF34EB882F}" srcId="{9172FFD3-B739-49B3-9743-74B4A6056511}" destId="{56648BD6-4B87-4C7E-83A0-634A55CBA805}" srcOrd="3" destOrd="0" parTransId="{F7FAEFA1-9A8C-4501-887C-BE74A6EA0CC1}" sibTransId="{95122696-377F-499B-A5E4-73416887471D}"/>
    <dgm:cxn modelId="{C48F96DE-E934-471F-88A9-95A6C42A40B7}" srcId="{9172FFD3-B739-49B3-9743-74B4A6056511}" destId="{4CAD9285-CE92-4BE6-839C-54EE2BE80498}" srcOrd="7" destOrd="0" parTransId="{FC96029F-4979-4360-B8F1-C95CE895C3A6}" sibTransId="{C8DEC48E-1BDC-404B-8EB0-DC121EBFE440}"/>
    <dgm:cxn modelId="{DAD2ECE0-ED30-4DC1-A416-7826D4DC436B}" type="presOf" srcId="{1AF250CB-0411-439B-8896-DFC20D00D85D}" destId="{13387C53-383A-4648-B6BA-B3C44BB5A531}" srcOrd="0" destOrd="0" presId="urn:microsoft.com/office/officeart/2008/layout/LinedList"/>
    <dgm:cxn modelId="{8F7BE7F1-4048-4F06-9FE3-7BE0D2D648B2}" type="presOf" srcId="{B2730524-C616-417E-AF9C-EF33678505CE}" destId="{B4B3FEEF-2190-4B66-A4EE-259BC880A2A1}" srcOrd="0" destOrd="0" presId="urn:microsoft.com/office/officeart/2008/layout/LinedList"/>
    <dgm:cxn modelId="{FFA357F3-C7B5-4162-BCDE-73A847D00BA3}" type="presParOf" srcId="{C7379160-36D4-4654-8F2E-FB19F7664A5F}" destId="{A1358322-B031-4315-9AF2-4BFC54058217}" srcOrd="0" destOrd="0" presId="urn:microsoft.com/office/officeart/2008/layout/LinedList"/>
    <dgm:cxn modelId="{6392B4F7-F99A-4561-8B91-8C61D0B9937E}" type="presParOf" srcId="{C7379160-36D4-4654-8F2E-FB19F7664A5F}" destId="{2F874374-C10B-4C35-9C32-19BB3649D8D9}" srcOrd="1" destOrd="0" presId="urn:microsoft.com/office/officeart/2008/layout/LinedList"/>
    <dgm:cxn modelId="{CDAC05EB-4D01-4432-ACC5-3D994887E9CB}" type="presParOf" srcId="{2F874374-C10B-4C35-9C32-19BB3649D8D9}" destId="{13387C53-383A-4648-B6BA-B3C44BB5A531}" srcOrd="0" destOrd="0" presId="urn:microsoft.com/office/officeart/2008/layout/LinedList"/>
    <dgm:cxn modelId="{A189FEC7-A6F0-44B5-B28A-73DDD88B4442}" type="presParOf" srcId="{2F874374-C10B-4C35-9C32-19BB3649D8D9}" destId="{2B88D1C9-F5F8-414F-896F-4228006F971A}" srcOrd="1" destOrd="0" presId="urn:microsoft.com/office/officeart/2008/layout/LinedList"/>
    <dgm:cxn modelId="{90E5DCC0-BFF8-453D-B650-F0DF006BFEE2}" type="presParOf" srcId="{C7379160-36D4-4654-8F2E-FB19F7664A5F}" destId="{BEC4A092-32E2-4BB7-BD40-BA07016A9B97}" srcOrd="2" destOrd="0" presId="urn:microsoft.com/office/officeart/2008/layout/LinedList"/>
    <dgm:cxn modelId="{4A050678-D1A7-4EE4-8A7B-8E73A56B7388}" type="presParOf" srcId="{C7379160-36D4-4654-8F2E-FB19F7664A5F}" destId="{2E37756E-44B6-4CFF-AC9B-31EA4CE73446}" srcOrd="3" destOrd="0" presId="urn:microsoft.com/office/officeart/2008/layout/LinedList"/>
    <dgm:cxn modelId="{816C89D0-897F-461B-8615-5E95D05BF325}" type="presParOf" srcId="{2E37756E-44B6-4CFF-AC9B-31EA4CE73446}" destId="{38CF4EC3-60B7-4696-977A-FDB9EAC5CD26}" srcOrd="0" destOrd="0" presId="urn:microsoft.com/office/officeart/2008/layout/LinedList"/>
    <dgm:cxn modelId="{B7927CE5-F123-460E-8941-A8D37BE1BE75}" type="presParOf" srcId="{2E37756E-44B6-4CFF-AC9B-31EA4CE73446}" destId="{9953A881-EE9E-47C1-AE2C-CA84732F8A8F}" srcOrd="1" destOrd="0" presId="urn:microsoft.com/office/officeart/2008/layout/LinedList"/>
    <dgm:cxn modelId="{D377E63B-D476-46B7-AE2C-066D600C61FF}" type="presParOf" srcId="{C7379160-36D4-4654-8F2E-FB19F7664A5F}" destId="{F6C8DF3D-8DAB-40F7-9E3F-2668B61C0AC0}" srcOrd="4" destOrd="0" presId="urn:microsoft.com/office/officeart/2008/layout/LinedList"/>
    <dgm:cxn modelId="{B2423579-8DA2-4D5F-BA7C-8DD17B829048}" type="presParOf" srcId="{C7379160-36D4-4654-8F2E-FB19F7664A5F}" destId="{D18D8E29-D0CA-4478-A5D8-D01D3C599A27}" srcOrd="5" destOrd="0" presId="urn:microsoft.com/office/officeart/2008/layout/LinedList"/>
    <dgm:cxn modelId="{924E99F6-5345-47AC-A268-C38634692C3A}" type="presParOf" srcId="{D18D8E29-D0CA-4478-A5D8-D01D3C599A27}" destId="{B6D20ADB-3A20-4EF2-8DB6-B3570F46C8C9}" srcOrd="0" destOrd="0" presId="urn:microsoft.com/office/officeart/2008/layout/LinedList"/>
    <dgm:cxn modelId="{67BEADDC-CAEC-4953-B3DB-5DEEA6E03F6D}" type="presParOf" srcId="{D18D8E29-D0CA-4478-A5D8-D01D3C599A27}" destId="{BBA4D9FB-FACE-448D-8C67-8EE668DE2118}" srcOrd="1" destOrd="0" presId="urn:microsoft.com/office/officeart/2008/layout/LinedList"/>
    <dgm:cxn modelId="{8C6576DD-3985-4780-A553-0288C170A3BC}" type="presParOf" srcId="{C7379160-36D4-4654-8F2E-FB19F7664A5F}" destId="{C2CCEE63-B3F0-49B9-9C2A-B62655A0F68F}" srcOrd="6" destOrd="0" presId="urn:microsoft.com/office/officeart/2008/layout/LinedList"/>
    <dgm:cxn modelId="{8212211E-946B-4B82-B59F-1AAA2DD2244E}" type="presParOf" srcId="{C7379160-36D4-4654-8F2E-FB19F7664A5F}" destId="{AFF5F488-6DC8-40AA-BBC1-57C08C74CED9}" srcOrd="7" destOrd="0" presId="urn:microsoft.com/office/officeart/2008/layout/LinedList"/>
    <dgm:cxn modelId="{4C7B34C7-4A71-4E58-9E87-53C8A1169C54}" type="presParOf" srcId="{AFF5F488-6DC8-40AA-BBC1-57C08C74CED9}" destId="{CDC26015-812E-4C61-A91E-FBFCC70151AF}" srcOrd="0" destOrd="0" presId="urn:microsoft.com/office/officeart/2008/layout/LinedList"/>
    <dgm:cxn modelId="{090CB29D-D4AA-4CDC-A7C6-01EB165C37DA}" type="presParOf" srcId="{AFF5F488-6DC8-40AA-BBC1-57C08C74CED9}" destId="{3A80BBB7-22A2-4362-8160-41CBF7DBC1ED}" srcOrd="1" destOrd="0" presId="urn:microsoft.com/office/officeart/2008/layout/LinedList"/>
    <dgm:cxn modelId="{CA614796-89FF-4A74-A054-3630CD6D3252}" type="presParOf" srcId="{C7379160-36D4-4654-8F2E-FB19F7664A5F}" destId="{03883D37-C446-4C36-BA2E-4809F9D3EA3B}" srcOrd="8" destOrd="0" presId="urn:microsoft.com/office/officeart/2008/layout/LinedList"/>
    <dgm:cxn modelId="{44E509DF-74C1-4453-9703-47F4FB784EC3}" type="presParOf" srcId="{C7379160-36D4-4654-8F2E-FB19F7664A5F}" destId="{B39B3D6C-CD40-4D56-A412-BA613DE5019B}" srcOrd="9" destOrd="0" presId="urn:microsoft.com/office/officeart/2008/layout/LinedList"/>
    <dgm:cxn modelId="{20F6C9BA-32ED-4CEB-A104-C0DA03C84204}" type="presParOf" srcId="{B39B3D6C-CD40-4D56-A412-BA613DE5019B}" destId="{6572DBB9-1932-40DC-857E-499ADB43A37E}" srcOrd="0" destOrd="0" presId="urn:microsoft.com/office/officeart/2008/layout/LinedList"/>
    <dgm:cxn modelId="{02A0A562-DEA1-49E8-B88E-4E2E64BD104F}" type="presParOf" srcId="{B39B3D6C-CD40-4D56-A412-BA613DE5019B}" destId="{17C9739F-AA16-48EC-915A-B8A1FA9D4875}" srcOrd="1" destOrd="0" presId="urn:microsoft.com/office/officeart/2008/layout/LinedList"/>
    <dgm:cxn modelId="{77923571-09B3-426C-8A67-AE2BFDA7BF26}" type="presParOf" srcId="{C7379160-36D4-4654-8F2E-FB19F7664A5F}" destId="{E84DF0CA-ED03-4AC6-A658-9B0AFE46CDF3}" srcOrd="10" destOrd="0" presId="urn:microsoft.com/office/officeart/2008/layout/LinedList"/>
    <dgm:cxn modelId="{AE5D50DB-057C-42C8-BE5D-B1796A470686}" type="presParOf" srcId="{C7379160-36D4-4654-8F2E-FB19F7664A5F}" destId="{E6E2DFFA-20EB-4ADF-8D0A-7B7EE833F32E}" srcOrd="11" destOrd="0" presId="urn:microsoft.com/office/officeart/2008/layout/LinedList"/>
    <dgm:cxn modelId="{3A14CC1B-80B5-4B7B-844D-7A2E1C1F84B7}" type="presParOf" srcId="{E6E2DFFA-20EB-4ADF-8D0A-7B7EE833F32E}" destId="{B4B3FEEF-2190-4B66-A4EE-259BC880A2A1}" srcOrd="0" destOrd="0" presId="urn:microsoft.com/office/officeart/2008/layout/LinedList"/>
    <dgm:cxn modelId="{E38A6443-C248-4E2F-958A-CF939A85036F}" type="presParOf" srcId="{E6E2DFFA-20EB-4ADF-8D0A-7B7EE833F32E}" destId="{9576750C-1364-442A-BCCF-E19059946712}" srcOrd="1" destOrd="0" presId="urn:microsoft.com/office/officeart/2008/layout/LinedList"/>
    <dgm:cxn modelId="{9144E4A4-06B2-4B14-8CC7-2BD8647DC3D3}" type="presParOf" srcId="{C7379160-36D4-4654-8F2E-FB19F7664A5F}" destId="{53B5328D-2272-43D4-9401-806F43237DED}" srcOrd="12" destOrd="0" presId="urn:microsoft.com/office/officeart/2008/layout/LinedList"/>
    <dgm:cxn modelId="{9F282099-5D73-4DA7-9B24-D0DA7D4AFB84}" type="presParOf" srcId="{C7379160-36D4-4654-8F2E-FB19F7664A5F}" destId="{F703E1D6-210B-455F-819B-95CA97F83273}" srcOrd="13" destOrd="0" presId="urn:microsoft.com/office/officeart/2008/layout/LinedList"/>
    <dgm:cxn modelId="{55BF62E9-27F1-4F61-ABE8-64252973354B}" type="presParOf" srcId="{F703E1D6-210B-455F-819B-95CA97F83273}" destId="{716D9D00-489C-43C5-8E8A-FFF52B7A5E48}" srcOrd="0" destOrd="0" presId="urn:microsoft.com/office/officeart/2008/layout/LinedList"/>
    <dgm:cxn modelId="{C32D42F2-8E8E-42F2-93FA-BA469EE9AA49}" type="presParOf" srcId="{F703E1D6-210B-455F-819B-95CA97F83273}" destId="{E7971B8C-B33C-4A8A-9C15-EE6F7655C3A8}" srcOrd="1" destOrd="0" presId="urn:microsoft.com/office/officeart/2008/layout/LinedList"/>
    <dgm:cxn modelId="{76180488-9A79-4947-9311-701C4EE936D0}" type="presParOf" srcId="{C7379160-36D4-4654-8F2E-FB19F7664A5F}" destId="{E62C25AD-3D15-413D-8B4E-41630B33B2C0}" srcOrd="14" destOrd="0" presId="urn:microsoft.com/office/officeart/2008/layout/LinedList"/>
    <dgm:cxn modelId="{FF717AEF-01AC-494A-9CE1-70B40A72E6CE}" type="presParOf" srcId="{C7379160-36D4-4654-8F2E-FB19F7664A5F}" destId="{8E587F25-505A-4273-9BA0-26A85639E545}" srcOrd="15" destOrd="0" presId="urn:microsoft.com/office/officeart/2008/layout/LinedList"/>
    <dgm:cxn modelId="{62F32A4B-5A19-4A91-B3C8-6AB34183676F}" type="presParOf" srcId="{8E587F25-505A-4273-9BA0-26A85639E545}" destId="{19898E4B-3A5E-4B4E-AE37-A5FD1368511F}" srcOrd="0" destOrd="0" presId="urn:microsoft.com/office/officeart/2008/layout/LinedList"/>
    <dgm:cxn modelId="{B7B41528-7A81-4C44-BEFC-119DEB5DCBBC}" type="presParOf" srcId="{8E587F25-505A-4273-9BA0-26A85639E545}" destId="{93FAF766-884A-4F03-87E4-74B60EEDBED2}" srcOrd="1" destOrd="0" presId="urn:microsoft.com/office/officeart/2008/layout/LinedList"/>
    <dgm:cxn modelId="{DA519EDB-E24D-49CF-BFD6-0216540CA206}" type="presParOf" srcId="{C7379160-36D4-4654-8F2E-FB19F7664A5F}" destId="{C1B6F77E-155F-4FCA-AF20-166FE3A66100}" srcOrd="16" destOrd="0" presId="urn:microsoft.com/office/officeart/2008/layout/LinedList"/>
    <dgm:cxn modelId="{1C87F189-C68D-4BE3-9130-BFDBF55FC0BA}" type="presParOf" srcId="{C7379160-36D4-4654-8F2E-FB19F7664A5F}" destId="{3E0D4C63-0591-4C06-B66D-09709BAA7C5C}" srcOrd="17" destOrd="0" presId="urn:microsoft.com/office/officeart/2008/layout/LinedList"/>
    <dgm:cxn modelId="{E9F0E0BD-9E6C-4023-B7CA-44797C06098A}" type="presParOf" srcId="{3E0D4C63-0591-4C06-B66D-09709BAA7C5C}" destId="{BFFAD83E-84FB-4158-B438-5161C7A5DC44}" srcOrd="0" destOrd="0" presId="urn:microsoft.com/office/officeart/2008/layout/LinedList"/>
    <dgm:cxn modelId="{CDB5A97E-DCE2-46F2-9329-567ABBA15987}" type="presParOf" srcId="{3E0D4C63-0591-4C06-B66D-09709BAA7C5C}" destId="{0F755E56-8EA0-4649-871B-B5B3641EA92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72FFD3-B739-49B3-9743-74B4A605651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NG"/>
        </a:p>
      </dgm:t>
    </dgm:pt>
    <dgm:pt modelId="{1AF250CB-0411-439B-8896-DFC20D00D85D}">
      <dgm:prSet custT="1"/>
      <dgm:spPr/>
      <dgm:t>
        <a:bodyPr/>
        <a:lstStyle/>
        <a:p>
          <a:r>
            <a:rPr lang="en-US" sz="1200" dirty="0"/>
            <a:t>Proofread</a:t>
          </a:r>
          <a:endParaRPr lang="en-NG" sz="1200" dirty="0"/>
        </a:p>
      </dgm:t>
    </dgm:pt>
    <dgm:pt modelId="{95F796F6-C97B-4134-AA77-7A2D1E3C77B7}" type="parTrans" cxnId="{68F93E56-8313-403A-BF5D-6C2FDAFE85AB}">
      <dgm:prSet/>
      <dgm:spPr/>
      <dgm:t>
        <a:bodyPr/>
        <a:lstStyle/>
        <a:p>
          <a:endParaRPr lang="en-NG" sz="1200"/>
        </a:p>
      </dgm:t>
    </dgm:pt>
    <dgm:pt modelId="{2886670C-12EE-452D-801F-8020400F6124}" type="sibTrans" cxnId="{68F93E56-8313-403A-BF5D-6C2FDAFE85AB}">
      <dgm:prSet/>
      <dgm:spPr/>
      <dgm:t>
        <a:bodyPr/>
        <a:lstStyle/>
        <a:p>
          <a:endParaRPr lang="en-NG" sz="1200"/>
        </a:p>
      </dgm:t>
    </dgm:pt>
    <dgm:pt modelId="{206D50F8-8A18-4363-B720-2FA959E8EFDD}">
      <dgm:prSet custT="1"/>
      <dgm:spPr/>
      <dgm:t>
        <a:bodyPr/>
        <a:lstStyle/>
        <a:p>
          <a:r>
            <a:rPr lang="en-US" sz="1200" dirty="0"/>
            <a:t>Use Bcc appropriately</a:t>
          </a:r>
          <a:endParaRPr lang="en-NG" sz="1200" dirty="0"/>
        </a:p>
      </dgm:t>
    </dgm:pt>
    <dgm:pt modelId="{EA3B9CB1-60C1-4F9F-8061-99765F80DFAE}" type="parTrans" cxnId="{64E86085-3675-41F3-BB11-1CDAC4D07CEE}">
      <dgm:prSet/>
      <dgm:spPr/>
      <dgm:t>
        <a:bodyPr/>
        <a:lstStyle/>
        <a:p>
          <a:endParaRPr lang="en-NG" sz="1200"/>
        </a:p>
      </dgm:t>
    </dgm:pt>
    <dgm:pt modelId="{2D758D22-087F-4E28-899A-7EC7BB969EFB}" type="sibTrans" cxnId="{64E86085-3675-41F3-BB11-1CDAC4D07CEE}">
      <dgm:prSet/>
      <dgm:spPr/>
      <dgm:t>
        <a:bodyPr/>
        <a:lstStyle/>
        <a:p>
          <a:endParaRPr lang="en-NG" sz="1200"/>
        </a:p>
      </dgm:t>
    </dgm:pt>
    <dgm:pt modelId="{DF24B8E0-EC74-431B-8D7F-17F8434D3CC2}">
      <dgm:prSet custT="1"/>
      <dgm:spPr/>
      <dgm:t>
        <a:bodyPr/>
        <a:lstStyle/>
        <a:p>
          <a:r>
            <a:rPr lang="en-US" sz="1200" dirty="0"/>
            <a:t>Set informative out-of-office replies</a:t>
          </a:r>
          <a:endParaRPr lang="en-NG" sz="1200" dirty="0"/>
        </a:p>
      </dgm:t>
    </dgm:pt>
    <dgm:pt modelId="{9085E3EA-D23B-4C8D-9398-75041F84BF38}" type="parTrans" cxnId="{5F98297D-C185-4B18-A5EF-85F66E053951}">
      <dgm:prSet/>
      <dgm:spPr/>
      <dgm:t>
        <a:bodyPr/>
        <a:lstStyle/>
        <a:p>
          <a:endParaRPr lang="en-NG" sz="1200"/>
        </a:p>
      </dgm:t>
    </dgm:pt>
    <dgm:pt modelId="{C07B160C-6343-46E5-9985-0A04459C9EDE}" type="sibTrans" cxnId="{5F98297D-C185-4B18-A5EF-85F66E053951}">
      <dgm:prSet/>
      <dgm:spPr/>
      <dgm:t>
        <a:bodyPr/>
        <a:lstStyle/>
        <a:p>
          <a:endParaRPr lang="en-NG" sz="1200"/>
        </a:p>
      </dgm:t>
    </dgm:pt>
    <dgm:pt modelId="{40BA6FF4-2723-47E0-B03C-F63EA9555363}">
      <dgm:prSet custT="1"/>
      <dgm:spPr/>
      <dgm:t>
        <a:bodyPr/>
        <a:lstStyle/>
        <a:p>
          <a:r>
            <a:rPr lang="en-US" sz="1200" dirty="0"/>
            <a:t>Be aware of cultural differences</a:t>
          </a:r>
          <a:endParaRPr lang="en-NG" sz="1200" dirty="0"/>
        </a:p>
      </dgm:t>
    </dgm:pt>
    <dgm:pt modelId="{A88875CD-76FC-4F06-849C-914D531AB815}" type="parTrans" cxnId="{544FF033-2946-4EBC-8B25-6BCA17994BDC}">
      <dgm:prSet/>
      <dgm:spPr/>
      <dgm:t>
        <a:bodyPr/>
        <a:lstStyle/>
        <a:p>
          <a:endParaRPr lang="en-NG" sz="1200"/>
        </a:p>
      </dgm:t>
    </dgm:pt>
    <dgm:pt modelId="{05D68553-5114-401C-9CBC-47D1111E17BA}" type="sibTrans" cxnId="{544FF033-2946-4EBC-8B25-6BCA17994BDC}">
      <dgm:prSet/>
      <dgm:spPr/>
      <dgm:t>
        <a:bodyPr/>
        <a:lstStyle/>
        <a:p>
          <a:endParaRPr lang="en-NG" sz="1200"/>
        </a:p>
      </dgm:t>
    </dgm:pt>
    <dgm:pt modelId="{46EDB7B8-5F9B-4AA1-9FED-61BE80C16BB4}">
      <dgm:prSet custT="1"/>
      <dgm:spPr/>
      <dgm:t>
        <a:bodyPr/>
        <a:lstStyle/>
        <a:p>
          <a:r>
            <a:rPr lang="en-US" sz="1200" dirty="0"/>
            <a:t>Include a call to action</a:t>
          </a:r>
          <a:endParaRPr lang="en-NG" sz="1200" dirty="0"/>
        </a:p>
      </dgm:t>
    </dgm:pt>
    <dgm:pt modelId="{DE223448-6A80-4A24-9482-8BEDD63B597B}" type="parTrans" cxnId="{2B7CC80C-5A07-4579-8CB6-AC0CAD088DAC}">
      <dgm:prSet/>
      <dgm:spPr/>
      <dgm:t>
        <a:bodyPr/>
        <a:lstStyle/>
        <a:p>
          <a:endParaRPr lang="en-NG" sz="1200"/>
        </a:p>
      </dgm:t>
    </dgm:pt>
    <dgm:pt modelId="{FD69BB17-B4AB-49AF-8BCD-B06D8AD66FA0}" type="sibTrans" cxnId="{2B7CC80C-5A07-4579-8CB6-AC0CAD088DAC}">
      <dgm:prSet/>
      <dgm:spPr/>
      <dgm:t>
        <a:bodyPr/>
        <a:lstStyle/>
        <a:p>
          <a:endParaRPr lang="en-NG" sz="1200"/>
        </a:p>
      </dgm:t>
    </dgm:pt>
    <dgm:pt modelId="{F14598B0-D757-4046-B306-7CDAF1048123}">
      <dgm:prSet custT="1"/>
      <dgm:spPr/>
      <dgm:t>
        <a:bodyPr/>
        <a:lstStyle/>
        <a:p>
          <a:r>
            <a:rPr lang="en-US" sz="1200" dirty="0"/>
            <a:t>Write the email address last</a:t>
          </a:r>
          <a:endParaRPr lang="en-NG" sz="1200" dirty="0"/>
        </a:p>
      </dgm:t>
    </dgm:pt>
    <dgm:pt modelId="{3FC020FF-162E-4424-86D1-9BA34D9FDDCE}" type="parTrans" cxnId="{B2179A88-2A4C-47E6-858B-7EC0B6498B19}">
      <dgm:prSet/>
      <dgm:spPr/>
      <dgm:t>
        <a:bodyPr/>
        <a:lstStyle/>
        <a:p>
          <a:endParaRPr lang="en-NG" sz="1200"/>
        </a:p>
      </dgm:t>
    </dgm:pt>
    <dgm:pt modelId="{4562CFAD-AED4-4FAA-963A-D649A0253372}" type="sibTrans" cxnId="{B2179A88-2A4C-47E6-858B-7EC0B6498B19}">
      <dgm:prSet/>
      <dgm:spPr/>
      <dgm:t>
        <a:bodyPr/>
        <a:lstStyle/>
        <a:p>
          <a:endParaRPr lang="en-NG" sz="1200"/>
        </a:p>
      </dgm:t>
    </dgm:pt>
    <dgm:pt modelId="{2CBEC81F-CF62-4916-9308-B9AD4AA36775}">
      <dgm:prSet custT="1"/>
      <dgm:spPr/>
      <dgm:t>
        <a:bodyPr/>
        <a:lstStyle/>
        <a:p>
          <a:r>
            <a:rPr lang="en-US" sz="1200" dirty="0"/>
            <a:t>Keep your tone professional</a:t>
          </a:r>
          <a:endParaRPr lang="en-NG" sz="1200" dirty="0"/>
        </a:p>
      </dgm:t>
    </dgm:pt>
    <dgm:pt modelId="{BB6CF654-5F39-4D55-974E-432326A7EB1E}" type="sibTrans" cxnId="{9C97AE54-9D59-4606-ADC5-5BCCC2601DD4}">
      <dgm:prSet/>
      <dgm:spPr/>
      <dgm:t>
        <a:bodyPr/>
        <a:lstStyle/>
        <a:p>
          <a:endParaRPr lang="en-NG" sz="1200"/>
        </a:p>
      </dgm:t>
    </dgm:pt>
    <dgm:pt modelId="{3A547BB2-4908-4152-8574-5AF439A2105B}" type="parTrans" cxnId="{9C97AE54-9D59-4606-ADC5-5BCCC2601DD4}">
      <dgm:prSet/>
      <dgm:spPr/>
      <dgm:t>
        <a:bodyPr/>
        <a:lstStyle/>
        <a:p>
          <a:endParaRPr lang="en-NG" sz="1200"/>
        </a:p>
      </dgm:t>
    </dgm:pt>
    <dgm:pt modelId="{14A733BD-027F-4F26-8488-8FA9B9D52CC0}">
      <dgm:prSet custT="1"/>
      <dgm:spPr/>
      <dgm:t>
        <a:bodyPr/>
        <a:lstStyle/>
        <a:p>
          <a:r>
            <a:rPr lang="en-US" sz="1200" dirty="0"/>
            <a:t>Reply within 24 hours</a:t>
          </a:r>
          <a:endParaRPr lang="en-NG" sz="1200" dirty="0"/>
        </a:p>
      </dgm:t>
    </dgm:pt>
    <dgm:pt modelId="{F68C7D00-ACEE-486E-BD59-E950954C47E5}" type="sibTrans" cxnId="{0FBFB2F2-3134-463A-9219-7311BDDF46B0}">
      <dgm:prSet/>
      <dgm:spPr/>
      <dgm:t>
        <a:bodyPr/>
        <a:lstStyle/>
        <a:p>
          <a:endParaRPr lang="en-NG" sz="1200"/>
        </a:p>
      </dgm:t>
    </dgm:pt>
    <dgm:pt modelId="{3E9759EC-9B55-4891-A5BC-11013D8690EF}" type="parTrans" cxnId="{0FBFB2F2-3134-463A-9219-7311BDDF46B0}">
      <dgm:prSet/>
      <dgm:spPr/>
      <dgm:t>
        <a:bodyPr/>
        <a:lstStyle/>
        <a:p>
          <a:endParaRPr lang="en-NG" sz="1200"/>
        </a:p>
      </dgm:t>
    </dgm:pt>
    <dgm:pt modelId="{A1BF38BD-A502-4190-AE3D-C86648437A11}">
      <dgm:prSet custT="1"/>
      <dgm:spPr/>
      <dgm:t>
        <a:bodyPr/>
        <a:lstStyle/>
        <a:p>
          <a:r>
            <a:rPr lang="en-US" sz="1200" dirty="0"/>
            <a:t>Don't use emojis</a:t>
          </a:r>
          <a:endParaRPr lang="en-NG" sz="1200" dirty="0"/>
        </a:p>
      </dgm:t>
    </dgm:pt>
    <dgm:pt modelId="{B3B2E490-1706-40BC-AC54-1A3049003395}" type="parTrans" cxnId="{CC2193FC-D37E-4D81-8521-0AC264751E41}">
      <dgm:prSet/>
      <dgm:spPr/>
      <dgm:t>
        <a:bodyPr/>
        <a:lstStyle/>
        <a:p>
          <a:endParaRPr lang="en-NG"/>
        </a:p>
      </dgm:t>
    </dgm:pt>
    <dgm:pt modelId="{ECE56B29-D049-4C45-AB94-C750FA6F0A0D}" type="sibTrans" cxnId="{CC2193FC-D37E-4D81-8521-0AC264751E41}">
      <dgm:prSet/>
      <dgm:spPr/>
      <dgm:t>
        <a:bodyPr/>
        <a:lstStyle/>
        <a:p>
          <a:endParaRPr lang="en-NG"/>
        </a:p>
      </dgm:t>
    </dgm:pt>
    <dgm:pt modelId="{C7379160-36D4-4654-8F2E-FB19F7664A5F}" type="pres">
      <dgm:prSet presAssocID="{9172FFD3-B739-49B3-9743-74B4A6056511}" presName="vert0" presStyleCnt="0">
        <dgm:presLayoutVars>
          <dgm:dir/>
          <dgm:animOne val="branch"/>
          <dgm:animLvl val="lvl"/>
        </dgm:presLayoutVars>
      </dgm:prSet>
      <dgm:spPr/>
    </dgm:pt>
    <dgm:pt modelId="{A1358322-B031-4315-9AF2-4BFC54058217}" type="pres">
      <dgm:prSet presAssocID="{1AF250CB-0411-439B-8896-DFC20D00D85D}" presName="thickLine" presStyleLbl="alignNode1" presStyleIdx="0" presStyleCnt="9"/>
      <dgm:spPr/>
    </dgm:pt>
    <dgm:pt modelId="{2F874374-C10B-4C35-9C32-19BB3649D8D9}" type="pres">
      <dgm:prSet presAssocID="{1AF250CB-0411-439B-8896-DFC20D00D85D}" presName="horz1" presStyleCnt="0"/>
      <dgm:spPr/>
    </dgm:pt>
    <dgm:pt modelId="{13387C53-383A-4648-B6BA-B3C44BB5A531}" type="pres">
      <dgm:prSet presAssocID="{1AF250CB-0411-439B-8896-DFC20D00D85D}" presName="tx1" presStyleLbl="revTx" presStyleIdx="0" presStyleCnt="9"/>
      <dgm:spPr/>
    </dgm:pt>
    <dgm:pt modelId="{2B88D1C9-F5F8-414F-896F-4228006F971A}" type="pres">
      <dgm:prSet presAssocID="{1AF250CB-0411-439B-8896-DFC20D00D85D}" presName="vert1" presStyleCnt="0"/>
      <dgm:spPr/>
    </dgm:pt>
    <dgm:pt modelId="{AD9E31FA-BB01-4253-B1C0-6CCBDC260F65}" type="pres">
      <dgm:prSet presAssocID="{A1BF38BD-A502-4190-AE3D-C86648437A11}" presName="thickLine" presStyleLbl="alignNode1" presStyleIdx="1" presStyleCnt="9"/>
      <dgm:spPr/>
    </dgm:pt>
    <dgm:pt modelId="{B21EB5A5-0C81-435A-9B36-47029E003187}" type="pres">
      <dgm:prSet presAssocID="{A1BF38BD-A502-4190-AE3D-C86648437A11}" presName="horz1" presStyleCnt="0"/>
      <dgm:spPr/>
    </dgm:pt>
    <dgm:pt modelId="{F5E5D08D-A9C4-4EDA-8188-16D35703F907}" type="pres">
      <dgm:prSet presAssocID="{A1BF38BD-A502-4190-AE3D-C86648437A11}" presName="tx1" presStyleLbl="revTx" presStyleIdx="1" presStyleCnt="9"/>
      <dgm:spPr/>
    </dgm:pt>
    <dgm:pt modelId="{B1E64CF7-0D4B-4E61-9D94-23E5C1C85EB8}" type="pres">
      <dgm:prSet presAssocID="{A1BF38BD-A502-4190-AE3D-C86648437A11}" presName="vert1" presStyleCnt="0"/>
      <dgm:spPr/>
    </dgm:pt>
    <dgm:pt modelId="{EC4A6A44-6F53-41AF-85C9-FAE9BDD26C37}" type="pres">
      <dgm:prSet presAssocID="{14A733BD-027F-4F26-8488-8FA9B9D52CC0}" presName="thickLine" presStyleLbl="alignNode1" presStyleIdx="2" presStyleCnt="9"/>
      <dgm:spPr/>
    </dgm:pt>
    <dgm:pt modelId="{4AE3538A-724D-474E-9477-F2E30C1055A1}" type="pres">
      <dgm:prSet presAssocID="{14A733BD-027F-4F26-8488-8FA9B9D52CC0}" presName="horz1" presStyleCnt="0"/>
      <dgm:spPr/>
    </dgm:pt>
    <dgm:pt modelId="{337ACA54-8007-4D10-B429-A6DAC284E256}" type="pres">
      <dgm:prSet presAssocID="{14A733BD-027F-4F26-8488-8FA9B9D52CC0}" presName="tx1" presStyleLbl="revTx" presStyleIdx="2" presStyleCnt="9"/>
      <dgm:spPr/>
    </dgm:pt>
    <dgm:pt modelId="{7AFE9F33-2DAD-406F-B4FB-86DB578604F4}" type="pres">
      <dgm:prSet presAssocID="{14A733BD-027F-4F26-8488-8FA9B9D52CC0}" presName="vert1" presStyleCnt="0"/>
      <dgm:spPr/>
    </dgm:pt>
    <dgm:pt modelId="{7096DA57-0AF2-4816-9D7E-0B22D5D7DD10}" type="pres">
      <dgm:prSet presAssocID="{2CBEC81F-CF62-4916-9308-B9AD4AA36775}" presName="thickLine" presStyleLbl="alignNode1" presStyleIdx="3" presStyleCnt="9"/>
      <dgm:spPr/>
    </dgm:pt>
    <dgm:pt modelId="{AA39B1F1-4899-47C8-A4DB-C512B4BF1C7E}" type="pres">
      <dgm:prSet presAssocID="{2CBEC81F-CF62-4916-9308-B9AD4AA36775}" presName="horz1" presStyleCnt="0"/>
      <dgm:spPr/>
    </dgm:pt>
    <dgm:pt modelId="{CA535B9E-DBB7-4D70-A5FE-ACBB701E4B38}" type="pres">
      <dgm:prSet presAssocID="{2CBEC81F-CF62-4916-9308-B9AD4AA36775}" presName="tx1" presStyleLbl="revTx" presStyleIdx="3" presStyleCnt="9"/>
      <dgm:spPr/>
    </dgm:pt>
    <dgm:pt modelId="{CB14A677-D35D-4FCD-B13C-1BE64EF81FE0}" type="pres">
      <dgm:prSet presAssocID="{2CBEC81F-CF62-4916-9308-B9AD4AA36775}" presName="vert1" presStyleCnt="0"/>
      <dgm:spPr/>
    </dgm:pt>
    <dgm:pt modelId="{D2A2421B-55E7-4354-AE94-58137D7BA9EB}" type="pres">
      <dgm:prSet presAssocID="{206D50F8-8A18-4363-B720-2FA959E8EFDD}" presName="thickLine" presStyleLbl="alignNode1" presStyleIdx="4" presStyleCnt="9"/>
      <dgm:spPr/>
    </dgm:pt>
    <dgm:pt modelId="{09739FD2-4C09-4CF5-AF2E-54C8154BA350}" type="pres">
      <dgm:prSet presAssocID="{206D50F8-8A18-4363-B720-2FA959E8EFDD}" presName="horz1" presStyleCnt="0"/>
      <dgm:spPr/>
    </dgm:pt>
    <dgm:pt modelId="{6AF4E0AA-B859-4E53-BEFB-C9A9D94A3BF2}" type="pres">
      <dgm:prSet presAssocID="{206D50F8-8A18-4363-B720-2FA959E8EFDD}" presName="tx1" presStyleLbl="revTx" presStyleIdx="4" presStyleCnt="9"/>
      <dgm:spPr/>
    </dgm:pt>
    <dgm:pt modelId="{D5D45C19-A3DD-4473-BC69-6ECB16D0EFC9}" type="pres">
      <dgm:prSet presAssocID="{206D50F8-8A18-4363-B720-2FA959E8EFDD}" presName="vert1" presStyleCnt="0"/>
      <dgm:spPr/>
    </dgm:pt>
    <dgm:pt modelId="{CC0CB6AB-DAD3-4877-9681-32EB96BDBCB4}" type="pres">
      <dgm:prSet presAssocID="{DF24B8E0-EC74-431B-8D7F-17F8434D3CC2}" presName="thickLine" presStyleLbl="alignNode1" presStyleIdx="5" presStyleCnt="9"/>
      <dgm:spPr/>
    </dgm:pt>
    <dgm:pt modelId="{9D6BC6F2-4FC9-4CE8-BE94-ADF756B057F9}" type="pres">
      <dgm:prSet presAssocID="{DF24B8E0-EC74-431B-8D7F-17F8434D3CC2}" presName="horz1" presStyleCnt="0"/>
      <dgm:spPr/>
    </dgm:pt>
    <dgm:pt modelId="{FC3B66FA-35A4-407F-B097-0CA660AFD112}" type="pres">
      <dgm:prSet presAssocID="{DF24B8E0-EC74-431B-8D7F-17F8434D3CC2}" presName="tx1" presStyleLbl="revTx" presStyleIdx="5" presStyleCnt="9"/>
      <dgm:spPr/>
    </dgm:pt>
    <dgm:pt modelId="{A50217C2-38EB-453E-938D-54154B9BFD3A}" type="pres">
      <dgm:prSet presAssocID="{DF24B8E0-EC74-431B-8D7F-17F8434D3CC2}" presName="vert1" presStyleCnt="0"/>
      <dgm:spPr/>
    </dgm:pt>
    <dgm:pt modelId="{3A8B3A54-217C-45B7-B0F5-531DFE49A242}" type="pres">
      <dgm:prSet presAssocID="{40BA6FF4-2723-47E0-B03C-F63EA9555363}" presName="thickLine" presStyleLbl="alignNode1" presStyleIdx="6" presStyleCnt="9"/>
      <dgm:spPr/>
    </dgm:pt>
    <dgm:pt modelId="{CB4D01CC-5A13-43B1-9001-7B53C698A973}" type="pres">
      <dgm:prSet presAssocID="{40BA6FF4-2723-47E0-B03C-F63EA9555363}" presName="horz1" presStyleCnt="0"/>
      <dgm:spPr/>
    </dgm:pt>
    <dgm:pt modelId="{2742095E-3481-405B-95B0-2202A1687C12}" type="pres">
      <dgm:prSet presAssocID="{40BA6FF4-2723-47E0-B03C-F63EA9555363}" presName="tx1" presStyleLbl="revTx" presStyleIdx="6" presStyleCnt="9"/>
      <dgm:spPr/>
    </dgm:pt>
    <dgm:pt modelId="{4726913D-1D47-434E-8107-702980AD6F88}" type="pres">
      <dgm:prSet presAssocID="{40BA6FF4-2723-47E0-B03C-F63EA9555363}" presName="vert1" presStyleCnt="0"/>
      <dgm:spPr/>
    </dgm:pt>
    <dgm:pt modelId="{0FCDF939-DED4-4A69-B0ED-7EA08C91A605}" type="pres">
      <dgm:prSet presAssocID="{46EDB7B8-5F9B-4AA1-9FED-61BE80C16BB4}" presName="thickLine" presStyleLbl="alignNode1" presStyleIdx="7" presStyleCnt="9"/>
      <dgm:spPr/>
    </dgm:pt>
    <dgm:pt modelId="{5E3D6023-3C01-41C1-800F-3F320F671916}" type="pres">
      <dgm:prSet presAssocID="{46EDB7B8-5F9B-4AA1-9FED-61BE80C16BB4}" presName="horz1" presStyleCnt="0"/>
      <dgm:spPr/>
    </dgm:pt>
    <dgm:pt modelId="{130C5C69-2904-4A36-A6D1-38095AD53F5F}" type="pres">
      <dgm:prSet presAssocID="{46EDB7B8-5F9B-4AA1-9FED-61BE80C16BB4}" presName="tx1" presStyleLbl="revTx" presStyleIdx="7" presStyleCnt="9"/>
      <dgm:spPr/>
    </dgm:pt>
    <dgm:pt modelId="{785BFF7A-075F-4C1E-8C90-6C3321258DE3}" type="pres">
      <dgm:prSet presAssocID="{46EDB7B8-5F9B-4AA1-9FED-61BE80C16BB4}" presName="vert1" presStyleCnt="0"/>
      <dgm:spPr/>
    </dgm:pt>
    <dgm:pt modelId="{6794BE07-A287-48DB-8C45-6A6686EF9C31}" type="pres">
      <dgm:prSet presAssocID="{F14598B0-D757-4046-B306-7CDAF1048123}" presName="thickLine" presStyleLbl="alignNode1" presStyleIdx="8" presStyleCnt="9"/>
      <dgm:spPr/>
    </dgm:pt>
    <dgm:pt modelId="{9D87AA2C-3C00-4C1E-9289-E2E665CC8219}" type="pres">
      <dgm:prSet presAssocID="{F14598B0-D757-4046-B306-7CDAF1048123}" presName="horz1" presStyleCnt="0"/>
      <dgm:spPr/>
    </dgm:pt>
    <dgm:pt modelId="{E45B934F-7FA2-42D1-B2E4-284031637F90}" type="pres">
      <dgm:prSet presAssocID="{F14598B0-D757-4046-B306-7CDAF1048123}" presName="tx1" presStyleLbl="revTx" presStyleIdx="8" presStyleCnt="9"/>
      <dgm:spPr/>
    </dgm:pt>
    <dgm:pt modelId="{5725E93F-9C1C-4315-BE9D-5A8C6B249B80}" type="pres">
      <dgm:prSet presAssocID="{F14598B0-D757-4046-B306-7CDAF1048123}" presName="vert1" presStyleCnt="0"/>
      <dgm:spPr/>
    </dgm:pt>
  </dgm:ptLst>
  <dgm:cxnLst>
    <dgm:cxn modelId="{A9F05002-706F-4821-9010-A55FC2B773E8}" type="presOf" srcId="{A1BF38BD-A502-4190-AE3D-C86648437A11}" destId="{F5E5D08D-A9C4-4EDA-8188-16D35703F907}" srcOrd="0" destOrd="0" presId="urn:microsoft.com/office/officeart/2008/layout/LinedList"/>
    <dgm:cxn modelId="{A9639702-D75D-4747-9FD4-3433AD5DDF91}" type="presOf" srcId="{2CBEC81F-CF62-4916-9308-B9AD4AA36775}" destId="{CA535B9E-DBB7-4D70-A5FE-ACBB701E4B38}" srcOrd="0" destOrd="0" presId="urn:microsoft.com/office/officeart/2008/layout/LinedList"/>
    <dgm:cxn modelId="{2B7CC80C-5A07-4579-8CB6-AC0CAD088DAC}" srcId="{9172FFD3-B739-49B3-9743-74B4A6056511}" destId="{46EDB7B8-5F9B-4AA1-9FED-61BE80C16BB4}" srcOrd="7" destOrd="0" parTransId="{DE223448-6A80-4A24-9482-8BEDD63B597B}" sibTransId="{FD69BB17-B4AB-49AF-8BCD-B06D8AD66FA0}"/>
    <dgm:cxn modelId="{E176CB1C-DDDB-4AFD-8D71-8568E405B6F4}" type="presOf" srcId="{F14598B0-D757-4046-B306-7CDAF1048123}" destId="{E45B934F-7FA2-42D1-B2E4-284031637F90}" srcOrd="0" destOrd="0" presId="urn:microsoft.com/office/officeart/2008/layout/LinedList"/>
    <dgm:cxn modelId="{544FF033-2946-4EBC-8B25-6BCA17994BDC}" srcId="{9172FFD3-B739-49B3-9743-74B4A6056511}" destId="{40BA6FF4-2723-47E0-B03C-F63EA9555363}" srcOrd="6" destOrd="0" parTransId="{A88875CD-76FC-4F06-849C-914D531AB815}" sibTransId="{05D68553-5114-401C-9CBC-47D1111E17BA}"/>
    <dgm:cxn modelId="{D10F413D-7C08-488C-9E8A-E57807448095}" type="presOf" srcId="{206D50F8-8A18-4363-B720-2FA959E8EFDD}" destId="{6AF4E0AA-B859-4E53-BEFB-C9A9D94A3BF2}" srcOrd="0" destOrd="0" presId="urn:microsoft.com/office/officeart/2008/layout/LinedList"/>
    <dgm:cxn modelId="{ABD3A66E-65E4-40CA-AE94-2F5ECD4FDDAB}" type="presOf" srcId="{9172FFD3-B739-49B3-9743-74B4A6056511}" destId="{C7379160-36D4-4654-8F2E-FB19F7664A5F}" srcOrd="0" destOrd="0" presId="urn:microsoft.com/office/officeart/2008/layout/LinedList"/>
    <dgm:cxn modelId="{9C97AE54-9D59-4606-ADC5-5BCCC2601DD4}" srcId="{9172FFD3-B739-49B3-9743-74B4A6056511}" destId="{2CBEC81F-CF62-4916-9308-B9AD4AA36775}" srcOrd="3" destOrd="0" parTransId="{3A547BB2-4908-4152-8574-5AF439A2105B}" sibTransId="{BB6CF654-5F39-4D55-974E-432326A7EB1E}"/>
    <dgm:cxn modelId="{68F93E56-8313-403A-BF5D-6C2FDAFE85AB}" srcId="{9172FFD3-B739-49B3-9743-74B4A6056511}" destId="{1AF250CB-0411-439B-8896-DFC20D00D85D}" srcOrd="0" destOrd="0" parTransId="{95F796F6-C97B-4134-AA77-7A2D1E3C77B7}" sibTransId="{2886670C-12EE-452D-801F-8020400F6124}"/>
    <dgm:cxn modelId="{5F98297D-C185-4B18-A5EF-85F66E053951}" srcId="{9172FFD3-B739-49B3-9743-74B4A6056511}" destId="{DF24B8E0-EC74-431B-8D7F-17F8434D3CC2}" srcOrd="5" destOrd="0" parTransId="{9085E3EA-D23B-4C8D-9398-75041F84BF38}" sibTransId="{C07B160C-6343-46E5-9985-0A04459C9EDE}"/>
    <dgm:cxn modelId="{62BC4085-D6A0-4936-B15C-F7953D96D2DE}" type="presOf" srcId="{40BA6FF4-2723-47E0-B03C-F63EA9555363}" destId="{2742095E-3481-405B-95B0-2202A1687C12}" srcOrd="0" destOrd="0" presId="urn:microsoft.com/office/officeart/2008/layout/LinedList"/>
    <dgm:cxn modelId="{64E86085-3675-41F3-BB11-1CDAC4D07CEE}" srcId="{9172FFD3-B739-49B3-9743-74B4A6056511}" destId="{206D50F8-8A18-4363-B720-2FA959E8EFDD}" srcOrd="4" destOrd="0" parTransId="{EA3B9CB1-60C1-4F9F-8061-99765F80DFAE}" sibTransId="{2D758D22-087F-4E28-899A-7EC7BB969EFB}"/>
    <dgm:cxn modelId="{B2179A88-2A4C-47E6-858B-7EC0B6498B19}" srcId="{9172FFD3-B739-49B3-9743-74B4A6056511}" destId="{F14598B0-D757-4046-B306-7CDAF1048123}" srcOrd="8" destOrd="0" parTransId="{3FC020FF-162E-4424-86D1-9BA34D9FDDCE}" sibTransId="{4562CFAD-AED4-4FAA-963A-D649A0253372}"/>
    <dgm:cxn modelId="{A4A64A8C-44D5-4A3A-B555-0D463B1302D8}" type="presOf" srcId="{DF24B8E0-EC74-431B-8D7F-17F8434D3CC2}" destId="{FC3B66FA-35A4-407F-B097-0CA660AFD112}" srcOrd="0" destOrd="0" presId="urn:microsoft.com/office/officeart/2008/layout/LinedList"/>
    <dgm:cxn modelId="{A1488EB2-555A-4FBF-B1F7-7FF177404B0A}" type="presOf" srcId="{46EDB7B8-5F9B-4AA1-9FED-61BE80C16BB4}" destId="{130C5C69-2904-4A36-A6D1-38095AD53F5F}" srcOrd="0" destOrd="0" presId="urn:microsoft.com/office/officeart/2008/layout/LinedList"/>
    <dgm:cxn modelId="{DAD2ECE0-ED30-4DC1-A416-7826D4DC436B}" type="presOf" srcId="{1AF250CB-0411-439B-8896-DFC20D00D85D}" destId="{13387C53-383A-4648-B6BA-B3C44BB5A531}" srcOrd="0" destOrd="0" presId="urn:microsoft.com/office/officeart/2008/layout/LinedList"/>
    <dgm:cxn modelId="{E86CACE4-ABD4-459D-87E5-E75307DCD717}" type="presOf" srcId="{14A733BD-027F-4F26-8488-8FA9B9D52CC0}" destId="{337ACA54-8007-4D10-B429-A6DAC284E256}" srcOrd="0" destOrd="0" presId="urn:microsoft.com/office/officeart/2008/layout/LinedList"/>
    <dgm:cxn modelId="{0FBFB2F2-3134-463A-9219-7311BDDF46B0}" srcId="{9172FFD3-B739-49B3-9743-74B4A6056511}" destId="{14A733BD-027F-4F26-8488-8FA9B9D52CC0}" srcOrd="2" destOrd="0" parTransId="{3E9759EC-9B55-4891-A5BC-11013D8690EF}" sibTransId="{F68C7D00-ACEE-486E-BD59-E950954C47E5}"/>
    <dgm:cxn modelId="{CC2193FC-D37E-4D81-8521-0AC264751E41}" srcId="{9172FFD3-B739-49B3-9743-74B4A6056511}" destId="{A1BF38BD-A502-4190-AE3D-C86648437A11}" srcOrd="1" destOrd="0" parTransId="{B3B2E490-1706-40BC-AC54-1A3049003395}" sibTransId="{ECE56B29-D049-4C45-AB94-C750FA6F0A0D}"/>
    <dgm:cxn modelId="{FFA357F3-C7B5-4162-BCDE-73A847D00BA3}" type="presParOf" srcId="{C7379160-36D4-4654-8F2E-FB19F7664A5F}" destId="{A1358322-B031-4315-9AF2-4BFC54058217}" srcOrd="0" destOrd="0" presId="urn:microsoft.com/office/officeart/2008/layout/LinedList"/>
    <dgm:cxn modelId="{6392B4F7-F99A-4561-8B91-8C61D0B9937E}" type="presParOf" srcId="{C7379160-36D4-4654-8F2E-FB19F7664A5F}" destId="{2F874374-C10B-4C35-9C32-19BB3649D8D9}" srcOrd="1" destOrd="0" presId="urn:microsoft.com/office/officeart/2008/layout/LinedList"/>
    <dgm:cxn modelId="{CDAC05EB-4D01-4432-ACC5-3D994887E9CB}" type="presParOf" srcId="{2F874374-C10B-4C35-9C32-19BB3649D8D9}" destId="{13387C53-383A-4648-B6BA-B3C44BB5A531}" srcOrd="0" destOrd="0" presId="urn:microsoft.com/office/officeart/2008/layout/LinedList"/>
    <dgm:cxn modelId="{A189FEC7-A6F0-44B5-B28A-73DDD88B4442}" type="presParOf" srcId="{2F874374-C10B-4C35-9C32-19BB3649D8D9}" destId="{2B88D1C9-F5F8-414F-896F-4228006F971A}" srcOrd="1" destOrd="0" presId="urn:microsoft.com/office/officeart/2008/layout/LinedList"/>
    <dgm:cxn modelId="{8E7D7965-135F-402A-93A4-81532633AA75}" type="presParOf" srcId="{C7379160-36D4-4654-8F2E-FB19F7664A5F}" destId="{AD9E31FA-BB01-4253-B1C0-6CCBDC260F65}" srcOrd="2" destOrd="0" presId="urn:microsoft.com/office/officeart/2008/layout/LinedList"/>
    <dgm:cxn modelId="{02D23CF8-803D-4852-A533-80D772522858}" type="presParOf" srcId="{C7379160-36D4-4654-8F2E-FB19F7664A5F}" destId="{B21EB5A5-0C81-435A-9B36-47029E003187}" srcOrd="3" destOrd="0" presId="urn:microsoft.com/office/officeart/2008/layout/LinedList"/>
    <dgm:cxn modelId="{83E64443-AE88-4A23-8AFE-08AB2269541E}" type="presParOf" srcId="{B21EB5A5-0C81-435A-9B36-47029E003187}" destId="{F5E5D08D-A9C4-4EDA-8188-16D35703F907}" srcOrd="0" destOrd="0" presId="urn:microsoft.com/office/officeart/2008/layout/LinedList"/>
    <dgm:cxn modelId="{D9499AA3-E2AC-466D-93CD-55254691A112}" type="presParOf" srcId="{B21EB5A5-0C81-435A-9B36-47029E003187}" destId="{B1E64CF7-0D4B-4E61-9D94-23E5C1C85EB8}" srcOrd="1" destOrd="0" presId="urn:microsoft.com/office/officeart/2008/layout/LinedList"/>
    <dgm:cxn modelId="{2AE627A7-1F77-48CE-A404-0E14A57B910B}" type="presParOf" srcId="{C7379160-36D4-4654-8F2E-FB19F7664A5F}" destId="{EC4A6A44-6F53-41AF-85C9-FAE9BDD26C37}" srcOrd="4" destOrd="0" presId="urn:microsoft.com/office/officeart/2008/layout/LinedList"/>
    <dgm:cxn modelId="{BEDEB7B1-EC3E-43E2-B67A-ECD7DB8DA899}" type="presParOf" srcId="{C7379160-36D4-4654-8F2E-FB19F7664A5F}" destId="{4AE3538A-724D-474E-9477-F2E30C1055A1}" srcOrd="5" destOrd="0" presId="urn:microsoft.com/office/officeart/2008/layout/LinedList"/>
    <dgm:cxn modelId="{CBFCFC21-419E-455F-9EED-19B9E5A89F68}" type="presParOf" srcId="{4AE3538A-724D-474E-9477-F2E30C1055A1}" destId="{337ACA54-8007-4D10-B429-A6DAC284E256}" srcOrd="0" destOrd="0" presId="urn:microsoft.com/office/officeart/2008/layout/LinedList"/>
    <dgm:cxn modelId="{3E4D47E8-AE57-483C-80B8-639148202159}" type="presParOf" srcId="{4AE3538A-724D-474E-9477-F2E30C1055A1}" destId="{7AFE9F33-2DAD-406F-B4FB-86DB578604F4}" srcOrd="1" destOrd="0" presId="urn:microsoft.com/office/officeart/2008/layout/LinedList"/>
    <dgm:cxn modelId="{FD936432-0C5F-415C-8DB1-F5F6801EC048}" type="presParOf" srcId="{C7379160-36D4-4654-8F2E-FB19F7664A5F}" destId="{7096DA57-0AF2-4816-9D7E-0B22D5D7DD10}" srcOrd="6" destOrd="0" presId="urn:microsoft.com/office/officeart/2008/layout/LinedList"/>
    <dgm:cxn modelId="{5AA50564-39D2-408B-AF05-4ED660CFC832}" type="presParOf" srcId="{C7379160-36D4-4654-8F2E-FB19F7664A5F}" destId="{AA39B1F1-4899-47C8-A4DB-C512B4BF1C7E}" srcOrd="7" destOrd="0" presId="urn:microsoft.com/office/officeart/2008/layout/LinedList"/>
    <dgm:cxn modelId="{80722808-F11A-4617-9E8B-07892E09141D}" type="presParOf" srcId="{AA39B1F1-4899-47C8-A4DB-C512B4BF1C7E}" destId="{CA535B9E-DBB7-4D70-A5FE-ACBB701E4B38}" srcOrd="0" destOrd="0" presId="urn:microsoft.com/office/officeart/2008/layout/LinedList"/>
    <dgm:cxn modelId="{A1204962-94D7-453D-BBD2-FF2D5CAE4B81}" type="presParOf" srcId="{AA39B1F1-4899-47C8-A4DB-C512B4BF1C7E}" destId="{CB14A677-D35D-4FCD-B13C-1BE64EF81FE0}" srcOrd="1" destOrd="0" presId="urn:microsoft.com/office/officeart/2008/layout/LinedList"/>
    <dgm:cxn modelId="{6263F460-1FA1-4C52-9429-1174C0E614F2}" type="presParOf" srcId="{C7379160-36D4-4654-8F2E-FB19F7664A5F}" destId="{D2A2421B-55E7-4354-AE94-58137D7BA9EB}" srcOrd="8" destOrd="0" presId="urn:microsoft.com/office/officeart/2008/layout/LinedList"/>
    <dgm:cxn modelId="{EA0D5A51-E9D5-46FA-939B-6BB15CBDE853}" type="presParOf" srcId="{C7379160-36D4-4654-8F2E-FB19F7664A5F}" destId="{09739FD2-4C09-4CF5-AF2E-54C8154BA350}" srcOrd="9" destOrd="0" presId="urn:microsoft.com/office/officeart/2008/layout/LinedList"/>
    <dgm:cxn modelId="{E444510C-C6A5-4583-B6DC-8A5FA1FC0891}" type="presParOf" srcId="{09739FD2-4C09-4CF5-AF2E-54C8154BA350}" destId="{6AF4E0AA-B859-4E53-BEFB-C9A9D94A3BF2}" srcOrd="0" destOrd="0" presId="urn:microsoft.com/office/officeart/2008/layout/LinedList"/>
    <dgm:cxn modelId="{2F184DF6-3A15-4B33-B852-2D66D82A3297}" type="presParOf" srcId="{09739FD2-4C09-4CF5-AF2E-54C8154BA350}" destId="{D5D45C19-A3DD-4473-BC69-6ECB16D0EFC9}" srcOrd="1" destOrd="0" presId="urn:microsoft.com/office/officeart/2008/layout/LinedList"/>
    <dgm:cxn modelId="{80FB485D-F3A4-436E-8722-B28B992EE5DB}" type="presParOf" srcId="{C7379160-36D4-4654-8F2E-FB19F7664A5F}" destId="{CC0CB6AB-DAD3-4877-9681-32EB96BDBCB4}" srcOrd="10" destOrd="0" presId="urn:microsoft.com/office/officeart/2008/layout/LinedList"/>
    <dgm:cxn modelId="{AD1587C5-3138-4FB3-B1FB-D02A651C941C}" type="presParOf" srcId="{C7379160-36D4-4654-8F2E-FB19F7664A5F}" destId="{9D6BC6F2-4FC9-4CE8-BE94-ADF756B057F9}" srcOrd="11" destOrd="0" presId="urn:microsoft.com/office/officeart/2008/layout/LinedList"/>
    <dgm:cxn modelId="{95C5DD28-17B0-4805-9D0F-B2C52C37658F}" type="presParOf" srcId="{9D6BC6F2-4FC9-4CE8-BE94-ADF756B057F9}" destId="{FC3B66FA-35A4-407F-B097-0CA660AFD112}" srcOrd="0" destOrd="0" presId="urn:microsoft.com/office/officeart/2008/layout/LinedList"/>
    <dgm:cxn modelId="{4D6D9FF6-F3F3-43D6-8ED7-68A7A2C8E3D9}" type="presParOf" srcId="{9D6BC6F2-4FC9-4CE8-BE94-ADF756B057F9}" destId="{A50217C2-38EB-453E-938D-54154B9BFD3A}" srcOrd="1" destOrd="0" presId="urn:microsoft.com/office/officeart/2008/layout/LinedList"/>
    <dgm:cxn modelId="{6724370F-182A-4EB9-A2D8-AE65B8ABE564}" type="presParOf" srcId="{C7379160-36D4-4654-8F2E-FB19F7664A5F}" destId="{3A8B3A54-217C-45B7-B0F5-531DFE49A242}" srcOrd="12" destOrd="0" presId="urn:microsoft.com/office/officeart/2008/layout/LinedList"/>
    <dgm:cxn modelId="{1163F4A4-C530-40EE-87FB-FF37D8425B65}" type="presParOf" srcId="{C7379160-36D4-4654-8F2E-FB19F7664A5F}" destId="{CB4D01CC-5A13-43B1-9001-7B53C698A973}" srcOrd="13" destOrd="0" presId="urn:microsoft.com/office/officeart/2008/layout/LinedList"/>
    <dgm:cxn modelId="{D74E734F-1B87-4522-80E0-DAA35BD7F2C1}" type="presParOf" srcId="{CB4D01CC-5A13-43B1-9001-7B53C698A973}" destId="{2742095E-3481-405B-95B0-2202A1687C12}" srcOrd="0" destOrd="0" presId="urn:microsoft.com/office/officeart/2008/layout/LinedList"/>
    <dgm:cxn modelId="{0CCA5111-B6A3-4F60-BA94-234F4EFB453D}" type="presParOf" srcId="{CB4D01CC-5A13-43B1-9001-7B53C698A973}" destId="{4726913D-1D47-434E-8107-702980AD6F88}" srcOrd="1" destOrd="0" presId="urn:microsoft.com/office/officeart/2008/layout/LinedList"/>
    <dgm:cxn modelId="{131BBAB6-705F-415C-A510-23533FA32865}" type="presParOf" srcId="{C7379160-36D4-4654-8F2E-FB19F7664A5F}" destId="{0FCDF939-DED4-4A69-B0ED-7EA08C91A605}" srcOrd="14" destOrd="0" presId="urn:microsoft.com/office/officeart/2008/layout/LinedList"/>
    <dgm:cxn modelId="{E6170F3E-A0DA-4E6F-B4B7-97C5BB4CE523}" type="presParOf" srcId="{C7379160-36D4-4654-8F2E-FB19F7664A5F}" destId="{5E3D6023-3C01-41C1-800F-3F320F671916}" srcOrd="15" destOrd="0" presId="urn:microsoft.com/office/officeart/2008/layout/LinedList"/>
    <dgm:cxn modelId="{6FC4F326-C744-4A0B-A68A-879A8447B497}" type="presParOf" srcId="{5E3D6023-3C01-41C1-800F-3F320F671916}" destId="{130C5C69-2904-4A36-A6D1-38095AD53F5F}" srcOrd="0" destOrd="0" presId="urn:microsoft.com/office/officeart/2008/layout/LinedList"/>
    <dgm:cxn modelId="{32F34363-0691-499F-997E-17A9D6DFC833}" type="presParOf" srcId="{5E3D6023-3C01-41C1-800F-3F320F671916}" destId="{785BFF7A-075F-4C1E-8C90-6C3321258DE3}" srcOrd="1" destOrd="0" presId="urn:microsoft.com/office/officeart/2008/layout/LinedList"/>
    <dgm:cxn modelId="{C656EBFC-0034-4CE4-9A66-53DA170E77D1}" type="presParOf" srcId="{C7379160-36D4-4654-8F2E-FB19F7664A5F}" destId="{6794BE07-A287-48DB-8C45-6A6686EF9C31}" srcOrd="16" destOrd="0" presId="urn:microsoft.com/office/officeart/2008/layout/LinedList"/>
    <dgm:cxn modelId="{1E7FA586-66A6-47D1-9A50-30E6D7A1EF72}" type="presParOf" srcId="{C7379160-36D4-4654-8F2E-FB19F7664A5F}" destId="{9D87AA2C-3C00-4C1E-9289-E2E665CC8219}" srcOrd="17" destOrd="0" presId="urn:microsoft.com/office/officeart/2008/layout/LinedList"/>
    <dgm:cxn modelId="{E90906F7-4682-4750-B1E8-D9C50363E1AB}" type="presParOf" srcId="{9D87AA2C-3C00-4C1E-9289-E2E665CC8219}" destId="{E45B934F-7FA2-42D1-B2E4-284031637F90}" srcOrd="0" destOrd="0" presId="urn:microsoft.com/office/officeart/2008/layout/LinedList"/>
    <dgm:cxn modelId="{2FFB8F46-D3A3-483E-9987-D7B307B9DCA4}" type="presParOf" srcId="{9D87AA2C-3C00-4C1E-9289-E2E665CC8219}" destId="{5725E93F-9C1C-4315-BE9D-5A8C6B249B80}"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671C09-F732-49F1-9096-2E6568EF5115}"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NG"/>
        </a:p>
      </dgm:t>
    </dgm:pt>
    <dgm:pt modelId="{3EE6D5DF-4919-44CA-92D4-43C1D073FA83}">
      <dgm:prSet custT="1"/>
      <dgm:spPr/>
      <dgm:t>
        <a:bodyPr/>
        <a:lstStyle/>
        <a:p>
          <a:r>
            <a:rPr lang="en-US" sz="1800">
              <a:latin typeface="Avenir Next LT Pro Demi" panose="020B0704020202020204" pitchFamily="34" charset="0"/>
            </a:rPr>
            <a:t>Situation</a:t>
          </a:r>
          <a:endParaRPr lang="en-NG" sz="1800">
            <a:latin typeface="Avenir Next LT Pro Demi" panose="020B0704020202020204" pitchFamily="34" charset="0"/>
          </a:endParaRPr>
        </a:p>
      </dgm:t>
    </dgm:pt>
    <dgm:pt modelId="{AF293ED2-8497-49DD-A0EC-CAD1D751BBD9}" type="parTrans" cxnId="{F37ABB0C-D0B2-4350-9197-876AD6B9400F}">
      <dgm:prSet/>
      <dgm:spPr/>
      <dgm:t>
        <a:bodyPr/>
        <a:lstStyle/>
        <a:p>
          <a:endParaRPr lang="en-NG" sz="2000">
            <a:latin typeface="Avenir Next LT Pro Demi" panose="020B0704020202020204" pitchFamily="34" charset="0"/>
          </a:endParaRPr>
        </a:p>
      </dgm:t>
    </dgm:pt>
    <dgm:pt modelId="{CDAB69FF-F5FC-4CCD-A82A-06A2CD39C41B}" type="sibTrans" cxnId="{F37ABB0C-D0B2-4350-9197-876AD6B9400F}">
      <dgm:prSet/>
      <dgm:spPr/>
      <dgm:t>
        <a:bodyPr/>
        <a:lstStyle/>
        <a:p>
          <a:endParaRPr lang="en-NG" sz="2000">
            <a:latin typeface="Avenir Next LT Pro Demi" panose="020B0704020202020204" pitchFamily="34" charset="0"/>
          </a:endParaRPr>
        </a:p>
      </dgm:t>
    </dgm:pt>
    <dgm:pt modelId="{D0A6D295-919A-490E-A641-EBCFD503C320}">
      <dgm:prSet custT="1"/>
      <dgm:spPr/>
      <dgm:t>
        <a:bodyPr/>
        <a:lstStyle/>
        <a:p>
          <a:r>
            <a:rPr lang="en-US" sz="1800" dirty="0">
              <a:latin typeface="Avenir Next LT Pro Demi" panose="020B0704020202020204" pitchFamily="34" charset="0"/>
            </a:rPr>
            <a:t>Behaviour</a:t>
          </a:r>
          <a:endParaRPr lang="en-NG" sz="1800" dirty="0">
            <a:latin typeface="Avenir Next LT Pro Demi" panose="020B0704020202020204" pitchFamily="34" charset="0"/>
          </a:endParaRPr>
        </a:p>
      </dgm:t>
    </dgm:pt>
    <dgm:pt modelId="{98218651-7D4A-4BB1-9593-A216F39FEDF8}" type="parTrans" cxnId="{E7901CA4-3D15-4B13-AB2D-5C7274A7B39D}">
      <dgm:prSet/>
      <dgm:spPr/>
      <dgm:t>
        <a:bodyPr/>
        <a:lstStyle/>
        <a:p>
          <a:endParaRPr lang="en-NG" sz="2000">
            <a:latin typeface="Avenir Next LT Pro Demi" panose="020B0704020202020204" pitchFamily="34" charset="0"/>
          </a:endParaRPr>
        </a:p>
      </dgm:t>
    </dgm:pt>
    <dgm:pt modelId="{D755CD16-F4E4-496A-B1B9-D7F940AE2423}" type="sibTrans" cxnId="{E7901CA4-3D15-4B13-AB2D-5C7274A7B39D}">
      <dgm:prSet/>
      <dgm:spPr/>
      <dgm:t>
        <a:bodyPr/>
        <a:lstStyle/>
        <a:p>
          <a:endParaRPr lang="en-NG" sz="2000">
            <a:latin typeface="Avenir Next LT Pro Demi" panose="020B0704020202020204" pitchFamily="34" charset="0"/>
          </a:endParaRPr>
        </a:p>
      </dgm:t>
    </dgm:pt>
    <dgm:pt modelId="{6C90CACE-0F8E-4364-9D73-4F05671C7712}">
      <dgm:prSet custT="1"/>
      <dgm:spPr/>
      <dgm:t>
        <a:bodyPr/>
        <a:lstStyle/>
        <a:p>
          <a:r>
            <a:rPr lang="en-US" sz="1800">
              <a:latin typeface="Avenir Next LT Pro Demi" panose="020B0704020202020204" pitchFamily="34" charset="0"/>
            </a:rPr>
            <a:t>Impact</a:t>
          </a:r>
          <a:endParaRPr lang="en-NG" sz="1800">
            <a:latin typeface="Avenir Next LT Pro Demi" panose="020B0704020202020204" pitchFamily="34" charset="0"/>
          </a:endParaRPr>
        </a:p>
      </dgm:t>
    </dgm:pt>
    <dgm:pt modelId="{90D9D4B3-243F-48CF-875B-BCDB29D124D8}" type="parTrans" cxnId="{F422E1F1-3AE1-476E-A5FB-35AD7E1F34F5}">
      <dgm:prSet/>
      <dgm:spPr/>
      <dgm:t>
        <a:bodyPr/>
        <a:lstStyle/>
        <a:p>
          <a:endParaRPr lang="en-NG" sz="2000">
            <a:latin typeface="Avenir Next LT Pro Demi" panose="020B0704020202020204" pitchFamily="34" charset="0"/>
          </a:endParaRPr>
        </a:p>
      </dgm:t>
    </dgm:pt>
    <dgm:pt modelId="{08FFB21E-BA99-4B40-89EF-41222C1F623E}" type="sibTrans" cxnId="{F422E1F1-3AE1-476E-A5FB-35AD7E1F34F5}">
      <dgm:prSet/>
      <dgm:spPr/>
      <dgm:t>
        <a:bodyPr/>
        <a:lstStyle/>
        <a:p>
          <a:endParaRPr lang="en-NG" sz="2000">
            <a:latin typeface="Avenir Next LT Pro Demi" panose="020B0704020202020204" pitchFamily="34" charset="0"/>
          </a:endParaRPr>
        </a:p>
      </dgm:t>
    </dgm:pt>
    <dgm:pt modelId="{376D30C7-EB9B-4839-872E-475116194A7B}">
      <dgm:prSet/>
      <dgm:spPr/>
      <dgm:t>
        <a:bodyPr/>
        <a:lstStyle/>
        <a:p>
          <a:pPr algn="ctr">
            <a:buFont typeface="Arial" panose="020B0604020202020204" pitchFamily="34" charset="0"/>
            <a:buNone/>
          </a:pPr>
          <a:r>
            <a:rPr lang="en-US" dirty="0">
              <a:solidFill>
                <a:schemeClr val="tx1"/>
              </a:solidFill>
            </a:rPr>
            <a:t>Describe the situation with specifics.</a:t>
          </a:r>
          <a:endParaRPr lang="en-NG" dirty="0"/>
        </a:p>
      </dgm:t>
    </dgm:pt>
    <dgm:pt modelId="{AB59BC85-3518-46E4-8A35-9C55947A4B38}" type="parTrans" cxnId="{0C2EAA7F-0DA0-4386-907B-D7285960955C}">
      <dgm:prSet/>
      <dgm:spPr/>
      <dgm:t>
        <a:bodyPr/>
        <a:lstStyle/>
        <a:p>
          <a:endParaRPr lang="en-NG"/>
        </a:p>
      </dgm:t>
    </dgm:pt>
    <dgm:pt modelId="{2EA5926F-82D9-402F-8F4D-B21DB8A9A479}" type="sibTrans" cxnId="{0C2EAA7F-0DA0-4386-907B-D7285960955C}">
      <dgm:prSet/>
      <dgm:spPr/>
      <dgm:t>
        <a:bodyPr/>
        <a:lstStyle/>
        <a:p>
          <a:endParaRPr lang="en-NG"/>
        </a:p>
      </dgm:t>
    </dgm:pt>
    <dgm:pt modelId="{E6A593B2-2BBA-4878-BA7B-06596DEE45DD}">
      <dgm:prSet/>
      <dgm:spPr/>
      <dgm:t>
        <a:bodyPr/>
        <a:lstStyle/>
        <a:p>
          <a:pPr algn="ctr">
            <a:buFont typeface="Arial" panose="020B0604020202020204" pitchFamily="34" charset="0"/>
            <a:buNone/>
          </a:pPr>
          <a:r>
            <a:rPr lang="en-US" dirty="0">
              <a:solidFill>
                <a:schemeClr val="tx1"/>
              </a:solidFill>
            </a:rPr>
            <a:t>Describe the behavior observed; do not try to guess at motives or causes of the behavior.</a:t>
          </a:r>
          <a:endParaRPr lang="en-NG" dirty="0"/>
        </a:p>
      </dgm:t>
    </dgm:pt>
    <dgm:pt modelId="{D9B059C0-3C27-4D9F-A34E-848B302E24BC}" type="parTrans" cxnId="{0FD5F114-9A75-4FFF-B53E-8D6EB9AAB638}">
      <dgm:prSet/>
      <dgm:spPr/>
      <dgm:t>
        <a:bodyPr/>
        <a:lstStyle/>
        <a:p>
          <a:endParaRPr lang="en-NG"/>
        </a:p>
      </dgm:t>
    </dgm:pt>
    <dgm:pt modelId="{A2096025-C4B4-4F9F-9C2A-EF8B800AE419}" type="sibTrans" cxnId="{0FD5F114-9A75-4FFF-B53E-8D6EB9AAB638}">
      <dgm:prSet/>
      <dgm:spPr/>
      <dgm:t>
        <a:bodyPr/>
        <a:lstStyle/>
        <a:p>
          <a:endParaRPr lang="en-NG"/>
        </a:p>
      </dgm:t>
    </dgm:pt>
    <dgm:pt modelId="{E5163A66-77C5-4446-876D-CD173E4872B9}">
      <dgm:prSet/>
      <dgm:spPr/>
      <dgm:t>
        <a:bodyPr/>
        <a:lstStyle/>
        <a:p>
          <a:pPr algn="ctr">
            <a:buFont typeface="Arial" panose="020B0604020202020204" pitchFamily="34" charset="0"/>
            <a:buNone/>
          </a:pPr>
          <a:r>
            <a:rPr lang="en-US" dirty="0"/>
            <a:t>Describe the impact the observed behavior had</a:t>
          </a:r>
          <a:endParaRPr lang="en-NG" dirty="0"/>
        </a:p>
      </dgm:t>
    </dgm:pt>
    <dgm:pt modelId="{A2003274-174A-4557-8076-E2DBFCCC2684}" type="parTrans" cxnId="{940D9693-E5CB-469A-9E3E-6559A0AD47F9}">
      <dgm:prSet/>
      <dgm:spPr/>
      <dgm:t>
        <a:bodyPr/>
        <a:lstStyle/>
        <a:p>
          <a:endParaRPr lang="en-NG"/>
        </a:p>
      </dgm:t>
    </dgm:pt>
    <dgm:pt modelId="{13A85CAB-02DD-460D-89A6-5ABCE491E677}" type="sibTrans" cxnId="{940D9693-E5CB-469A-9E3E-6559A0AD47F9}">
      <dgm:prSet/>
      <dgm:spPr/>
      <dgm:t>
        <a:bodyPr/>
        <a:lstStyle/>
        <a:p>
          <a:endParaRPr lang="en-NG"/>
        </a:p>
      </dgm:t>
    </dgm:pt>
    <dgm:pt modelId="{90CAB438-2246-486F-8BB2-014DF6063DA4}" type="pres">
      <dgm:prSet presAssocID="{C6671C09-F732-49F1-9096-2E6568EF5115}" presName="Name0" presStyleCnt="0">
        <dgm:presLayoutVars>
          <dgm:dir/>
          <dgm:animLvl val="lvl"/>
          <dgm:resizeHandles val="exact"/>
        </dgm:presLayoutVars>
      </dgm:prSet>
      <dgm:spPr/>
    </dgm:pt>
    <dgm:pt modelId="{EC156F45-F1F5-4C7C-9438-BB3801943E66}" type="pres">
      <dgm:prSet presAssocID="{3EE6D5DF-4919-44CA-92D4-43C1D073FA83}" presName="composite" presStyleCnt="0"/>
      <dgm:spPr/>
    </dgm:pt>
    <dgm:pt modelId="{BABC7666-7DD7-47C7-8DBA-753B998CFCA4}" type="pres">
      <dgm:prSet presAssocID="{3EE6D5DF-4919-44CA-92D4-43C1D073FA83}" presName="parTx" presStyleLbl="alignNode1" presStyleIdx="0" presStyleCnt="3">
        <dgm:presLayoutVars>
          <dgm:chMax val="0"/>
          <dgm:chPref val="0"/>
          <dgm:bulletEnabled val="1"/>
        </dgm:presLayoutVars>
      </dgm:prSet>
      <dgm:spPr/>
    </dgm:pt>
    <dgm:pt modelId="{5B239AED-4972-4737-A523-E93A4D797FC3}" type="pres">
      <dgm:prSet presAssocID="{3EE6D5DF-4919-44CA-92D4-43C1D073FA83}" presName="desTx" presStyleLbl="alignAccFollowNode1" presStyleIdx="0" presStyleCnt="3">
        <dgm:presLayoutVars>
          <dgm:bulletEnabled val="1"/>
        </dgm:presLayoutVars>
      </dgm:prSet>
      <dgm:spPr/>
    </dgm:pt>
    <dgm:pt modelId="{0F4C49E9-449D-49F9-BE4F-56BF9E60FDA7}" type="pres">
      <dgm:prSet presAssocID="{CDAB69FF-F5FC-4CCD-A82A-06A2CD39C41B}" presName="space" presStyleCnt="0"/>
      <dgm:spPr/>
    </dgm:pt>
    <dgm:pt modelId="{52AF5E19-CA83-47BD-B800-47A69AFA598B}" type="pres">
      <dgm:prSet presAssocID="{D0A6D295-919A-490E-A641-EBCFD503C320}" presName="composite" presStyleCnt="0"/>
      <dgm:spPr/>
    </dgm:pt>
    <dgm:pt modelId="{01F48466-CA97-4FC8-8E7F-6332ADE4D7CB}" type="pres">
      <dgm:prSet presAssocID="{D0A6D295-919A-490E-A641-EBCFD503C320}" presName="parTx" presStyleLbl="alignNode1" presStyleIdx="1" presStyleCnt="3">
        <dgm:presLayoutVars>
          <dgm:chMax val="0"/>
          <dgm:chPref val="0"/>
          <dgm:bulletEnabled val="1"/>
        </dgm:presLayoutVars>
      </dgm:prSet>
      <dgm:spPr/>
    </dgm:pt>
    <dgm:pt modelId="{4F750630-C551-4E49-89FE-D13B0CBE5979}" type="pres">
      <dgm:prSet presAssocID="{D0A6D295-919A-490E-A641-EBCFD503C320}" presName="desTx" presStyleLbl="alignAccFollowNode1" presStyleIdx="1" presStyleCnt="3">
        <dgm:presLayoutVars>
          <dgm:bulletEnabled val="1"/>
        </dgm:presLayoutVars>
      </dgm:prSet>
      <dgm:spPr/>
    </dgm:pt>
    <dgm:pt modelId="{074C4D6F-831D-42DD-8958-F9372A459EEA}" type="pres">
      <dgm:prSet presAssocID="{D755CD16-F4E4-496A-B1B9-D7F940AE2423}" presName="space" presStyleCnt="0"/>
      <dgm:spPr/>
    </dgm:pt>
    <dgm:pt modelId="{47FCEF46-BB69-4B02-8A85-7D2E33242FC8}" type="pres">
      <dgm:prSet presAssocID="{6C90CACE-0F8E-4364-9D73-4F05671C7712}" presName="composite" presStyleCnt="0"/>
      <dgm:spPr/>
    </dgm:pt>
    <dgm:pt modelId="{98C9CD8F-4E03-4985-BDBB-4E7A0FFC9A89}" type="pres">
      <dgm:prSet presAssocID="{6C90CACE-0F8E-4364-9D73-4F05671C7712}" presName="parTx" presStyleLbl="alignNode1" presStyleIdx="2" presStyleCnt="3">
        <dgm:presLayoutVars>
          <dgm:chMax val="0"/>
          <dgm:chPref val="0"/>
          <dgm:bulletEnabled val="1"/>
        </dgm:presLayoutVars>
      </dgm:prSet>
      <dgm:spPr/>
    </dgm:pt>
    <dgm:pt modelId="{08B7E36F-AC43-4F48-851E-8FCF03C5CC1B}" type="pres">
      <dgm:prSet presAssocID="{6C90CACE-0F8E-4364-9D73-4F05671C7712}" presName="desTx" presStyleLbl="alignAccFollowNode1" presStyleIdx="2" presStyleCnt="3">
        <dgm:presLayoutVars>
          <dgm:bulletEnabled val="1"/>
        </dgm:presLayoutVars>
      </dgm:prSet>
      <dgm:spPr/>
    </dgm:pt>
  </dgm:ptLst>
  <dgm:cxnLst>
    <dgm:cxn modelId="{F37ABB0C-D0B2-4350-9197-876AD6B9400F}" srcId="{C6671C09-F732-49F1-9096-2E6568EF5115}" destId="{3EE6D5DF-4919-44CA-92D4-43C1D073FA83}" srcOrd="0" destOrd="0" parTransId="{AF293ED2-8497-49DD-A0EC-CAD1D751BBD9}" sibTransId="{CDAB69FF-F5FC-4CCD-A82A-06A2CD39C41B}"/>
    <dgm:cxn modelId="{0FD5F114-9A75-4FFF-B53E-8D6EB9AAB638}" srcId="{D0A6D295-919A-490E-A641-EBCFD503C320}" destId="{E6A593B2-2BBA-4878-BA7B-06596DEE45DD}" srcOrd="0" destOrd="0" parTransId="{D9B059C0-3C27-4D9F-A34E-848B302E24BC}" sibTransId="{A2096025-C4B4-4F9F-9C2A-EF8B800AE419}"/>
    <dgm:cxn modelId="{F60EB850-45FF-418F-80DA-272D67290B22}" type="presOf" srcId="{E6A593B2-2BBA-4878-BA7B-06596DEE45DD}" destId="{4F750630-C551-4E49-89FE-D13B0CBE5979}" srcOrd="0" destOrd="0" presId="urn:microsoft.com/office/officeart/2005/8/layout/hList1"/>
    <dgm:cxn modelId="{0C2EAA7F-0DA0-4386-907B-D7285960955C}" srcId="{3EE6D5DF-4919-44CA-92D4-43C1D073FA83}" destId="{376D30C7-EB9B-4839-872E-475116194A7B}" srcOrd="0" destOrd="0" parTransId="{AB59BC85-3518-46E4-8A35-9C55947A4B38}" sibTransId="{2EA5926F-82D9-402F-8F4D-B21DB8A9A479}"/>
    <dgm:cxn modelId="{940D9693-E5CB-469A-9E3E-6559A0AD47F9}" srcId="{6C90CACE-0F8E-4364-9D73-4F05671C7712}" destId="{E5163A66-77C5-4446-876D-CD173E4872B9}" srcOrd="0" destOrd="0" parTransId="{A2003274-174A-4557-8076-E2DBFCCC2684}" sibTransId="{13A85CAB-02DD-460D-89A6-5ABCE491E677}"/>
    <dgm:cxn modelId="{49572397-3041-4DBA-8DE1-E3AA14F76A18}" type="presOf" srcId="{6C90CACE-0F8E-4364-9D73-4F05671C7712}" destId="{98C9CD8F-4E03-4985-BDBB-4E7A0FFC9A89}" srcOrd="0" destOrd="0" presId="urn:microsoft.com/office/officeart/2005/8/layout/hList1"/>
    <dgm:cxn modelId="{E7901CA4-3D15-4B13-AB2D-5C7274A7B39D}" srcId="{C6671C09-F732-49F1-9096-2E6568EF5115}" destId="{D0A6D295-919A-490E-A641-EBCFD503C320}" srcOrd="1" destOrd="0" parTransId="{98218651-7D4A-4BB1-9593-A216F39FEDF8}" sibTransId="{D755CD16-F4E4-496A-B1B9-D7F940AE2423}"/>
    <dgm:cxn modelId="{7BEE53AB-F73C-4508-B5BE-7F7221A694E7}" type="presOf" srcId="{C6671C09-F732-49F1-9096-2E6568EF5115}" destId="{90CAB438-2246-486F-8BB2-014DF6063DA4}" srcOrd="0" destOrd="0" presId="urn:microsoft.com/office/officeart/2005/8/layout/hList1"/>
    <dgm:cxn modelId="{8F0340BE-350B-41D4-9C5D-4D06A60DD536}" type="presOf" srcId="{376D30C7-EB9B-4839-872E-475116194A7B}" destId="{5B239AED-4972-4737-A523-E93A4D797FC3}" srcOrd="0" destOrd="0" presId="urn:microsoft.com/office/officeart/2005/8/layout/hList1"/>
    <dgm:cxn modelId="{6B8994BE-99EE-45AC-8544-79C9BB36D2A8}" type="presOf" srcId="{D0A6D295-919A-490E-A641-EBCFD503C320}" destId="{01F48466-CA97-4FC8-8E7F-6332ADE4D7CB}" srcOrd="0" destOrd="0" presId="urn:microsoft.com/office/officeart/2005/8/layout/hList1"/>
    <dgm:cxn modelId="{F422E1F1-3AE1-476E-A5FB-35AD7E1F34F5}" srcId="{C6671C09-F732-49F1-9096-2E6568EF5115}" destId="{6C90CACE-0F8E-4364-9D73-4F05671C7712}" srcOrd="2" destOrd="0" parTransId="{90D9D4B3-243F-48CF-875B-BCDB29D124D8}" sibTransId="{08FFB21E-BA99-4B40-89EF-41222C1F623E}"/>
    <dgm:cxn modelId="{A47DB1FA-6983-4B8A-9AB2-EFB029C6B54C}" type="presOf" srcId="{3EE6D5DF-4919-44CA-92D4-43C1D073FA83}" destId="{BABC7666-7DD7-47C7-8DBA-753B998CFCA4}" srcOrd="0" destOrd="0" presId="urn:microsoft.com/office/officeart/2005/8/layout/hList1"/>
    <dgm:cxn modelId="{7E4AC4FA-9470-4517-85A5-F695607A1D75}" type="presOf" srcId="{E5163A66-77C5-4446-876D-CD173E4872B9}" destId="{08B7E36F-AC43-4F48-851E-8FCF03C5CC1B}" srcOrd="0" destOrd="0" presId="urn:microsoft.com/office/officeart/2005/8/layout/hList1"/>
    <dgm:cxn modelId="{884E6A8A-1AD6-4A84-ACC2-0B2D721171DA}" type="presParOf" srcId="{90CAB438-2246-486F-8BB2-014DF6063DA4}" destId="{EC156F45-F1F5-4C7C-9438-BB3801943E66}" srcOrd="0" destOrd="0" presId="urn:microsoft.com/office/officeart/2005/8/layout/hList1"/>
    <dgm:cxn modelId="{C25D438B-9980-4AE0-886B-435A454973FF}" type="presParOf" srcId="{EC156F45-F1F5-4C7C-9438-BB3801943E66}" destId="{BABC7666-7DD7-47C7-8DBA-753B998CFCA4}" srcOrd="0" destOrd="0" presId="urn:microsoft.com/office/officeart/2005/8/layout/hList1"/>
    <dgm:cxn modelId="{7EB84FF0-65AA-430C-9392-3E7560319D94}" type="presParOf" srcId="{EC156F45-F1F5-4C7C-9438-BB3801943E66}" destId="{5B239AED-4972-4737-A523-E93A4D797FC3}" srcOrd="1" destOrd="0" presId="urn:microsoft.com/office/officeart/2005/8/layout/hList1"/>
    <dgm:cxn modelId="{AC475439-C3F5-46C4-8820-1D10A2110022}" type="presParOf" srcId="{90CAB438-2246-486F-8BB2-014DF6063DA4}" destId="{0F4C49E9-449D-49F9-BE4F-56BF9E60FDA7}" srcOrd="1" destOrd="0" presId="urn:microsoft.com/office/officeart/2005/8/layout/hList1"/>
    <dgm:cxn modelId="{62AA88A9-8DE3-4607-8702-16F119EFE89C}" type="presParOf" srcId="{90CAB438-2246-486F-8BB2-014DF6063DA4}" destId="{52AF5E19-CA83-47BD-B800-47A69AFA598B}" srcOrd="2" destOrd="0" presId="urn:microsoft.com/office/officeart/2005/8/layout/hList1"/>
    <dgm:cxn modelId="{AD871AEB-AB96-4170-A32D-A08C26243828}" type="presParOf" srcId="{52AF5E19-CA83-47BD-B800-47A69AFA598B}" destId="{01F48466-CA97-4FC8-8E7F-6332ADE4D7CB}" srcOrd="0" destOrd="0" presId="urn:microsoft.com/office/officeart/2005/8/layout/hList1"/>
    <dgm:cxn modelId="{CC4239B1-4294-4F40-BDAD-B62D223864D7}" type="presParOf" srcId="{52AF5E19-CA83-47BD-B800-47A69AFA598B}" destId="{4F750630-C551-4E49-89FE-D13B0CBE5979}" srcOrd="1" destOrd="0" presId="urn:microsoft.com/office/officeart/2005/8/layout/hList1"/>
    <dgm:cxn modelId="{487A1275-B63F-427A-8176-6AD0AE1348ED}" type="presParOf" srcId="{90CAB438-2246-486F-8BB2-014DF6063DA4}" destId="{074C4D6F-831D-42DD-8958-F9372A459EEA}" srcOrd="3" destOrd="0" presId="urn:microsoft.com/office/officeart/2005/8/layout/hList1"/>
    <dgm:cxn modelId="{E088760B-0CBF-4916-8F22-88DFCD635B83}" type="presParOf" srcId="{90CAB438-2246-486F-8BB2-014DF6063DA4}" destId="{47FCEF46-BB69-4B02-8A85-7D2E33242FC8}" srcOrd="4" destOrd="0" presId="urn:microsoft.com/office/officeart/2005/8/layout/hList1"/>
    <dgm:cxn modelId="{BA0DA088-4AF9-4678-A35E-F6BB69389C2F}" type="presParOf" srcId="{47FCEF46-BB69-4B02-8A85-7D2E33242FC8}" destId="{98C9CD8F-4E03-4985-BDBB-4E7A0FFC9A89}" srcOrd="0" destOrd="0" presId="urn:microsoft.com/office/officeart/2005/8/layout/hList1"/>
    <dgm:cxn modelId="{0D11E5E0-25CA-498E-9767-CE1A55393496}" type="presParOf" srcId="{47FCEF46-BB69-4B02-8A85-7D2E33242FC8}" destId="{08B7E36F-AC43-4F48-851E-8FCF03C5CC1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671C09-F732-49F1-9096-2E6568EF5115}"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NG"/>
        </a:p>
      </dgm:t>
    </dgm:pt>
    <dgm:pt modelId="{3EE6D5DF-4919-44CA-92D4-43C1D073FA83}">
      <dgm:prSet custT="1"/>
      <dgm:spPr/>
      <dgm:t>
        <a:bodyPr/>
        <a:lstStyle/>
        <a:p>
          <a:r>
            <a:rPr lang="en-US" sz="1400" dirty="0">
              <a:latin typeface="Avenir Next LT Pro Demi" panose="020B0704020202020204" pitchFamily="34" charset="0"/>
            </a:rPr>
            <a:t>Relax</a:t>
          </a:r>
          <a:endParaRPr lang="en-NG" sz="1400" dirty="0">
            <a:latin typeface="Avenir Next LT Pro Demi" panose="020B0704020202020204" pitchFamily="34" charset="0"/>
          </a:endParaRPr>
        </a:p>
      </dgm:t>
    </dgm:pt>
    <dgm:pt modelId="{AF293ED2-8497-49DD-A0EC-CAD1D751BBD9}" type="parTrans" cxnId="{F37ABB0C-D0B2-4350-9197-876AD6B9400F}">
      <dgm:prSet/>
      <dgm:spPr/>
      <dgm:t>
        <a:bodyPr/>
        <a:lstStyle/>
        <a:p>
          <a:endParaRPr lang="en-NG" sz="1400">
            <a:latin typeface="Avenir Next LT Pro Demi" panose="020B0704020202020204" pitchFamily="34" charset="0"/>
          </a:endParaRPr>
        </a:p>
      </dgm:t>
    </dgm:pt>
    <dgm:pt modelId="{CDAB69FF-F5FC-4CCD-A82A-06A2CD39C41B}" type="sibTrans" cxnId="{F37ABB0C-D0B2-4350-9197-876AD6B9400F}">
      <dgm:prSet/>
      <dgm:spPr/>
      <dgm:t>
        <a:bodyPr/>
        <a:lstStyle/>
        <a:p>
          <a:endParaRPr lang="en-NG" sz="1400">
            <a:latin typeface="Avenir Next LT Pro Demi" panose="020B0704020202020204" pitchFamily="34" charset="0"/>
          </a:endParaRPr>
        </a:p>
      </dgm:t>
    </dgm:pt>
    <dgm:pt modelId="{197D3FD9-08E1-4DE7-97B3-2F13AD23BB30}">
      <dgm:prSet custT="1"/>
      <dgm:spPr/>
      <dgm:t>
        <a:bodyPr/>
        <a:lstStyle/>
        <a:p>
          <a:r>
            <a:rPr lang="en-US" sz="1400" dirty="0">
              <a:latin typeface="Avenir Next LT Pro Demi" panose="020B0704020202020204" pitchFamily="34" charset="0"/>
            </a:rPr>
            <a:t>Engage</a:t>
          </a:r>
          <a:endParaRPr lang="en-NG" sz="1400" dirty="0">
            <a:latin typeface="Avenir Next LT Pro Demi" panose="020B0704020202020204" pitchFamily="34" charset="0"/>
          </a:endParaRPr>
        </a:p>
      </dgm:t>
    </dgm:pt>
    <dgm:pt modelId="{2902E1E3-5530-4AC0-A27B-7CC4667850C2}" type="parTrans" cxnId="{744FF40C-AF3F-4D19-B8AF-2959953FFB72}">
      <dgm:prSet/>
      <dgm:spPr/>
      <dgm:t>
        <a:bodyPr/>
        <a:lstStyle/>
        <a:p>
          <a:endParaRPr lang="en-NG" sz="1200"/>
        </a:p>
      </dgm:t>
    </dgm:pt>
    <dgm:pt modelId="{C332B9AF-0DD5-40F4-B852-CE22A4A7314F}" type="sibTrans" cxnId="{744FF40C-AF3F-4D19-B8AF-2959953FFB72}">
      <dgm:prSet/>
      <dgm:spPr/>
      <dgm:t>
        <a:bodyPr/>
        <a:lstStyle/>
        <a:p>
          <a:endParaRPr lang="en-NG" sz="1200"/>
        </a:p>
      </dgm:t>
    </dgm:pt>
    <dgm:pt modelId="{BABFCF22-2D55-4E5C-98F4-E20A75D229FD}">
      <dgm:prSet custT="1"/>
      <dgm:spPr/>
      <dgm:t>
        <a:bodyPr/>
        <a:lstStyle/>
        <a:p>
          <a:r>
            <a:rPr lang="en-US" sz="1400" dirty="0">
              <a:latin typeface="Avenir Next LT Pro Demi" panose="020B0704020202020204" pitchFamily="34" charset="0"/>
            </a:rPr>
            <a:t>Clarify</a:t>
          </a:r>
          <a:endParaRPr lang="en-NG" sz="1400" dirty="0">
            <a:latin typeface="Avenir Next LT Pro Demi" panose="020B0704020202020204" pitchFamily="34" charset="0"/>
          </a:endParaRPr>
        </a:p>
      </dgm:t>
    </dgm:pt>
    <dgm:pt modelId="{A4AD588E-C5E3-4DB0-A36F-851A0E04DB6A}" type="parTrans" cxnId="{88B771EA-1B55-426E-8F2E-8DB4F2413F91}">
      <dgm:prSet/>
      <dgm:spPr/>
      <dgm:t>
        <a:bodyPr/>
        <a:lstStyle/>
        <a:p>
          <a:endParaRPr lang="en-NG" sz="1200"/>
        </a:p>
      </dgm:t>
    </dgm:pt>
    <dgm:pt modelId="{B6721AD2-51F7-4FB4-9BBE-7B3D4798DE99}" type="sibTrans" cxnId="{88B771EA-1B55-426E-8F2E-8DB4F2413F91}">
      <dgm:prSet/>
      <dgm:spPr/>
      <dgm:t>
        <a:bodyPr/>
        <a:lstStyle/>
        <a:p>
          <a:endParaRPr lang="en-NG" sz="1200"/>
        </a:p>
      </dgm:t>
    </dgm:pt>
    <dgm:pt modelId="{8F2D23FC-EB43-4802-8A83-92760FA55CC6}">
      <dgm:prSet custT="1"/>
      <dgm:spPr/>
      <dgm:t>
        <a:bodyPr/>
        <a:lstStyle/>
        <a:p>
          <a:r>
            <a:rPr lang="en-US" sz="1400" dirty="0">
              <a:latin typeface="Avenir Next LT Pro Demi" panose="020B0704020202020204" pitchFamily="34" charset="0"/>
            </a:rPr>
            <a:t>Express Appreciation</a:t>
          </a:r>
          <a:endParaRPr lang="en-NG" sz="1400" dirty="0">
            <a:latin typeface="Avenir Next LT Pro Demi" panose="020B0704020202020204" pitchFamily="34" charset="0"/>
          </a:endParaRPr>
        </a:p>
      </dgm:t>
    </dgm:pt>
    <dgm:pt modelId="{77141013-67FE-4D16-90AC-561EF8EBA11E}" type="parTrans" cxnId="{4A51D013-8E1A-49EA-8C70-5784B86695B4}">
      <dgm:prSet/>
      <dgm:spPr/>
      <dgm:t>
        <a:bodyPr/>
        <a:lstStyle/>
        <a:p>
          <a:endParaRPr lang="en-NG" sz="1200"/>
        </a:p>
      </dgm:t>
    </dgm:pt>
    <dgm:pt modelId="{A2E100D4-F6E4-47FD-910D-FAC555F67473}" type="sibTrans" cxnId="{4A51D013-8E1A-49EA-8C70-5784B86695B4}">
      <dgm:prSet/>
      <dgm:spPr/>
      <dgm:t>
        <a:bodyPr/>
        <a:lstStyle/>
        <a:p>
          <a:endParaRPr lang="en-NG" sz="1200"/>
        </a:p>
      </dgm:t>
    </dgm:pt>
    <dgm:pt modelId="{4C73B78A-03BE-426F-98F3-4661D1E9DEC9}">
      <dgm:prSet custT="1"/>
      <dgm:spPr/>
      <dgm:t>
        <a:bodyPr/>
        <a:lstStyle/>
        <a:p>
          <a:r>
            <a:rPr lang="en-US" sz="1600" dirty="0">
              <a:latin typeface="Avenir Next LT Pro Demi" panose="020B0704020202020204" pitchFamily="34" charset="0"/>
            </a:rPr>
            <a:t>Internalize</a:t>
          </a:r>
          <a:endParaRPr lang="en-NG" sz="1600" dirty="0">
            <a:latin typeface="Avenir Next LT Pro Demi" panose="020B0704020202020204" pitchFamily="34" charset="0"/>
          </a:endParaRPr>
        </a:p>
      </dgm:t>
    </dgm:pt>
    <dgm:pt modelId="{B97EA920-9790-4AA9-85C0-9F7CE7776E0B}" type="parTrans" cxnId="{22C35D54-688E-44C6-AD79-BB7332B7427B}">
      <dgm:prSet/>
      <dgm:spPr/>
      <dgm:t>
        <a:bodyPr/>
        <a:lstStyle/>
        <a:p>
          <a:endParaRPr lang="en-NG" sz="1200"/>
        </a:p>
      </dgm:t>
    </dgm:pt>
    <dgm:pt modelId="{D14F2AD1-43F6-49FE-947B-BE98360EA64B}" type="sibTrans" cxnId="{22C35D54-688E-44C6-AD79-BB7332B7427B}">
      <dgm:prSet/>
      <dgm:spPr/>
      <dgm:t>
        <a:bodyPr/>
        <a:lstStyle/>
        <a:p>
          <a:endParaRPr lang="en-NG" sz="1200"/>
        </a:p>
      </dgm:t>
    </dgm:pt>
    <dgm:pt modelId="{86DF3D75-B817-469D-A519-3D2AE54B780A}">
      <dgm:prSet custT="1"/>
      <dgm:spPr/>
      <dgm:t>
        <a:bodyPr/>
        <a:lstStyle/>
        <a:p>
          <a:r>
            <a:rPr lang="en-US" sz="1400" b="0" i="0" dirty="0">
              <a:latin typeface="Avenir Next LT Pro Demi" panose="020B0704020202020204" pitchFamily="34" charset="0"/>
            </a:rPr>
            <a:t>Value Perspectives</a:t>
          </a:r>
          <a:endParaRPr lang="en-NG" sz="1400" dirty="0">
            <a:latin typeface="Avenir Next LT Pro Demi" panose="020B0704020202020204" pitchFamily="34" charset="0"/>
          </a:endParaRPr>
        </a:p>
      </dgm:t>
    </dgm:pt>
    <dgm:pt modelId="{B75AF1F8-2197-47EA-8E66-B93E1B9801E9}" type="parTrans" cxnId="{2EDE700C-D66E-4D9E-87B0-1E545CD9A02F}">
      <dgm:prSet/>
      <dgm:spPr/>
      <dgm:t>
        <a:bodyPr/>
        <a:lstStyle/>
        <a:p>
          <a:endParaRPr lang="en-NG" sz="1200"/>
        </a:p>
      </dgm:t>
    </dgm:pt>
    <dgm:pt modelId="{88123293-DE3B-4DED-9B67-5EC86FEFE3F1}" type="sibTrans" cxnId="{2EDE700C-D66E-4D9E-87B0-1E545CD9A02F}">
      <dgm:prSet/>
      <dgm:spPr/>
      <dgm:t>
        <a:bodyPr/>
        <a:lstStyle/>
        <a:p>
          <a:endParaRPr lang="en-NG" sz="1200"/>
        </a:p>
      </dgm:t>
    </dgm:pt>
    <dgm:pt modelId="{CA031FD3-E641-4EE6-BB16-94CA2CF57722}">
      <dgm:prSet custT="1"/>
      <dgm:spPr/>
      <dgm:t>
        <a:bodyPr/>
        <a:lstStyle/>
        <a:p>
          <a:pPr algn="ctr">
            <a:buNone/>
          </a:pPr>
          <a:r>
            <a:rPr lang="en-US" sz="1400" b="0" i="0" dirty="0"/>
            <a:t>Remain calm and open-minded when receiving feedback.</a:t>
          </a:r>
          <a:endParaRPr lang="en-NG" sz="1400" dirty="0"/>
        </a:p>
      </dgm:t>
    </dgm:pt>
    <dgm:pt modelId="{32E69C2F-F8DD-4946-A752-006838FB7ACD}" type="parTrans" cxnId="{7D968111-258A-4829-981D-F08E10683ED1}">
      <dgm:prSet/>
      <dgm:spPr/>
      <dgm:t>
        <a:bodyPr/>
        <a:lstStyle/>
        <a:p>
          <a:endParaRPr lang="en-NG"/>
        </a:p>
      </dgm:t>
    </dgm:pt>
    <dgm:pt modelId="{027C0359-5A03-4E96-9A42-BBD2D797293F}" type="sibTrans" cxnId="{7D968111-258A-4829-981D-F08E10683ED1}">
      <dgm:prSet/>
      <dgm:spPr/>
      <dgm:t>
        <a:bodyPr/>
        <a:lstStyle/>
        <a:p>
          <a:endParaRPr lang="en-NG"/>
        </a:p>
      </dgm:t>
    </dgm:pt>
    <dgm:pt modelId="{2FBEBCA7-A233-44CA-9DAC-403AB75B9406}">
      <dgm:prSet custT="1"/>
      <dgm:spPr/>
      <dgm:t>
        <a:bodyPr/>
        <a:lstStyle/>
        <a:p>
          <a:pPr algn="ctr">
            <a:buNone/>
          </a:pPr>
          <a:r>
            <a:rPr lang="en-US" sz="1400" dirty="0"/>
            <a:t>Listen attentively. Maintain eye contact and show genuine interest.</a:t>
          </a:r>
          <a:endParaRPr lang="en-NG" sz="1400" dirty="0"/>
        </a:p>
      </dgm:t>
    </dgm:pt>
    <dgm:pt modelId="{7DF0C6C6-459D-480E-A65D-26DEC9C32367}" type="parTrans" cxnId="{F4C2DCB2-0A74-4B79-83B4-706ADE4480D3}">
      <dgm:prSet/>
      <dgm:spPr/>
      <dgm:t>
        <a:bodyPr/>
        <a:lstStyle/>
        <a:p>
          <a:endParaRPr lang="en-NG"/>
        </a:p>
      </dgm:t>
    </dgm:pt>
    <dgm:pt modelId="{261CB1A4-BA5B-47D5-9856-3FA2D0F81DE8}" type="sibTrans" cxnId="{F4C2DCB2-0A74-4B79-83B4-706ADE4480D3}">
      <dgm:prSet/>
      <dgm:spPr/>
      <dgm:t>
        <a:bodyPr/>
        <a:lstStyle/>
        <a:p>
          <a:endParaRPr lang="en-NG"/>
        </a:p>
      </dgm:t>
    </dgm:pt>
    <dgm:pt modelId="{367BB2AD-D021-4308-ACE6-C1A6E786CAC9}">
      <dgm:prSet custT="1"/>
      <dgm:spPr/>
      <dgm:t>
        <a:bodyPr/>
        <a:lstStyle/>
        <a:p>
          <a:pPr algn="ctr">
            <a:buNone/>
          </a:pPr>
          <a:r>
            <a:rPr lang="en-US" sz="1400" dirty="0"/>
            <a:t>Ask questions for further explanation or examples to enhance your comprehension.</a:t>
          </a:r>
          <a:endParaRPr lang="en-NG" sz="1400" dirty="0"/>
        </a:p>
      </dgm:t>
    </dgm:pt>
    <dgm:pt modelId="{EC161A58-8408-436C-983F-FA6A8A34C1A0}" type="parTrans" cxnId="{D631651E-E091-46BB-ACE4-8979C2686BD5}">
      <dgm:prSet/>
      <dgm:spPr/>
      <dgm:t>
        <a:bodyPr/>
        <a:lstStyle/>
        <a:p>
          <a:endParaRPr lang="en-NG"/>
        </a:p>
      </dgm:t>
    </dgm:pt>
    <dgm:pt modelId="{2DD2297C-D009-45FF-9EEF-57489F5E0DC1}" type="sibTrans" cxnId="{D631651E-E091-46BB-ACE4-8979C2686BD5}">
      <dgm:prSet/>
      <dgm:spPr/>
      <dgm:t>
        <a:bodyPr/>
        <a:lstStyle/>
        <a:p>
          <a:endParaRPr lang="en-NG"/>
        </a:p>
      </dgm:t>
    </dgm:pt>
    <dgm:pt modelId="{94C6B8FE-7E53-4E53-8CF4-F4469458047B}">
      <dgm:prSet custT="1"/>
      <dgm:spPr/>
      <dgm:t>
        <a:bodyPr/>
        <a:lstStyle/>
        <a:p>
          <a:pPr algn="ctr">
            <a:buNone/>
          </a:pPr>
          <a:r>
            <a:rPr lang="en-US" sz="1400" b="0" i="0" dirty="0"/>
            <a:t>Express gratitude and appreciation for the feedback received.</a:t>
          </a:r>
          <a:endParaRPr lang="en-NG" sz="1400" dirty="0"/>
        </a:p>
      </dgm:t>
    </dgm:pt>
    <dgm:pt modelId="{A343D32B-606F-4959-B2E4-1A7F418E4FF1}" type="parTrans" cxnId="{143DC119-C0DB-4489-A4D6-68434B9CA630}">
      <dgm:prSet/>
      <dgm:spPr/>
      <dgm:t>
        <a:bodyPr/>
        <a:lstStyle/>
        <a:p>
          <a:endParaRPr lang="en-NG"/>
        </a:p>
      </dgm:t>
    </dgm:pt>
    <dgm:pt modelId="{8D71C45D-1926-4445-99CA-6F03439FB08A}" type="sibTrans" cxnId="{143DC119-C0DB-4489-A4D6-68434B9CA630}">
      <dgm:prSet/>
      <dgm:spPr/>
      <dgm:t>
        <a:bodyPr/>
        <a:lstStyle/>
        <a:p>
          <a:endParaRPr lang="en-NG"/>
        </a:p>
      </dgm:t>
    </dgm:pt>
    <dgm:pt modelId="{06CBB414-173C-4B1E-B7F6-274FD9E24004}">
      <dgm:prSet custT="1"/>
      <dgm:spPr/>
      <dgm:t>
        <a:bodyPr/>
        <a:lstStyle/>
        <a:p>
          <a:pPr algn="ctr">
            <a:buNone/>
          </a:pPr>
          <a:r>
            <a:rPr lang="en-US" sz="1400" b="0" i="0" dirty="0"/>
            <a:t>Take time to process the information &amp; consider how it aligns with your goals and areas for </a:t>
          </a:r>
          <a:r>
            <a:rPr lang="en-US" sz="1350" b="0" i="0" dirty="0"/>
            <a:t>improvement.</a:t>
          </a:r>
          <a:endParaRPr lang="en-NG" sz="1350" dirty="0"/>
        </a:p>
      </dgm:t>
    </dgm:pt>
    <dgm:pt modelId="{5E282667-28AE-4E3F-9EDC-6D6F4D8372FC}" type="parTrans" cxnId="{A272A0AC-8D4C-419F-9D98-641B6453458D}">
      <dgm:prSet/>
      <dgm:spPr/>
      <dgm:t>
        <a:bodyPr/>
        <a:lstStyle/>
        <a:p>
          <a:endParaRPr lang="en-NG"/>
        </a:p>
      </dgm:t>
    </dgm:pt>
    <dgm:pt modelId="{430907A9-11E3-4365-9880-2DEB1E65EC22}" type="sibTrans" cxnId="{A272A0AC-8D4C-419F-9D98-641B6453458D}">
      <dgm:prSet/>
      <dgm:spPr/>
      <dgm:t>
        <a:bodyPr/>
        <a:lstStyle/>
        <a:p>
          <a:endParaRPr lang="en-NG"/>
        </a:p>
      </dgm:t>
    </dgm:pt>
    <dgm:pt modelId="{CC2C4020-57FE-42DA-9D8C-6BC852D02498}">
      <dgm:prSet/>
      <dgm:spPr/>
      <dgm:t>
        <a:bodyPr/>
        <a:lstStyle/>
        <a:p>
          <a:pPr algn="ctr">
            <a:buNone/>
          </a:pPr>
          <a:r>
            <a:rPr lang="en-US" b="0" i="0" dirty="0"/>
            <a:t>Identify specific actions you can implement to make improvements based on the feedback received.</a:t>
          </a:r>
          <a:endParaRPr lang="en-NG" dirty="0"/>
        </a:p>
      </dgm:t>
    </dgm:pt>
    <dgm:pt modelId="{F82E37F6-3BB4-4B0D-95AF-C4494422EF11}" type="parTrans" cxnId="{2FC25998-4C69-4E21-AAA6-A5506D938BAC}">
      <dgm:prSet/>
      <dgm:spPr/>
      <dgm:t>
        <a:bodyPr/>
        <a:lstStyle/>
        <a:p>
          <a:endParaRPr lang="en-NG"/>
        </a:p>
      </dgm:t>
    </dgm:pt>
    <dgm:pt modelId="{0347DBD6-CF8A-4C30-BC95-646E3CE26E2D}" type="sibTrans" cxnId="{2FC25998-4C69-4E21-AAA6-A5506D938BAC}">
      <dgm:prSet/>
      <dgm:spPr/>
      <dgm:t>
        <a:bodyPr/>
        <a:lstStyle/>
        <a:p>
          <a:endParaRPr lang="en-NG"/>
        </a:p>
      </dgm:t>
    </dgm:pt>
    <dgm:pt modelId="{6D242979-11EA-4DEE-8521-C287B3B46AA5}">
      <dgm:prSet custT="1"/>
      <dgm:spPr/>
      <dgm:t>
        <a:bodyPr/>
        <a:lstStyle/>
        <a:p>
          <a:r>
            <a:rPr lang="en-US" sz="1400" dirty="0">
              <a:latin typeface="Avenir Next LT Pro Demi" panose="020B0704020202020204" pitchFamily="34" charset="0"/>
            </a:rPr>
            <a:t>Explore Action Steps</a:t>
          </a:r>
          <a:endParaRPr lang="en-NG" sz="1400" dirty="0">
            <a:latin typeface="Avenir Next LT Pro Demi" panose="020B0704020202020204" pitchFamily="34" charset="0"/>
          </a:endParaRPr>
        </a:p>
      </dgm:t>
    </dgm:pt>
    <dgm:pt modelId="{F8A1CC37-4F16-40EE-8EE3-E3E95431F5D9}" type="parTrans" cxnId="{8C839164-549F-4CAE-A1A3-D38FE93DC435}">
      <dgm:prSet/>
      <dgm:spPr/>
      <dgm:t>
        <a:bodyPr/>
        <a:lstStyle/>
        <a:p>
          <a:endParaRPr lang="en-NG"/>
        </a:p>
      </dgm:t>
    </dgm:pt>
    <dgm:pt modelId="{D5EA7CF3-C5E7-419D-B5EB-61FCE240052A}" type="sibTrans" cxnId="{8C839164-549F-4CAE-A1A3-D38FE93DC435}">
      <dgm:prSet/>
      <dgm:spPr/>
      <dgm:t>
        <a:bodyPr/>
        <a:lstStyle/>
        <a:p>
          <a:endParaRPr lang="en-NG"/>
        </a:p>
      </dgm:t>
    </dgm:pt>
    <dgm:pt modelId="{3A46CFD1-C3E5-4646-8397-A5BFC28F7BA0}">
      <dgm:prSet custT="1"/>
      <dgm:spPr/>
      <dgm:t>
        <a:bodyPr/>
        <a:lstStyle/>
        <a:p>
          <a:pPr algn="ctr">
            <a:buNone/>
          </a:pPr>
          <a:r>
            <a:rPr lang="en-US" sz="1400" b="0" i="0" dirty="0"/>
            <a:t>Recognize that others' viewpoints can contribute to your professional growth.</a:t>
          </a:r>
          <a:endParaRPr lang="en-NG" sz="1400" dirty="0"/>
        </a:p>
      </dgm:t>
    </dgm:pt>
    <dgm:pt modelId="{8F9D6D97-59D5-45BF-B1D0-DFC65CC88571}" type="parTrans" cxnId="{C1F55A1E-689D-4789-924B-06A1BA32C82C}">
      <dgm:prSet/>
      <dgm:spPr/>
      <dgm:t>
        <a:bodyPr/>
        <a:lstStyle/>
        <a:p>
          <a:endParaRPr lang="en-NG"/>
        </a:p>
      </dgm:t>
    </dgm:pt>
    <dgm:pt modelId="{8670E363-6529-4FDD-8355-FDC170D4D10A}" type="sibTrans" cxnId="{C1F55A1E-689D-4789-924B-06A1BA32C82C}">
      <dgm:prSet/>
      <dgm:spPr/>
      <dgm:t>
        <a:bodyPr/>
        <a:lstStyle/>
        <a:p>
          <a:endParaRPr lang="en-NG"/>
        </a:p>
      </dgm:t>
    </dgm:pt>
    <dgm:pt modelId="{90CAB438-2246-486F-8BB2-014DF6063DA4}" type="pres">
      <dgm:prSet presAssocID="{C6671C09-F732-49F1-9096-2E6568EF5115}" presName="Name0" presStyleCnt="0">
        <dgm:presLayoutVars>
          <dgm:dir/>
          <dgm:animLvl val="lvl"/>
          <dgm:resizeHandles val="exact"/>
        </dgm:presLayoutVars>
      </dgm:prSet>
      <dgm:spPr/>
    </dgm:pt>
    <dgm:pt modelId="{EC156F45-F1F5-4C7C-9438-BB3801943E66}" type="pres">
      <dgm:prSet presAssocID="{3EE6D5DF-4919-44CA-92D4-43C1D073FA83}" presName="composite" presStyleCnt="0"/>
      <dgm:spPr/>
    </dgm:pt>
    <dgm:pt modelId="{BABC7666-7DD7-47C7-8DBA-753B998CFCA4}" type="pres">
      <dgm:prSet presAssocID="{3EE6D5DF-4919-44CA-92D4-43C1D073FA83}" presName="parTx" presStyleLbl="alignNode1" presStyleIdx="0" presStyleCnt="7">
        <dgm:presLayoutVars>
          <dgm:chMax val="0"/>
          <dgm:chPref val="0"/>
          <dgm:bulletEnabled val="1"/>
        </dgm:presLayoutVars>
      </dgm:prSet>
      <dgm:spPr/>
    </dgm:pt>
    <dgm:pt modelId="{5B239AED-4972-4737-A523-E93A4D797FC3}" type="pres">
      <dgm:prSet presAssocID="{3EE6D5DF-4919-44CA-92D4-43C1D073FA83}" presName="desTx" presStyleLbl="alignAccFollowNode1" presStyleIdx="0" presStyleCnt="7">
        <dgm:presLayoutVars>
          <dgm:bulletEnabled val="1"/>
        </dgm:presLayoutVars>
      </dgm:prSet>
      <dgm:spPr/>
    </dgm:pt>
    <dgm:pt modelId="{0F4C49E9-449D-49F9-BE4F-56BF9E60FDA7}" type="pres">
      <dgm:prSet presAssocID="{CDAB69FF-F5FC-4CCD-A82A-06A2CD39C41B}" presName="space" presStyleCnt="0"/>
      <dgm:spPr/>
    </dgm:pt>
    <dgm:pt modelId="{F78C88AF-40DE-4E4F-8951-DA541CEB91F2}" type="pres">
      <dgm:prSet presAssocID="{197D3FD9-08E1-4DE7-97B3-2F13AD23BB30}" presName="composite" presStyleCnt="0"/>
      <dgm:spPr/>
    </dgm:pt>
    <dgm:pt modelId="{21638768-F728-457A-B925-EA47CE55972F}" type="pres">
      <dgm:prSet presAssocID="{197D3FD9-08E1-4DE7-97B3-2F13AD23BB30}" presName="parTx" presStyleLbl="alignNode1" presStyleIdx="1" presStyleCnt="7">
        <dgm:presLayoutVars>
          <dgm:chMax val="0"/>
          <dgm:chPref val="0"/>
          <dgm:bulletEnabled val="1"/>
        </dgm:presLayoutVars>
      </dgm:prSet>
      <dgm:spPr/>
    </dgm:pt>
    <dgm:pt modelId="{956B3B44-05CC-43FE-9D82-38E2579CB821}" type="pres">
      <dgm:prSet presAssocID="{197D3FD9-08E1-4DE7-97B3-2F13AD23BB30}" presName="desTx" presStyleLbl="alignAccFollowNode1" presStyleIdx="1" presStyleCnt="7">
        <dgm:presLayoutVars>
          <dgm:bulletEnabled val="1"/>
        </dgm:presLayoutVars>
      </dgm:prSet>
      <dgm:spPr/>
    </dgm:pt>
    <dgm:pt modelId="{09D6EA01-480A-44B3-82E6-07519A280091}" type="pres">
      <dgm:prSet presAssocID="{C332B9AF-0DD5-40F4-B852-CE22A4A7314F}" presName="space" presStyleCnt="0"/>
      <dgm:spPr/>
    </dgm:pt>
    <dgm:pt modelId="{38CD31E0-EE4F-4EFB-A5C2-985784314E5A}" type="pres">
      <dgm:prSet presAssocID="{BABFCF22-2D55-4E5C-98F4-E20A75D229FD}" presName="composite" presStyleCnt="0"/>
      <dgm:spPr/>
    </dgm:pt>
    <dgm:pt modelId="{DA0B5DEF-A7B6-45C7-80F8-EBBAEA02CBBF}" type="pres">
      <dgm:prSet presAssocID="{BABFCF22-2D55-4E5C-98F4-E20A75D229FD}" presName="parTx" presStyleLbl="alignNode1" presStyleIdx="2" presStyleCnt="7">
        <dgm:presLayoutVars>
          <dgm:chMax val="0"/>
          <dgm:chPref val="0"/>
          <dgm:bulletEnabled val="1"/>
        </dgm:presLayoutVars>
      </dgm:prSet>
      <dgm:spPr/>
    </dgm:pt>
    <dgm:pt modelId="{CF906DB6-8960-471D-9E73-32E18937C874}" type="pres">
      <dgm:prSet presAssocID="{BABFCF22-2D55-4E5C-98F4-E20A75D229FD}" presName="desTx" presStyleLbl="alignAccFollowNode1" presStyleIdx="2" presStyleCnt="7">
        <dgm:presLayoutVars>
          <dgm:bulletEnabled val="1"/>
        </dgm:presLayoutVars>
      </dgm:prSet>
      <dgm:spPr/>
    </dgm:pt>
    <dgm:pt modelId="{4DD978D5-A37F-43D1-A892-108D21248F3F}" type="pres">
      <dgm:prSet presAssocID="{B6721AD2-51F7-4FB4-9BBE-7B3D4798DE99}" presName="space" presStyleCnt="0"/>
      <dgm:spPr/>
    </dgm:pt>
    <dgm:pt modelId="{1EADC67D-8987-47A8-B89E-535F058ACFB0}" type="pres">
      <dgm:prSet presAssocID="{8F2D23FC-EB43-4802-8A83-92760FA55CC6}" presName="composite" presStyleCnt="0"/>
      <dgm:spPr/>
    </dgm:pt>
    <dgm:pt modelId="{6D9D8822-3BE3-49EB-9182-3D36643C3DF8}" type="pres">
      <dgm:prSet presAssocID="{8F2D23FC-EB43-4802-8A83-92760FA55CC6}" presName="parTx" presStyleLbl="alignNode1" presStyleIdx="3" presStyleCnt="7">
        <dgm:presLayoutVars>
          <dgm:chMax val="0"/>
          <dgm:chPref val="0"/>
          <dgm:bulletEnabled val="1"/>
        </dgm:presLayoutVars>
      </dgm:prSet>
      <dgm:spPr/>
    </dgm:pt>
    <dgm:pt modelId="{FCF5DF29-0468-47BE-AC19-6E7E3CC1EF05}" type="pres">
      <dgm:prSet presAssocID="{8F2D23FC-EB43-4802-8A83-92760FA55CC6}" presName="desTx" presStyleLbl="alignAccFollowNode1" presStyleIdx="3" presStyleCnt="7">
        <dgm:presLayoutVars>
          <dgm:bulletEnabled val="1"/>
        </dgm:presLayoutVars>
      </dgm:prSet>
      <dgm:spPr/>
    </dgm:pt>
    <dgm:pt modelId="{99F9360B-2B67-4260-AF4E-FA28A3619E60}" type="pres">
      <dgm:prSet presAssocID="{A2E100D4-F6E4-47FD-910D-FAC555F67473}" presName="space" presStyleCnt="0"/>
      <dgm:spPr/>
    </dgm:pt>
    <dgm:pt modelId="{BC402122-5EB4-42DB-ADE6-BF66B3AFD595}" type="pres">
      <dgm:prSet presAssocID="{4C73B78A-03BE-426F-98F3-4661D1E9DEC9}" presName="composite" presStyleCnt="0"/>
      <dgm:spPr/>
    </dgm:pt>
    <dgm:pt modelId="{52502E3E-FB94-4F3E-86CA-F7A7C48B66CC}" type="pres">
      <dgm:prSet presAssocID="{4C73B78A-03BE-426F-98F3-4661D1E9DEC9}" presName="parTx" presStyleLbl="alignNode1" presStyleIdx="4" presStyleCnt="7" custScaleX="109310">
        <dgm:presLayoutVars>
          <dgm:chMax val="0"/>
          <dgm:chPref val="0"/>
          <dgm:bulletEnabled val="1"/>
        </dgm:presLayoutVars>
      </dgm:prSet>
      <dgm:spPr/>
    </dgm:pt>
    <dgm:pt modelId="{E659C1F5-225C-4252-97E8-CE3F622EE421}" type="pres">
      <dgm:prSet presAssocID="{4C73B78A-03BE-426F-98F3-4661D1E9DEC9}" presName="desTx" presStyleLbl="alignAccFollowNode1" presStyleIdx="4" presStyleCnt="7" custScaleX="111012">
        <dgm:presLayoutVars>
          <dgm:bulletEnabled val="1"/>
        </dgm:presLayoutVars>
      </dgm:prSet>
      <dgm:spPr/>
    </dgm:pt>
    <dgm:pt modelId="{5E887131-D61B-4E20-B713-03C7D30F4440}" type="pres">
      <dgm:prSet presAssocID="{D14F2AD1-43F6-49FE-947B-BE98360EA64B}" presName="space" presStyleCnt="0"/>
      <dgm:spPr/>
    </dgm:pt>
    <dgm:pt modelId="{05DA5D00-DD04-4095-91DD-2C2FA94F44A1}" type="pres">
      <dgm:prSet presAssocID="{86DF3D75-B817-469D-A519-3D2AE54B780A}" presName="composite" presStyleCnt="0"/>
      <dgm:spPr/>
    </dgm:pt>
    <dgm:pt modelId="{2C56FA4D-A871-491B-85A3-B1CCE0601210}" type="pres">
      <dgm:prSet presAssocID="{86DF3D75-B817-469D-A519-3D2AE54B780A}" presName="parTx" presStyleLbl="alignNode1" presStyleIdx="5" presStyleCnt="7">
        <dgm:presLayoutVars>
          <dgm:chMax val="0"/>
          <dgm:chPref val="0"/>
          <dgm:bulletEnabled val="1"/>
        </dgm:presLayoutVars>
      </dgm:prSet>
      <dgm:spPr/>
    </dgm:pt>
    <dgm:pt modelId="{C8B940FB-067D-40FF-A6AB-640BA7F1B292}" type="pres">
      <dgm:prSet presAssocID="{86DF3D75-B817-469D-A519-3D2AE54B780A}" presName="desTx" presStyleLbl="alignAccFollowNode1" presStyleIdx="5" presStyleCnt="7">
        <dgm:presLayoutVars>
          <dgm:bulletEnabled val="1"/>
        </dgm:presLayoutVars>
      </dgm:prSet>
      <dgm:spPr/>
    </dgm:pt>
    <dgm:pt modelId="{E7E6C9ED-19FC-4055-BE0F-148BFA8BE2D0}" type="pres">
      <dgm:prSet presAssocID="{88123293-DE3B-4DED-9B67-5EC86FEFE3F1}" presName="space" presStyleCnt="0"/>
      <dgm:spPr/>
    </dgm:pt>
    <dgm:pt modelId="{6F482D14-6048-4B7E-A2B0-0C1B0FC62B1B}" type="pres">
      <dgm:prSet presAssocID="{6D242979-11EA-4DEE-8521-C287B3B46AA5}" presName="composite" presStyleCnt="0"/>
      <dgm:spPr/>
    </dgm:pt>
    <dgm:pt modelId="{10971CF0-5260-40F1-8DFD-31D0E3CD53B0}" type="pres">
      <dgm:prSet presAssocID="{6D242979-11EA-4DEE-8521-C287B3B46AA5}" presName="parTx" presStyleLbl="alignNode1" presStyleIdx="6" presStyleCnt="7">
        <dgm:presLayoutVars>
          <dgm:chMax val="0"/>
          <dgm:chPref val="0"/>
          <dgm:bulletEnabled val="1"/>
        </dgm:presLayoutVars>
      </dgm:prSet>
      <dgm:spPr/>
    </dgm:pt>
    <dgm:pt modelId="{45FF5BF2-788D-498F-A415-C0EA90CAD496}" type="pres">
      <dgm:prSet presAssocID="{6D242979-11EA-4DEE-8521-C287B3B46AA5}" presName="desTx" presStyleLbl="alignAccFollowNode1" presStyleIdx="6" presStyleCnt="7">
        <dgm:presLayoutVars>
          <dgm:bulletEnabled val="1"/>
        </dgm:presLayoutVars>
      </dgm:prSet>
      <dgm:spPr/>
    </dgm:pt>
  </dgm:ptLst>
  <dgm:cxnLst>
    <dgm:cxn modelId="{2EDE700C-D66E-4D9E-87B0-1E545CD9A02F}" srcId="{C6671C09-F732-49F1-9096-2E6568EF5115}" destId="{86DF3D75-B817-469D-A519-3D2AE54B780A}" srcOrd="5" destOrd="0" parTransId="{B75AF1F8-2197-47EA-8E66-B93E1B9801E9}" sibTransId="{88123293-DE3B-4DED-9B67-5EC86FEFE3F1}"/>
    <dgm:cxn modelId="{F37ABB0C-D0B2-4350-9197-876AD6B9400F}" srcId="{C6671C09-F732-49F1-9096-2E6568EF5115}" destId="{3EE6D5DF-4919-44CA-92D4-43C1D073FA83}" srcOrd="0" destOrd="0" parTransId="{AF293ED2-8497-49DD-A0EC-CAD1D751BBD9}" sibTransId="{CDAB69FF-F5FC-4CCD-A82A-06A2CD39C41B}"/>
    <dgm:cxn modelId="{744FF40C-AF3F-4D19-B8AF-2959953FFB72}" srcId="{C6671C09-F732-49F1-9096-2E6568EF5115}" destId="{197D3FD9-08E1-4DE7-97B3-2F13AD23BB30}" srcOrd="1" destOrd="0" parTransId="{2902E1E3-5530-4AC0-A27B-7CC4667850C2}" sibTransId="{C332B9AF-0DD5-40F4-B852-CE22A4A7314F}"/>
    <dgm:cxn modelId="{7D968111-258A-4829-981D-F08E10683ED1}" srcId="{3EE6D5DF-4919-44CA-92D4-43C1D073FA83}" destId="{CA031FD3-E641-4EE6-BB16-94CA2CF57722}" srcOrd="0" destOrd="0" parTransId="{32E69C2F-F8DD-4946-A752-006838FB7ACD}" sibTransId="{027C0359-5A03-4E96-9A42-BBD2D797293F}"/>
    <dgm:cxn modelId="{4A51D013-8E1A-49EA-8C70-5784B86695B4}" srcId="{C6671C09-F732-49F1-9096-2E6568EF5115}" destId="{8F2D23FC-EB43-4802-8A83-92760FA55CC6}" srcOrd="3" destOrd="0" parTransId="{77141013-67FE-4D16-90AC-561EF8EBA11E}" sibTransId="{A2E100D4-F6E4-47FD-910D-FAC555F67473}"/>
    <dgm:cxn modelId="{15C80E16-9F7A-446A-A6A7-07F4DAD462C4}" type="presOf" srcId="{8F2D23FC-EB43-4802-8A83-92760FA55CC6}" destId="{6D9D8822-3BE3-49EB-9182-3D36643C3DF8}" srcOrd="0" destOrd="0" presId="urn:microsoft.com/office/officeart/2005/8/layout/hList1"/>
    <dgm:cxn modelId="{32274017-4316-4FC1-A6E2-9F8AB3AB8A8C}" type="presOf" srcId="{4C73B78A-03BE-426F-98F3-4661D1E9DEC9}" destId="{52502E3E-FB94-4F3E-86CA-F7A7C48B66CC}" srcOrd="0" destOrd="0" presId="urn:microsoft.com/office/officeart/2005/8/layout/hList1"/>
    <dgm:cxn modelId="{143DC119-C0DB-4489-A4D6-68434B9CA630}" srcId="{8F2D23FC-EB43-4802-8A83-92760FA55CC6}" destId="{94C6B8FE-7E53-4E53-8CF4-F4469458047B}" srcOrd="0" destOrd="0" parTransId="{A343D32B-606F-4959-B2E4-1A7F418E4FF1}" sibTransId="{8D71C45D-1926-4445-99CA-6F03439FB08A}"/>
    <dgm:cxn modelId="{D631651E-E091-46BB-ACE4-8979C2686BD5}" srcId="{BABFCF22-2D55-4E5C-98F4-E20A75D229FD}" destId="{367BB2AD-D021-4308-ACE6-C1A6E786CAC9}" srcOrd="0" destOrd="0" parTransId="{EC161A58-8408-436C-983F-FA6A8A34C1A0}" sibTransId="{2DD2297C-D009-45FF-9EEF-57489F5E0DC1}"/>
    <dgm:cxn modelId="{C1F55A1E-689D-4789-924B-06A1BA32C82C}" srcId="{86DF3D75-B817-469D-A519-3D2AE54B780A}" destId="{3A46CFD1-C3E5-4646-8397-A5BFC28F7BA0}" srcOrd="0" destOrd="0" parTransId="{8F9D6D97-59D5-45BF-B1D0-DFC65CC88571}" sibTransId="{8670E363-6529-4FDD-8355-FDC170D4D10A}"/>
    <dgm:cxn modelId="{60C4492C-9CB9-42A9-BA04-1C1478EDE260}" type="presOf" srcId="{6D242979-11EA-4DEE-8521-C287B3B46AA5}" destId="{10971CF0-5260-40F1-8DFD-31D0E3CD53B0}" srcOrd="0" destOrd="0" presId="urn:microsoft.com/office/officeart/2005/8/layout/hList1"/>
    <dgm:cxn modelId="{051E1262-5173-464F-9821-17582A0B6CF3}" type="presOf" srcId="{CA031FD3-E641-4EE6-BB16-94CA2CF57722}" destId="{5B239AED-4972-4737-A523-E93A4D797FC3}" srcOrd="0" destOrd="0" presId="urn:microsoft.com/office/officeart/2005/8/layout/hList1"/>
    <dgm:cxn modelId="{887A6863-AD2F-4AB1-ADEC-4CB9031CE969}" type="presOf" srcId="{197D3FD9-08E1-4DE7-97B3-2F13AD23BB30}" destId="{21638768-F728-457A-B925-EA47CE55972F}" srcOrd="0" destOrd="0" presId="urn:microsoft.com/office/officeart/2005/8/layout/hList1"/>
    <dgm:cxn modelId="{8C839164-549F-4CAE-A1A3-D38FE93DC435}" srcId="{C6671C09-F732-49F1-9096-2E6568EF5115}" destId="{6D242979-11EA-4DEE-8521-C287B3B46AA5}" srcOrd="6" destOrd="0" parTransId="{F8A1CC37-4F16-40EE-8EE3-E3E95431F5D9}" sibTransId="{D5EA7CF3-C5E7-419D-B5EB-61FCE240052A}"/>
    <dgm:cxn modelId="{68AE4B70-063F-43B3-B4B1-EE0C2CDD6A2C}" type="presOf" srcId="{86DF3D75-B817-469D-A519-3D2AE54B780A}" destId="{2C56FA4D-A871-491B-85A3-B1CCE0601210}" srcOrd="0" destOrd="0" presId="urn:microsoft.com/office/officeart/2005/8/layout/hList1"/>
    <dgm:cxn modelId="{22C35D54-688E-44C6-AD79-BB7332B7427B}" srcId="{C6671C09-F732-49F1-9096-2E6568EF5115}" destId="{4C73B78A-03BE-426F-98F3-4661D1E9DEC9}" srcOrd="4" destOrd="0" parTransId="{B97EA920-9790-4AA9-85C0-9F7CE7776E0B}" sibTransId="{D14F2AD1-43F6-49FE-947B-BE98360EA64B}"/>
    <dgm:cxn modelId="{2FC25998-4C69-4E21-AAA6-A5506D938BAC}" srcId="{6D242979-11EA-4DEE-8521-C287B3B46AA5}" destId="{CC2C4020-57FE-42DA-9D8C-6BC852D02498}" srcOrd="0" destOrd="0" parTransId="{F82E37F6-3BB4-4B0D-95AF-C4494422EF11}" sibTransId="{0347DBD6-CF8A-4C30-BC95-646E3CE26E2D}"/>
    <dgm:cxn modelId="{390E13AB-CE14-42CF-ADF8-38B67656BFA2}" type="presOf" srcId="{BABFCF22-2D55-4E5C-98F4-E20A75D229FD}" destId="{DA0B5DEF-A7B6-45C7-80F8-EBBAEA02CBBF}" srcOrd="0" destOrd="0" presId="urn:microsoft.com/office/officeart/2005/8/layout/hList1"/>
    <dgm:cxn modelId="{7BEE53AB-F73C-4508-B5BE-7F7221A694E7}" type="presOf" srcId="{C6671C09-F732-49F1-9096-2E6568EF5115}" destId="{90CAB438-2246-486F-8BB2-014DF6063DA4}" srcOrd="0" destOrd="0" presId="urn:microsoft.com/office/officeart/2005/8/layout/hList1"/>
    <dgm:cxn modelId="{A272A0AC-8D4C-419F-9D98-641B6453458D}" srcId="{4C73B78A-03BE-426F-98F3-4661D1E9DEC9}" destId="{06CBB414-173C-4B1E-B7F6-274FD9E24004}" srcOrd="0" destOrd="0" parTransId="{5E282667-28AE-4E3F-9EDC-6D6F4D8372FC}" sibTransId="{430907A9-11E3-4365-9880-2DEB1E65EC22}"/>
    <dgm:cxn modelId="{F4C2DCB2-0A74-4B79-83B4-706ADE4480D3}" srcId="{197D3FD9-08E1-4DE7-97B3-2F13AD23BB30}" destId="{2FBEBCA7-A233-44CA-9DAC-403AB75B9406}" srcOrd="0" destOrd="0" parTransId="{7DF0C6C6-459D-480E-A65D-26DEC9C32367}" sibTransId="{261CB1A4-BA5B-47D5-9856-3FA2D0F81DE8}"/>
    <dgm:cxn modelId="{35193CD2-8F46-450A-8C5D-B34FE0CF0D4F}" type="presOf" srcId="{06CBB414-173C-4B1E-B7F6-274FD9E24004}" destId="{E659C1F5-225C-4252-97E8-CE3F622EE421}" srcOrd="0" destOrd="0" presId="urn:microsoft.com/office/officeart/2005/8/layout/hList1"/>
    <dgm:cxn modelId="{9048C9D5-CBDB-480C-8F95-2C879B127211}" type="presOf" srcId="{CC2C4020-57FE-42DA-9D8C-6BC852D02498}" destId="{45FF5BF2-788D-498F-A415-C0EA90CAD496}" srcOrd="0" destOrd="0" presId="urn:microsoft.com/office/officeart/2005/8/layout/hList1"/>
    <dgm:cxn modelId="{979855DB-07F7-4F30-9BF7-12A039D85AFC}" type="presOf" srcId="{2FBEBCA7-A233-44CA-9DAC-403AB75B9406}" destId="{956B3B44-05CC-43FE-9D82-38E2579CB821}" srcOrd="0" destOrd="0" presId="urn:microsoft.com/office/officeart/2005/8/layout/hList1"/>
    <dgm:cxn modelId="{88B771EA-1B55-426E-8F2E-8DB4F2413F91}" srcId="{C6671C09-F732-49F1-9096-2E6568EF5115}" destId="{BABFCF22-2D55-4E5C-98F4-E20A75D229FD}" srcOrd="2" destOrd="0" parTransId="{A4AD588E-C5E3-4DB0-A36F-851A0E04DB6A}" sibTransId="{B6721AD2-51F7-4FB4-9BBE-7B3D4798DE99}"/>
    <dgm:cxn modelId="{D347F0EF-19EB-4BA9-93D1-15B0E12941B0}" type="presOf" srcId="{94C6B8FE-7E53-4E53-8CF4-F4469458047B}" destId="{FCF5DF29-0468-47BE-AC19-6E7E3CC1EF05}" srcOrd="0" destOrd="0" presId="urn:microsoft.com/office/officeart/2005/8/layout/hList1"/>
    <dgm:cxn modelId="{4B9452F7-B992-4D40-A275-236842D76410}" type="presOf" srcId="{3A46CFD1-C3E5-4646-8397-A5BFC28F7BA0}" destId="{C8B940FB-067D-40FF-A6AB-640BA7F1B292}" srcOrd="0" destOrd="0" presId="urn:microsoft.com/office/officeart/2005/8/layout/hList1"/>
    <dgm:cxn modelId="{A47DB1FA-6983-4B8A-9AB2-EFB029C6B54C}" type="presOf" srcId="{3EE6D5DF-4919-44CA-92D4-43C1D073FA83}" destId="{BABC7666-7DD7-47C7-8DBA-753B998CFCA4}" srcOrd="0" destOrd="0" presId="urn:microsoft.com/office/officeart/2005/8/layout/hList1"/>
    <dgm:cxn modelId="{D7A60CFD-3295-4F1E-8BDB-F9A8FA2DB65C}" type="presOf" srcId="{367BB2AD-D021-4308-ACE6-C1A6E786CAC9}" destId="{CF906DB6-8960-471D-9E73-32E18937C874}" srcOrd="0" destOrd="0" presId="urn:microsoft.com/office/officeart/2005/8/layout/hList1"/>
    <dgm:cxn modelId="{884E6A8A-1AD6-4A84-ACC2-0B2D721171DA}" type="presParOf" srcId="{90CAB438-2246-486F-8BB2-014DF6063DA4}" destId="{EC156F45-F1F5-4C7C-9438-BB3801943E66}" srcOrd="0" destOrd="0" presId="urn:microsoft.com/office/officeart/2005/8/layout/hList1"/>
    <dgm:cxn modelId="{C25D438B-9980-4AE0-886B-435A454973FF}" type="presParOf" srcId="{EC156F45-F1F5-4C7C-9438-BB3801943E66}" destId="{BABC7666-7DD7-47C7-8DBA-753B998CFCA4}" srcOrd="0" destOrd="0" presId="urn:microsoft.com/office/officeart/2005/8/layout/hList1"/>
    <dgm:cxn modelId="{7EB84FF0-65AA-430C-9392-3E7560319D94}" type="presParOf" srcId="{EC156F45-F1F5-4C7C-9438-BB3801943E66}" destId="{5B239AED-4972-4737-A523-E93A4D797FC3}" srcOrd="1" destOrd="0" presId="urn:microsoft.com/office/officeart/2005/8/layout/hList1"/>
    <dgm:cxn modelId="{AC475439-C3F5-46C4-8820-1D10A2110022}" type="presParOf" srcId="{90CAB438-2246-486F-8BB2-014DF6063DA4}" destId="{0F4C49E9-449D-49F9-BE4F-56BF9E60FDA7}" srcOrd="1" destOrd="0" presId="urn:microsoft.com/office/officeart/2005/8/layout/hList1"/>
    <dgm:cxn modelId="{BB337BF7-5A86-4445-969D-AB1674C9F4E0}" type="presParOf" srcId="{90CAB438-2246-486F-8BB2-014DF6063DA4}" destId="{F78C88AF-40DE-4E4F-8951-DA541CEB91F2}" srcOrd="2" destOrd="0" presId="urn:microsoft.com/office/officeart/2005/8/layout/hList1"/>
    <dgm:cxn modelId="{570D41DA-D0C4-4C10-A80B-96E64FDBAAD6}" type="presParOf" srcId="{F78C88AF-40DE-4E4F-8951-DA541CEB91F2}" destId="{21638768-F728-457A-B925-EA47CE55972F}" srcOrd="0" destOrd="0" presId="urn:microsoft.com/office/officeart/2005/8/layout/hList1"/>
    <dgm:cxn modelId="{C04E7ECE-A27B-4F41-BD82-3ABD682CE7CA}" type="presParOf" srcId="{F78C88AF-40DE-4E4F-8951-DA541CEB91F2}" destId="{956B3B44-05CC-43FE-9D82-38E2579CB821}" srcOrd="1" destOrd="0" presId="urn:microsoft.com/office/officeart/2005/8/layout/hList1"/>
    <dgm:cxn modelId="{3CF59613-75A9-475D-96A8-E336291B2794}" type="presParOf" srcId="{90CAB438-2246-486F-8BB2-014DF6063DA4}" destId="{09D6EA01-480A-44B3-82E6-07519A280091}" srcOrd="3" destOrd="0" presId="urn:microsoft.com/office/officeart/2005/8/layout/hList1"/>
    <dgm:cxn modelId="{06A79EDD-19BE-43B6-B05B-6CB4B94F7886}" type="presParOf" srcId="{90CAB438-2246-486F-8BB2-014DF6063DA4}" destId="{38CD31E0-EE4F-4EFB-A5C2-985784314E5A}" srcOrd="4" destOrd="0" presId="urn:microsoft.com/office/officeart/2005/8/layout/hList1"/>
    <dgm:cxn modelId="{AC02729C-EF5D-417D-B1F1-209D320A7DA6}" type="presParOf" srcId="{38CD31E0-EE4F-4EFB-A5C2-985784314E5A}" destId="{DA0B5DEF-A7B6-45C7-80F8-EBBAEA02CBBF}" srcOrd="0" destOrd="0" presId="urn:microsoft.com/office/officeart/2005/8/layout/hList1"/>
    <dgm:cxn modelId="{18BA2B76-26F1-4643-B788-1B8C3848FB99}" type="presParOf" srcId="{38CD31E0-EE4F-4EFB-A5C2-985784314E5A}" destId="{CF906DB6-8960-471D-9E73-32E18937C874}" srcOrd="1" destOrd="0" presId="urn:microsoft.com/office/officeart/2005/8/layout/hList1"/>
    <dgm:cxn modelId="{39EA47E3-9187-43CB-9BD7-2E07B9A00247}" type="presParOf" srcId="{90CAB438-2246-486F-8BB2-014DF6063DA4}" destId="{4DD978D5-A37F-43D1-A892-108D21248F3F}" srcOrd="5" destOrd="0" presId="urn:microsoft.com/office/officeart/2005/8/layout/hList1"/>
    <dgm:cxn modelId="{6B17EEA1-80AE-48D8-8FB9-74EE2A098A9F}" type="presParOf" srcId="{90CAB438-2246-486F-8BB2-014DF6063DA4}" destId="{1EADC67D-8987-47A8-B89E-535F058ACFB0}" srcOrd="6" destOrd="0" presId="urn:microsoft.com/office/officeart/2005/8/layout/hList1"/>
    <dgm:cxn modelId="{025129A4-4633-448A-8891-28C293333087}" type="presParOf" srcId="{1EADC67D-8987-47A8-B89E-535F058ACFB0}" destId="{6D9D8822-3BE3-49EB-9182-3D36643C3DF8}" srcOrd="0" destOrd="0" presId="urn:microsoft.com/office/officeart/2005/8/layout/hList1"/>
    <dgm:cxn modelId="{DC9CBAE6-52A6-4B65-A0E8-70BD9E302069}" type="presParOf" srcId="{1EADC67D-8987-47A8-B89E-535F058ACFB0}" destId="{FCF5DF29-0468-47BE-AC19-6E7E3CC1EF05}" srcOrd="1" destOrd="0" presId="urn:microsoft.com/office/officeart/2005/8/layout/hList1"/>
    <dgm:cxn modelId="{03B33967-ED0E-4FEB-B8CD-BBBF7FDE028C}" type="presParOf" srcId="{90CAB438-2246-486F-8BB2-014DF6063DA4}" destId="{99F9360B-2B67-4260-AF4E-FA28A3619E60}" srcOrd="7" destOrd="0" presId="urn:microsoft.com/office/officeart/2005/8/layout/hList1"/>
    <dgm:cxn modelId="{DB35A0D0-2B90-4AE9-A0B0-2405EB65A084}" type="presParOf" srcId="{90CAB438-2246-486F-8BB2-014DF6063DA4}" destId="{BC402122-5EB4-42DB-ADE6-BF66B3AFD595}" srcOrd="8" destOrd="0" presId="urn:microsoft.com/office/officeart/2005/8/layout/hList1"/>
    <dgm:cxn modelId="{9691D458-EDE6-4A56-99A7-AAE63AE3317F}" type="presParOf" srcId="{BC402122-5EB4-42DB-ADE6-BF66B3AFD595}" destId="{52502E3E-FB94-4F3E-86CA-F7A7C48B66CC}" srcOrd="0" destOrd="0" presId="urn:microsoft.com/office/officeart/2005/8/layout/hList1"/>
    <dgm:cxn modelId="{1812B57A-C080-402C-B951-AFA4E6B0427B}" type="presParOf" srcId="{BC402122-5EB4-42DB-ADE6-BF66B3AFD595}" destId="{E659C1F5-225C-4252-97E8-CE3F622EE421}" srcOrd="1" destOrd="0" presId="urn:microsoft.com/office/officeart/2005/8/layout/hList1"/>
    <dgm:cxn modelId="{C36B2924-88F6-4651-961E-4614E601AE35}" type="presParOf" srcId="{90CAB438-2246-486F-8BB2-014DF6063DA4}" destId="{5E887131-D61B-4E20-B713-03C7D30F4440}" srcOrd="9" destOrd="0" presId="urn:microsoft.com/office/officeart/2005/8/layout/hList1"/>
    <dgm:cxn modelId="{56F5DD16-035E-4174-B281-E28AD6631119}" type="presParOf" srcId="{90CAB438-2246-486F-8BB2-014DF6063DA4}" destId="{05DA5D00-DD04-4095-91DD-2C2FA94F44A1}" srcOrd="10" destOrd="0" presId="urn:microsoft.com/office/officeart/2005/8/layout/hList1"/>
    <dgm:cxn modelId="{D2C71AB7-CA7A-4501-9E60-BDBD0287CAF4}" type="presParOf" srcId="{05DA5D00-DD04-4095-91DD-2C2FA94F44A1}" destId="{2C56FA4D-A871-491B-85A3-B1CCE0601210}" srcOrd="0" destOrd="0" presId="urn:microsoft.com/office/officeart/2005/8/layout/hList1"/>
    <dgm:cxn modelId="{CEED57CD-32AC-4175-B3F0-70A750C00A38}" type="presParOf" srcId="{05DA5D00-DD04-4095-91DD-2C2FA94F44A1}" destId="{C8B940FB-067D-40FF-A6AB-640BA7F1B292}" srcOrd="1" destOrd="0" presId="urn:microsoft.com/office/officeart/2005/8/layout/hList1"/>
    <dgm:cxn modelId="{7D836939-0537-47AC-9E11-265403B3692E}" type="presParOf" srcId="{90CAB438-2246-486F-8BB2-014DF6063DA4}" destId="{E7E6C9ED-19FC-4055-BE0F-148BFA8BE2D0}" srcOrd="11" destOrd="0" presId="urn:microsoft.com/office/officeart/2005/8/layout/hList1"/>
    <dgm:cxn modelId="{50FCF1BC-BF00-4ADE-A37B-383EDE36F8A0}" type="presParOf" srcId="{90CAB438-2246-486F-8BB2-014DF6063DA4}" destId="{6F482D14-6048-4B7E-A2B0-0C1B0FC62B1B}" srcOrd="12" destOrd="0" presId="urn:microsoft.com/office/officeart/2005/8/layout/hList1"/>
    <dgm:cxn modelId="{0631397F-DC47-4B11-BEBA-365866A4F39D}" type="presParOf" srcId="{6F482D14-6048-4B7E-A2B0-0C1B0FC62B1B}" destId="{10971CF0-5260-40F1-8DFD-31D0E3CD53B0}" srcOrd="0" destOrd="0" presId="urn:microsoft.com/office/officeart/2005/8/layout/hList1"/>
    <dgm:cxn modelId="{5527113C-B838-4058-894F-3B9BC48F01F1}" type="presParOf" srcId="{6F482D14-6048-4B7E-A2B0-0C1B0FC62B1B}" destId="{45FF5BF2-788D-498F-A415-C0EA90CAD49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EC6E5-A588-45E4-BA86-315514DA44E5}">
      <dsp:nvSpPr>
        <dsp:cNvPr id="0" name=""/>
        <dsp:cNvSpPr/>
      </dsp:nvSpPr>
      <dsp:spPr>
        <a:xfrm>
          <a:off x="0" y="57503"/>
          <a:ext cx="5707258" cy="873953"/>
        </a:xfrm>
        <a:prstGeom prst="roundRect">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Collaboration and Teamwork</a:t>
          </a:r>
          <a:endParaRPr lang="en-NG" sz="2200" kern="1200" dirty="0"/>
        </a:p>
      </dsp:txBody>
      <dsp:txXfrm>
        <a:off x="42663" y="100166"/>
        <a:ext cx="5621932" cy="788627"/>
      </dsp:txXfrm>
    </dsp:sp>
    <dsp:sp modelId="{EB8EED3B-AD99-4F15-B0DD-C2D2104DB060}">
      <dsp:nvSpPr>
        <dsp:cNvPr id="0" name=""/>
        <dsp:cNvSpPr/>
      </dsp:nvSpPr>
      <dsp:spPr>
        <a:xfrm>
          <a:off x="0" y="994816"/>
          <a:ext cx="5707258" cy="873953"/>
        </a:xfrm>
        <a:prstGeom prst="roundRect">
          <a:avLst/>
        </a:prstGeom>
        <a:solidFill>
          <a:schemeClr val="accent6">
            <a:shade val="50000"/>
            <a:hueOff val="158983"/>
            <a:satOff val="-3708"/>
            <a:lumOff val="145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It enhance productivity</a:t>
          </a:r>
          <a:endParaRPr lang="en-NG" sz="2200" kern="1200" dirty="0"/>
        </a:p>
      </dsp:txBody>
      <dsp:txXfrm>
        <a:off x="42663" y="1037479"/>
        <a:ext cx="5621932" cy="788627"/>
      </dsp:txXfrm>
    </dsp:sp>
    <dsp:sp modelId="{058D9A07-0BAE-44EA-A726-E86BE0FE3431}">
      <dsp:nvSpPr>
        <dsp:cNvPr id="0" name=""/>
        <dsp:cNvSpPr/>
      </dsp:nvSpPr>
      <dsp:spPr>
        <a:xfrm>
          <a:off x="0" y="1932130"/>
          <a:ext cx="5707258" cy="873953"/>
        </a:xfrm>
        <a:prstGeom prst="roundRect">
          <a:avLst/>
        </a:prstGeom>
        <a:solidFill>
          <a:schemeClr val="accent6">
            <a:shade val="50000"/>
            <a:hueOff val="317967"/>
            <a:satOff val="-7416"/>
            <a:lumOff val="291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Conflict resolution</a:t>
          </a:r>
          <a:endParaRPr lang="en-NG" sz="2200" kern="1200" dirty="0"/>
        </a:p>
      </dsp:txBody>
      <dsp:txXfrm>
        <a:off x="42663" y="1974793"/>
        <a:ext cx="5621932" cy="788627"/>
      </dsp:txXfrm>
    </dsp:sp>
    <dsp:sp modelId="{6170C793-37E7-4EFD-8BC4-2FEEEFA987A9}">
      <dsp:nvSpPr>
        <dsp:cNvPr id="0" name=""/>
        <dsp:cNvSpPr/>
      </dsp:nvSpPr>
      <dsp:spPr>
        <a:xfrm>
          <a:off x="0" y="2869443"/>
          <a:ext cx="5707258" cy="873953"/>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It facilitates creativity and innovation</a:t>
          </a:r>
          <a:endParaRPr lang="en-NG" sz="2200" kern="1200" dirty="0"/>
        </a:p>
      </dsp:txBody>
      <dsp:txXfrm>
        <a:off x="42663" y="2912106"/>
        <a:ext cx="5621932" cy="788627"/>
      </dsp:txXfrm>
    </dsp:sp>
    <dsp:sp modelId="{9A661072-8A89-4556-A055-3D81643189A3}">
      <dsp:nvSpPr>
        <dsp:cNvPr id="0" name=""/>
        <dsp:cNvSpPr/>
      </dsp:nvSpPr>
      <dsp:spPr>
        <a:xfrm>
          <a:off x="0" y="3806756"/>
          <a:ext cx="5707258" cy="873953"/>
        </a:xfrm>
        <a:prstGeom prst="roundRect">
          <a:avLst/>
        </a:prstGeom>
        <a:solidFill>
          <a:schemeClr val="accent6">
            <a:shade val="50000"/>
            <a:hueOff val="317967"/>
            <a:satOff val="-7416"/>
            <a:lumOff val="291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It facilitates growth, creativity and innovation</a:t>
          </a:r>
          <a:endParaRPr lang="en-NG" sz="2200" kern="1200" dirty="0"/>
        </a:p>
      </dsp:txBody>
      <dsp:txXfrm>
        <a:off x="42663" y="3849419"/>
        <a:ext cx="5621932" cy="788627"/>
      </dsp:txXfrm>
    </dsp:sp>
    <dsp:sp modelId="{CAD1837E-E06E-4BD9-B7B1-4EE67B5D9F84}">
      <dsp:nvSpPr>
        <dsp:cNvPr id="0" name=""/>
        <dsp:cNvSpPr/>
      </dsp:nvSpPr>
      <dsp:spPr>
        <a:xfrm>
          <a:off x="0" y="4744070"/>
          <a:ext cx="5707258" cy="873953"/>
        </a:xfrm>
        <a:prstGeom prst="roundRect">
          <a:avLst/>
        </a:prstGeom>
        <a:solidFill>
          <a:schemeClr val="accent6">
            <a:shade val="50000"/>
            <a:hueOff val="158983"/>
            <a:satOff val="-3708"/>
            <a:lumOff val="145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It enhance team building and trust</a:t>
          </a:r>
          <a:endParaRPr lang="en-NG" sz="2200" kern="1200" dirty="0"/>
        </a:p>
      </dsp:txBody>
      <dsp:txXfrm>
        <a:off x="42663" y="4786733"/>
        <a:ext cx="5621932" cy="7886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58322-B031-4315-9AF2-4BFC54058217}">
      <dsp:nvSpPr>
        <dsp:cNvPr id="0" name=""/>
        <dsp:cNvSpPr/>
      </dsp:nvSpPr>
      <dsp:spPr>
        <a:xfrm>
          <a:off x="0" y="444"/>
          <a:ext cx="32774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387C53-383A-4648-B6BA-B3C44BB5A531}">
      <dsp:nvSpPr>
        <dsp:cNvPr id="0" name=""/>
        <dsp:cNvSpPr/>
      </dsp:nvSpPr>
      <dsp:spPr>
        <a:xfrm>
          <a:off x="0" y="444"/>
          <a:ext cx="3277474" cy="404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Use standard formatting</a:t>
          </a:r>
          <a:endParaRPr lang="en-NG" sz="1200" kern="1200" dirty="0"/>
        </a:p>
      </dsp:txBody>
      <dsp:txXfrm>
        <a:off x="0" y="444"/>
        <a:ext cx="3277474" cy="404419"/>
      </dsp:txXfrm>
    </dsp:sp>
    <dsp:sp modelId="{BEC4A092-32E2-4BB7-BD40-BA07016A9B97}">
      <dsp:nvSpPr>
        <dsp:cNvPr id="0" name=""/>
        <dsp:cNvSpPr/>
      </dsp:nvSpPr>
      <dsp:spPr>
        <a:xfrm>
          <a:off x="0" y="404864"/>
          <a:ext cx="32774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CF4EC3-60B7-4696-977A-FDB9EAC5CD26}">
      <dsp:nvSpPr>
        <dsp:cNvPr id="0" name=""/>
        <dsp:cNvSpPr/>
      </dsp:nvSpPr>
      <dsp:spPr>
        <a:xfrm>
          <a:off x="0" y="404864"/>
          <a:ext cx="3277474" cy="404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Include a clear subject line</a:t>
          </a:r>
          <a:endParaRPr lang="en-NG" sz="1200" kern="1200" dirty="0"/>
        </a:p>
      </dsp:txBody>
      <dsp:txXfrm>
        <a:off x="0" y="404864"/>
        <a:ext cx="3277474" cy="404419"/>
      </dsp:txXfrm>
    </dsp:sp>
    <dsp:sp modelId="{F6C8DF3D-8DAB-40F7-9E3F-2668B61C0AC0}">
      <dsp:nvSpPr>
        <dsp:cNvPr id="0" name=""/>
        <dsp:cNvSpPr/>
      </dsp:nvSpPr>
      <dsp:spPr>
        <a:xfrm>
          <a:off x="0" y="809284"/>
          <a:ext cx="32774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D20ADB-3A20-4EF2-8DB6-B3570F46C8C9}">
      <dsp:nvSpPr>
        <dsp:cNvPr id="0" name=""/>
        <dsp:cNvSpPr/>
      </dsp:nvSpPr>
      <dsp:spPr>
        <a:xfrm>
          <a:off x="0" y="809284"/>
          <a:ext cx="3277474" cy="404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Email from a professional email address</a:t>
          </a:r>
          <a:endParaRPr lang="en-NG" sz="1200" kern="1200" dirty="0"/>
        </a:p>
      </dsp:txBody>
      <dsp:txXfrm>
        <a:off x="0" y="809284"/>
        <a:ext cx="3277474" cy="404419"/>
      </dsp:txXfrm>
    </dsp:sp>
    <dsp:sp modelId="{C2CCEE63-B3F0-49B9-9C2A-B62655A0F68F}">
      <dsp:nvSpPr>
        <dsp:cNvPr id="0" name=""/>
        <dsp:cNvSpPr/>
      </dsp:nvSpPr>
      <dsp:spPr>
        <a:xfrm>
          <a:off x="0" y="1213703"/>
          <a:ext cx="32774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C26015-812E-4C61-A91E-FBFCC70151AF}">
      <dsp:nvSpPr>
        <dsp:cNvPr id="0" name=""/>
        <dsp:cNvSpPr/>
      </dsp:nvSpPr>
      <dsp:spPr>
        <a:xfrm>
          <a:off x="0" y="1213703"/>
          <a:ext cx="3277474" cy="404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Use the correct email format</a:t>
          </a:r>
          <a:endParaRPr lang="en-NG" sz="1200" kern="1200" dirty="0"/>
        </a:p>
      </dsp:txBody>
      <dsp:txXfrm>
        <a:off x="0" y="1213703"/>
        <a:ext cx="3277474" cy="404419"/>
      </dsp:txXfrm>
    </dsp:sp>
    <dsp:sp modelId="{03883D37-C446-4C36-BA2E-4809F9D3EA3B}">
      <dsp:nvSpPr>
        <dsp:cNvPr id="0" name=""/>
        <dsp:cNvSpPr/>
      </dsp:nvSpPr>
      <dsp:spPr>
        <a:xfrm>
          <a:off x="0" y="1618123"/>
          <a:ext cx="32774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72DBB9-1932-40DC-857E-499ADB43A37E}">
      <dsp:nvSpPr>
        <dsp:cNvPr id="0" name=""/>
        <dsp:cNvSpPr/>
      </dsp:nvSpPr>
      <dsp:spPr>
        <a:xfrm>
          <a:off x="0" y="1618123"/>
          <a:ext cx="3277474" cy="404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Use professional greetings</a:t>
          </a:r>
          <a:endParaRPr lang="en-NG" sz="1200" kern="1200" dirty="0"/>
        </a:p>
      </dsp:txBody>
      <dsp:txXfrm>
        <a:off x="0" y="1618123"/>
        <a:ext cx="3277474" cy="404419"/>
      </dsp:txXfrm>
    </dsp:sp>
    <dsp:sp modelId="{E84DF0CA-ED03-4AC6-A658-9B0AFE46CDF3}">
      <dsp:nvSpPr>
        <dsp:cNvPr id="0" name=""/>
        <dsp:cNvSpPr/>
      </dsp:nvSpPr>
      <dsp:spPr>
        <a:xfrm>
          <a:off x="0" y="2022543"/>
          <a:ext cx="32774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B3FEEF-2190-4B66-A4EE-259BC880A2A1}">
      <dsp:nvSpPr>
        <dsp:cNvPr id="0" name=""/>
        <dsp:cNvSpPr/>
      </dsp:nvSpPr>
      <dsp:spPr>
        <a:xfrm>
          <a:off x="0" y="2022543"/>
          <a:ext cx="3277474" cy="404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Choose your salutation and sign-off carefully</a:t>
          </a:r>
          <a:endParaRPr lang="en-NG" sz="1200" kern="1200" dirty="0"/>
        </a:p>
      </dsp:txBody>
      <dsp:txXfrm>
        <a:off x="0" y="2022543"/>
        <a:ext cx="3277474" cy="404419"/>
      </dsp:txXfrm>
    </dsp:sp>
    <dsp:sp modelId="{53B5328D-2272-43D4-9401-806F43237DED}">
      <dsp:nvSpPr>
        <dsp:cNvPr id="0" name=""/>
        <dsp:cNvSpPr/>
      </dsp:nvSpPr>
      <dsp:spPr>
        <a:xfrm>
          <a:off x="0" y="2426963"/>
          <a:ext cx="32774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6D9D00-489C-43C5-8E8A-FFF52B7A5E48}">
      <dsp:nvSpPr>
        <dsp:cNvPr id="0" name=""/>
        <dsp:cNvSpPr/>
      </dsp:nvSpPr>
      <dsp:spPr>
        <a:xfrm>
          <a:off x="0" y="2426963"/>
          <a:ext cx="3277474" cy="404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Avoid using all caps</a:t>
          </a:r>
          <a:endParaRPr lang="en-NG" sz="1200" kern="1200" dirty="0"/>
        </a:p>
      </dsp:txBody>
      <dsp:txXfrm>
        <a:off x="0" y="2426963"/>
        <a:ext cx="3277474" cy="404419"/>
      </dsp:txXfrm>
    </dsp:sp>
    <dsp:sp modelId="{E62C25AD-3D15-413D-8B4E-41630B33B2C0}">
      <dsp:nvSpPr>
        <dsp:cNvPr id="0" name=""/>
        <dsp:cNvSpPr/>
      </dsp:nvSpPr>
      <dsp:spPr>
        <a:xfrm>
          <a:off x="0" y="2831382"/>
          <a:ext cx="32774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898E4B-3A5E-4B4E-AE37-A5FD1368511F}">
      <dsp:nvSpPr>
        <dsp:cNvPr id="0" name=""/>
        <dsp:cNvSpPr/>
      </dsp:nvSpPr>
      <dsp:spPr>
        <a:xfrm>
          <a:off x="0" y="2831382"/>
          <a:ext cx="3277474" cy="404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Double-check attachments</a:t>
          </a:r>
          <a:endParaRPr lang="en-NG" sz="1200" kern="1200" dirty="0"/>
        </a:p>
      </dsp:txBody>
      <dsp:txXfrm>
        <a:off x="0" y="2831382"/>
        <a:ext cx="3277474" cy="404419"/>
      </dsp:txXfrm>
    </dsp:sp>
    <dsp:sp modelId="{C1B6F77E-155F-4FCA-AF20-166FE3A66100}">
      <dsp:nvSpPr>
        <dsp:cNvPr id="0" name=""/>
        <dsp:cNvSpPr/>
      </dsp:nvSpPr>
      <dsp:spPr>
        <a:xfrm>
          <a:off x="0" y="3235802"/>
          <a:ext cx="32774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FAD83E-84FB-4158-B438-5161C7A5DC44}">
      <dsp:nvSpPr>
        <dsp:cNvPr id="0" name=""/>
        <dsp:cNvSpPr/>
      </dsp:nvSpPr>
      <dsp:spPr>
        <a:xfrm>
          <a:off x="0" y="3235802"/>
          <a:ext cx="3277474" cy="404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Shorten links</a:t>
          </a:r>
          <a:endParaRPr lang="en-NG" sz="1200" kern="1200" dirty="0"/>
        </a:p>
      </dsp:txBody>
      <dsp:txXfrm>
        <a:off x="0" y="3235802"/>
        <a:ext cx="3277474" cy="4044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58322-B031-4315-9AF2-4BFC54058217}">
      <dsp:nvSpPr>
        <dsp:cNvPr id="0" name=""/>
        <dsp:cNvSpPr/>
      </dsp:nvSpPr>
      <dsp:spPr>
        <a:xfrm>
          <a:off x="0" y="444"/>
          <a:ext cx="32774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387C53-383A-4648-B6BA-B3C44BB5A531}">
      <dsp:nvSpPr>
        <dsp:cNvPr id="0" name=""/>
        <dsp:cNvSpPr/>
      </dsp:nvSpPr>
      <dsp:spPr>
        <a:xfrm>
          <a:off x="0" y="444"/>
          <a:ext cx="3277474" cy="404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Proofread</a:t>
          </a:r>
          <a:endParaRPr lang="en-NG" sz="1200" kern="1200" dirty="0"/>
        </a:p>
      </dsp:txBody>
      <dsp:txXfrm>
        <a:off x="0" y="444"/>
        <a:ext cx="3277474" cy="404419"/>
      </dsp:txXfrm>
    </dsp:sp>
    <dsp:sp modelId="{AD9E31FA-BB01-4253-B1C0-6CCBDC260F65}">
      <dsp:nvSpPr>
        <dsp:cNvPr id="0" name=""/>
        <dsp:cNvSpPr/>
      </dsp:nvSpPr>
      <dsp:spPr>
        <a:xfrm>
          <a:off x="0" y="404864"/>
          <a:ext cx="32774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E5D08D-A9C4-4EDA-8188-16D35703F907}">
      <dsp:nvSpPr>
        <dsp:cNvPr id="0" name=""/>
        <dsp:cNvSpPr/>
      </dsp:nvSpPr>
      <dsp:spPr>
        <a:xfrm>
          <a:off x="0" y="404864"/>
          <a:ext cx="3277474" cy="404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Don't use emojis</a:t>
          </a:r>
          <a:endParaRPr lang="en-NG" sz="1200" kern="1200" dirty="0"/>
        </a:p>
      </dsp:txBody>
      <dsp:txXfrm>
        <a:off x="0" y="404864"/>
        <a:ext cx="3277474" cy="404419"/>
      </dsp:txXfrm>
    </dsp:sp>
    <dsp:sp modelId="{EC4A6A44-6F53-41AF-85C9-FAE9BDD26C37}">
      <dsp:nvSpPr>
        <dsp:cNvPr id="0" name=""/>
        <dsp:cNvSpPr/>
      </dsp:nvSpPr>
      <dsp:spPr>
        <a:xfrm>
          <a:off x="0" y="809284"/>
          <a:ext cx="32774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7ACA54-8007-4D10-B429-A6DAC284E256}">
      <dsp:nvSpPr>
        <dsp:cNvPr id="0" name=""/>
        <dsp:cNvSpPr/>
      </dsp:nvSpPr>
      <dsp:spPr>
        <a:xfrm>
          <a:off x="0" y="809284"/>
          <a:ext cx="3277474" cy="404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Reply within 24 hours</a:t>
          </a:r>
          <a:endParaRPr lang="en-NG" sz="1200" kern="1200" dirty="0"/>
        </a:p>
      </dsp:txBody>
      <dsp:txXfrm>
        <a:off x="0" y="809284"/>
        <a:ext cx="3277474" cy="404419"/>
      </dsp:txXfrm>
    </dsp:sp>
    <dsp:sp modelId="{7096DA57-0AF2-4816-9D7E-0B22D5D7DD10}">
      <dsp:nvSpPr>
        <dsp:cNvPr id="0" name=""/>
        <dsp:cNvSpPr/>
      </dsp:nvSpPr>
      <dsp:spPr>
        <a:xfrm>
          <a:off x="0" y="1213703"/>
          <a:ext cx="32774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535B9E-DBB7-4D70-A5FE-ACBB701E4B38}">
      <dsp:nvSpPr>
        <dsp:cNvPr id="0" name=""/>
        <dsp:cNvSpPr/>
      </dsp:nvSpPr>
      <dsp:spPr>
        <a:xfrm>
          <a:off x="0" y="1213703"/>
          <a:ext cx="3277474" cy="404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Keep your tone professional</a:t>
          </a:r>
          <a:endParaRPr lang="en-NG" sz="1200" kern="1200" dirty="0"/>
        </a:p>
      </dsp:txBody>
      <dsp:txXfrm>
        <a:off x="0" y="1213703"/>
        <a:ext cx="3277474" cy="404419"/>
      </dsp:txXfrm>
    </dsp:sp>
    <dsp:sp modelId="{D2A2421B-55E7-4354-AE94-58137D7BA9EB}">
      <dsp:nvSpPr>
        <dsp:cNvPr id="0" name=""/>
        <dsp:cNvSpPr/>
      </dsp:nvSpPr>
      <dsp:spPr>
        <a:xfrm>
          <a:off x="0" y="1618123"/>
          <a:ext cx="32774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F4E0AA-B859-4E53-BEFB-C9A9D94A3BF2}">
      <dsp:nvSpPr>
        <dsp:cNvPr id="0" name=""/>
        <dsp:cNvSpPr/>
      </dsp:nvSpPr>
      <dsp:spPr>
        <a:xfrm>
          <a:off x="0" y="1618123"/>
          <a:ext cx="3277474" cy="404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Use Bcc appropriately</a:t>
          </a:r>
          <a:endParaRPr lang="en-NG" sz="1200" kern="1200" dirty="0"/>
        </a:p>
      </dsp:txBody>
      <dsp:txXfrm>
        <a:off x="0" y="1618123"/>
        <a:ext cx="3277474" cy="404419"/>
      </dsp:txXfrm>
    </dsp:sp>
    <dsp:sp modelId="{CC0CB6AB-DAD3-4877-9681-32EB96BDBCB4}">
      <dsp:nvSpPr>
        <dsp:cNvPr id="0" name=""/>
        <dsp:cNvSpPr/>
      </dsp:nvSpPr>
      <dsp:spPr>
        <a:xfrm>
          <a:off x="0" y="2022543"/>
          <a:ext cx="32774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3B66FA-35A4-407F-B097-0CA660AFD112}">
      <dsp:nvSpPr>
        <dsp:cNvPr id="0" name=""/>
        <dsp:cNvSpPr/>
      </dsp:nvSpPr>
      <dsp:spPr>
        <a:xfrm>
          <a:off x="0" y="2022543"/>
          <a:ext cx="3277474" cy="404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Set informative out-of-office replies</a:t>
          </a:r>
          <a:endParaRPr lang="en-NG" sz="1200" kern="1200" dirty="0"/>
        </a:p>
      </dsp:txBody>
      <dsp:txXfrm>
        <a:off x="0" y="2022543"/>
        <a:ext cx="3277474" cy="404419"/>
      </dsp:txXfrm>
    </dsp:sp>
    <dsp:sp modelId="{3A8B3A54-217C-45B7-B0F5-531DFE49A242}">
      <dsp:nvSpPr>
        <dsp:cNvPr id="0" name=""/>
        <dsp:cNvSpPr/>
      </dsp:nvSpPr>
      <dsp:spPr>
        <a:xfrm>
          <a:off x="0" y="2426963"/>
          <a:ext cx="32774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42095E-3481-405B-95B0-2202A1687C12}">
      <dsp:nvSpPr>
        <dsp:cNvPr id="0" name=""/>
        <dsp:cNvSpPr/>
      </dsp:nvSpPr>
      <dsp:spPr>
        <a:xfrm>
          <a:off x="0" y="2426963"/>
          <a:ext cx="3277474" cy="404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Be aware of cultural differences</a:t>
          </a:r>
          <a:endParaRPr lang="en-NG" sz="1200" kern="1200" dirty="0"/>
        </a:p>
      </dsp:txBody>
      <dsp:txXfrm>
        <a:off x="0" y="2426963"/>
        <a:ext cx="3277474" cy="404419"/>
      </dsp:txXfrm>
    </dsp:sp>
    <dsp:sp modelId="{0FCDF939-DED4-4A69-B0ED-7EA08C91A605}">
      <dsp:nvSpPr>
        <dsp:cNvPr id="0" name=""/>
        <dsp:cNvSpPr/>
      </dsp:nvSpPr>
      <dsp:spPr>
        <a:xfrm>
          <a:off x="0" y="2831382"/>
          <a:ext cx="32774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0C5C69-2904-4A36-A6D1-38095AD53F5F}">
      <dsp:nvSpPr>
        <dsp:cNvPr id="0" name=""/>
        <dsp:cNvSpPr/>
      </dsp:nvSpPr>
      <dsp:spPr>
        <a:xfrm>
          <a:off x="0" y="2831382"/>
          <a:ext cx="3277474" cy="404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Include a call to action</a:t>
          </a:r>
          <a:endParaRPr lang="en-NG" sz="1200" kern="1200" dirty="0"/>
        </a:p>
      </dsp:txBody>
      <dsp:txXfrm>
        <a:off x="0" y="2831382"/>
        <a:ext cx="3277474" cy="404419"/>
      </dsp:txXfrm>
    </dsp:sp>
    <dsp:sp modelId="{6794BE07-A287-48DB-8C45-6A6686EF9C31}">
      <dsp:nvSpPr>
        <dsp:cNvPr id="0" name=""/>
        <dsp:cNvSpPr/>
      </dsp:nvSpPr>
      <dsp:spPr>
        <a:xfrm>
          <a:off x="0" y="3235802"/>
          <a:ext cx="32774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5B934F-7FA2-42D1-B2E4-284031637F90}">
      <dsp:nvSpPr>
        <dsp:cNvPr id="0" name=""/>
        <dsp:cNvSpPr/>
      </dsp:nvSpPr>
      <dsp:spPr>
        <a:xfrm>
          <a:off x="0" y="3235802"/>
          <a:ext cx="3277474" cy="404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Write the email address last</a:t>
          </a:r>
          <a:endParaRPr lang="en-NG" sz="1200" kern="1200" dirty="0"/>
        </a:p>
      </dsp:txBody>
      <dsp:txXfrm>
        <a:off x="0" y="3235802"/>
        <a:ext cx="3277474" cy="4044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C7666-7DD7-47C7-8DBA-753B998CFCA4}">
      <dsp:nvSpPr>
        <dsp:cNvPr id="0" name=""/>
        <dsp:cNvSpPr/>
      </dsp:nvSpPr>
      <dsp:spPr>
        <a:xfrm>
          <a:off x="2233" y="48977"/>
          <a:ext cx="2177208" cy="4896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latin typeface="Avenir Next LT Pro Demi" panose="020B0704020202020204" pitchFamily="34" charset="0"/>
            </a:rPr>
            <a:t>Situation</a:t>
          </a:r>
          <a:endParaRPr lang="en-NG" sz="1800" kern="1200">
            <a:latin typeface="Avenir Next LT Pro Demi" panose="020B0704020202020204" pitchFamily="34" charset="0"/>
          </a:endParaRPr>
        </a:p>
      </dsp:txBody>
      <dsp:txXfrm>
        <a:off x="2233" y="48977"/>
        <a:ext cx="2177208" cy="489600"/>
      </dsp:txXfrm>
    </dsp:sp>
    <dsp:sp modelId="{5B239AED-4972-4737-A523-E93A4D797FC3}">
      <dsp:nvSpPr>
        <dsp:cNvPr id="0" name=""/>
        <dsp:cNvSpPr/>
      </dsp:nvSpPr>
      <dsp:spPr>
        <a:xfrm>
          <a:off x="2233" y="538577"/>
          <a:ext cx="2177208" cy="164421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ctr" defTabSz="755650">
            <a:lnSpc>
              <a:spcPct val="90000"/>
            </a:lnSpc>
            <a:spcBef>
              <a:spcPct val="0"/>
            </a:spcBef>
            <a:spcAft>
              <a:spcPct val="15000"/>
            </a:spcAft>
            <a:buFont typeface="Arial" panose="020B0604020202020204" pitchFamily="34" charset="0"/>
            <a:buNone/>
          </a:pPr>
          <a:r>
            <a:rPr lang="en-US" sz="1700" kern="1200" dirty="0">
              <a:solidFill>
                <a:schemeClr val="tx1"/>
              </a:solidFill>
            </a:rPr>
            <a:t>Describe the situation with specifics.</a:t>
          </a:r>
          <a:endParaRPr lang="en-NG" sz="1700" kern="1200" dirty="0"/>
        </a:p>
      </dsp:txBody>
      <dsp:txXfrm>
        <a:off x="2233" y="538577"/>
        <a:ext cx="2177208" cy="1644212"/>
      </dsp:txXfrm>
    </dsp:sp>
    <dsp:sp modelId="{01F48466-CA97-4FC8-8E7F-6332ADE4D7CB}">
      <dsp:nvSpPr>
        <dsp:cNvPr id="0" name=""/>
        <dsp:cNvSpPr/>
      </dsp:nvSpPr>
      <dsp:spPr>
        <a:xfrm>
          <a:off x="2484251" y="48977"/>
          <a:ext cx="2177208" cy="489600"/>
        </a:xfrm>
        <a:prstGeom prst="rect">
          <a:avLst/>
        </a:prstGeom>
        <a:solidFill>
          <a:schemeClr val="accent5">
            <a:hueOff val="927063"/>
            <a:satOff val="4926"/>
            <a:lumOff val="10196"/>
            <a:alphaOff val="0"/>
          </a:schemeClr>
        </a:solidFill>
        <a:ln w="12700" cap="flat" cmpd="sng" algn="ctr">
          <a:solidFill>
            <a:schemeClr val="accent5">
              <a:hueOff val="927063"/>
              <a:satOff val="4926"/>
              <a:lumOff val="10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venir Next LT Pro Demi" panose="020B0704020202020204" pitchFamily="34" charset="0"/>
            </a:rPr>
            <a:t>Behaviour</a:t>
          </a:r>
          <a:endParaRPr lang="en-NG" sz="1800" kern="1200" dirty="0">
            <a:latin typeface="Avenir Next LT Pro Demi" panose="020B0704020202020204" pitchFamily="34" charset="0"/>
          </a:endParaRPr>
        </a:p>
      </dsp:txBody>
      <dsp:txXfrm>
        <a:off x="2484251" y="48977"/>
        <a:ext cx="2177208" cy="489600"/>
      </dsp:txXfrm>
    </dsp:sp>
    <dsp:sp modelId="{4F750630-C551-4E49-89FE-D13B0CBE5979}">
      <dsp:nvSpPr>
        <dsp:cNvPr id="0" name=""/>
        <dsp:cNvSpPr/>
      </dsp:nvSpPr>
      <dsp:spPr>
        <a:xfrm>
          <a:off x="2484251" y="538577"/>
          <a:ext cx="2177208" cy="1644212"/>
        </a:xfrm>
        <a:prstGeom prst="rect">
          <a:avLst/>
        </a:prstGeom>
        <a:solidFill>
          <a:schemeClr val="accent5">
            <a:tint val="40000"/>
            <a:alpha val="90000"/>
            <a:hueOff val="1071438"/>
            <a:satOff val="17982"/>
            <a:lumOff val="2349"/>
            <a:alphaOff val="0"/>
          </a:schemeClr>
        </a:solidFill>
        <a:ln w="12700" cap="flat" cmpd="sng" algn="ctr">
          <a:solidFill>
            <a:schemeClr val="accent5">
              <a:tint val="40000"/>
              <a:alpha val="90000"/>
              <a:hueOff val="1071438"/>
              <a:satOff val="17982"/>
              <a:lumOff val="234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ctr" defTabSz="755650">
            <a:lnSpc>
              <a:spcPct val="90000"/>
            </a:lnSpc>
            <a:spcBef>
              <a:spcPct val="0"/>
            </a:spcBef>
            <a:spcAft>
              <a:spcPct val="15000"/>
            </a:spcAft>
            <a:buFont typeface="Arial" panose="020B0604020202020204" pitchFamily="34" charset="0"/>
            <a:buNone/>
          </a:pPr>
          <a:r>
            <a:rPr lang="en-US" sz="1700" kern="1200" dirty="0">
              <a:solidFill>
                <a:schemeClr val="tx1"/>
              </a:solidFill>
            </a:rPr>
            <a:t>Describe the behavior observed; do not try to guess at motives or causes of the behavior.</a:t>
          </a:r>
          <a:endParaRPr lang="en-NG" sz="1700" kern="1200" dirty="0"/>
        </a:p>
      </dsp:txBody>
      <dsp:txXfrm>
        <a:off x="2484251" y="538577"/>
        <a:ext cx="2177208" cy="1644212"/>
      </dsp:txXfrm>
    </dsp:sp>
    <dsp:sp modelId="{98C9CD8F-4E03-4985-BDBB-4E7A0FFC9A89}">
      <dsp:nvSpPr>
        <dsp:cNvPr id="0" name=""/>
        <dsp:cNvSpPr/>
      </dsp:nvSpPr>
      <dsp:spPr>
        <a:xfrm>
          <a:off x="4966269" y="48977"/>
          <a:ext cx="2177208" cy="489600"/>
        </a:xfrm>
        <a:prstGeom prst="rect">
          <a:avLst/>
        </a:prstGeom>
        <a:solidFill>
          <a:schemeClr val="accent5">
            <a:hueOff val="1854127"/>
            <a:satOff val="9853"/>
            <a:lumOff val="20393"/>
            <a:alphaOff val="0"/>
          </a:schemeClr>
        </a:solidFill>
        <a:ln w="12700" cap="flat" cmpd="sng" algn="ctr">
          <a:solidFill>
            <a:schemeClr val="accent5">
              <a:hueOff val="1854127"/>
              <a:satOff val="9853"/>
              <a:lumOff val="2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latin typeface="Avenir Next LT Pro Demi" panose="020B0704020202020204" pitchFamily="34" charset="0"/>
            </a:rPr>
            <a:t>Impact</a:t>
          </a:r>
          <a:endParaRPr lang="en-NG" sz="1800" kern="1200">
            <a:latin typeface="Avenir Next LT Pro Demi" panose="020B0704020202020204" pitchFamily="34" charset="0"/>
          </a:endParaRPr>
        </a:p>
      </dsp:txBody>
      <dsp:txXfrm>
        <a:off x="4966269" y="48977"/>
        <a:ext cx="2177208" cy="489600"/>
      </dsp:txXfrm>
    </dsp:sp>
    <dsp:sp modelId="{08B7E36F-AC43-4F48-851E-8FCF03C5CC1B}">
      <dsp:nvSpPr>
        <dsp:cNvPr id="0" name=""/>
        <dsp:cNvSpPr/>
      </dsp:nvSpPr>
      <dsp:spPr>
        <a:xfrm>
          <a:off x="4966269" y="538577"/>
          <a:ext cx="2177208" cy="1644212"/>
        </a:xfrm>
        <a:prstGeom prst="rect">
          <a:avLst/>
        </a:prstGeom>
        <a:solidFill>
          <a:schemeClr val="accent5">
            <a:tint val="40000"/>
            <a:alpha val="90000"/>
            <a:hueOff val="2142876"/>
            <a:satOff val="35964"/>
            <a:lumOff val="4698"/>
            <a:alphaOff val="0"/>
          </a:schemeClr>
        </a:solidFill>
        <a:ln w="12700" cap="flat" cmpd="sng" algn="ctr">
          <a:solidFill>
            <a:schemeClr val="accent5">
              <a:tint val="40000"/>
              <a:alpha val="90000"/>
              <a:hueOff val="2142876"/>
              <a:satOff val="35964"/>
              <a:lumOff val="46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ctr" defTabSz="755650">
            <a:lnSpc>
              <a:spcPct val="90000"/>
            </a:lnSpc>
            <a:spcBef>
              <a:spcPct val="0"/>
            </a:spcBef>
            <a:spcAft>
              <a:spcPct val="15000"/>
            </a:spcAft>
            <a:buFont typeface="Arial" panose="020B0604020202020204" pitchFamily="34" charset="0"/>
            <a:buNone/>
          </a:pPr>
          <a:r>
            <a:rPr lang="en-US" sz="1700" kern="1200" dirty="0"/>
            <a:t>Describe the impact the observed behavior had</a:t>
          </a:r>
          <a:endParaRPr lang="en-NG" sz="1700" kern="1200" dirty="0"/>
        </a:p>
      </dsp:txBody>
      <dsp:txXfrm>
        <a:off x="4966269" y="538577"/>
        <a:ext cx="2177208" cy="16442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C7666-7DD7-47C7-8DBA-753B998CFCA4}">
      <dsp:nvSpPr>
        <dsp:cNvPr id="0" name=""/>
        <dsp:cNvSpPr/>
      </dsp:nvSpPr>
      <dsp:spPr>
        <a:xfrm>
          <a:off x="2209" y="569245"/>
          <a:ext cx="1347907" cy="502869"/>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venir Next LT Pro Demi" panose="020B0704020202020204" pitchFamily="34" charset="0"/>
            </a:rPr>
            <a:t>Relax</a:t>
          </a:r>
          <a:endParaRPr lang="en-NG" sz="1400" kern="1200" dirty="0">
            <a:latin typeface="Avenir Next LT Pro Demi" panose="020B0704020202020204" pitchFamily="34" charset="0"/>
          </a:endParaRPr>
        </a:p>
      </dsp:txBody>
      <dsp:txXfrm>
        <a:off x="2209" y="569245"/>
        <a:ext cx="1347907" cy="502869"/>
      </dsp:txXfrm>
    </dsp:sp>
    <dsp:sp modelId="{5B239AED-4972-4737-A523-E93A4D797FC3}">
      <dsp:nvSpPr>
        <dsp:cNvPr id="0" name=""/>
        <dsp:cNvSpPr/>
      </dsp:nvSpPr>
      <dsp:spPr>
        <a:xfrm>
          <a:off x="2209" y="1072115"/>
          <a:ext cx="1347907" cy="175096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a:lnSpc>
              <a:spcPct val="90000"/>
            </a:lnSpc>
            <a:spcBef>
              <a:spcPct val="0"/>
            </a:spcBef>
            <a:spcAft>
              <a:spcPct val="15000"/>
            </a:spcAft>
            <a:buNone/>
          </a:pPr>
          <a:r>
            <a:rPr lang="en-US" sz="1400" b="0" i="0" kern="1200" dirty="0"/>
            <a:t>Remain calm and open-minded when receiving feedback.</a:t>
          </a:r>
          <a:endParaRPr lang="en-NG" sz="1400" kern="1200" dirty="0"/>
        </a:p>
      </dsp:txBody>
      <dsp:txXfrm>
        <a:off x="2209" y="1072115"/>
        <a:ext cx="1347907" cy="1750966"/>
      </dsp:txXfrm>
    </dsp:sp>
    <dsp:sp modelId="{21638768-F728-457A-B925-EA47CE55972F}">
      <dsp:nvSpPr>
        <dsp:cNvPr id="0" name=""/>
        <dsp:cNvSpPr/>
      </dsp:nvSpPr>
      <dsp:spPr>
        <a:xfrm>
          <a:off x="1538823" y="569245"/>
          <a:ext cx="1347907" cy="502869"/>
        </a:xfrm>
        <a:prstGeom prst="rect">
          <a:avLst/>
        </a:prstGeom>
        <a:solidFill>
          <a:schemeClr val="accent5">
            <a:hueOff val="309021"/>
            <a:satOff val="1642"/>
            <a:lumOff val="3399"/>
            <a:alphaOff val="0"/>
          </a:schemeClr>
        </a:solidFill>
        <a:ln w="12700" cap="flat" cmpd="sng" algn="ctr">
          <a:solidFill>
            <a:schemeClr val="accent5">
              <a:hueOff val="309021"/>
              <a:satOff val="1642"/>
              <a:lumOff val="339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venir Next LT Pro Demi" panose="020B0704020202020204" pitchFamily="34" charset="0"/>
            </a:rPr>
            <a:t>Engage</a:t>
          </a:r>
          <a:endParaRPr lang="en-NG" sz="1400" kern="1200" dirty="0">
            <a:latin typeface="Avenir Next LT Pro Demi" panose="020B0704020202020204" pitchFamily="34" charset="0"/>
          </a:endParaRPr>
        </a:p>
      </dsp:txBody>
      <dsp:txXfrm>
        <a:off x="1538823" y="569245"/>
        <a:ext cx="1347907" cy="502869"/>
      </dsp:txXfrm>
    </dsp:sp>
    <dsp:sp modelId="{956B3B44-05CC-43FE-9D82-38E2579CB821}">
      <dsp:nvSpPr>
        <dsp:cNvPr id="0" name=""/>
        <dsp:cNvSpPr/>
      </dsp:nvSpPr>
      <dsp:spPr>
        <a:xfrm>
          <a:off x="1538823" y="1072115"/>
          <a:ext cx="1347907" cy="1750966"/>
        </a:xfrm>
        <a:prstGeom prst="rect">
          <a:avLst/>
        </a:prstGeom>
        <a:solidFill>
          <a:schemeClr val="accent5">
            <a:tint val="40000"/>
            <a:alpha val="90000"/>
            <a:hueOff val="357146"/>
            <a:satOff val="5994"/>
            <a:lumOff val="783"/>
            <a:alphaOff val="0"/>
          </a:schemeClr>
        </a:solidFill>
        <a:ln w="12700" cap="flat" cmpd="sng" algn="ctr">
          <a:solidFill>
            <a:schemeClr val="accent5">
              <a:tint val="40000"/>
              <a:alpha val="90000"/>
              <a:hueOff val="357146"/>
              <a:satOff val="5994"/>
              <a:lumOff val="7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a:lnSpc>
              <a:spcPct val="90000"/>
            </a:lnSpc>
            <a:spcBef>
              <a:spcPct val="0"/>
            </a:spcBef>
            <a:spcAft>
              <a:spcPct val="15000"/>
            </a:spcAft>
            <a:buNone/>
          </a:pPr>
          <a:r>
            <a:rPr lang="en-US" sz="1400" kern="1200" dirty="0"/>
            <a:t>Listen attentively. Maintain eye contact and show genuine interest.</a:t>
          </a:r>
          <a:endParaRPr lang="en-NG" sz="1400" kern="1200" dirty="0"/>
        </a:p>
      </dsp:txBody>
      <dsp:txXfrm>
        <a:off x="1538823" y="1072115"/>
        <a:ext cx="1347907" cy="1750966"/>
      </dsp:txXfrm>
    </dsp:sp>
    <dsp:sp modelId="{DA0B5DEF-A7B6-45C7-80F8-EBBAEA02CBBF}">
      <dsp:nvSpPr>
        <dsp:cNvPr id="0" name=""/>
        <dsp:cNvSpPr/>
      </dsp:nvSpPr>
      <dsp:spPr>
        <a:xfrm>
          <a:off x="3075438" y="569245"/>
          <a:ext cx="1347907" cy="502869"/>
        </a:xfrm>
        <a:prstGeom prst="rect">
          <a:avLst/>
        </a:prstGeom>
        <a:solidFill>
          <a:schemeClr val="accent5">
            <a:hueOff val="618042"/>
            <a:satOff val="3284"/>
            <a:lumOff val="6798"/>
            <a:alphaOff val="0"/>
          </a:schemeClr>
        </a:solidFill>
        <a:ln w="12700" cap="flat" cmpd="sng" algn="ctr">
          <a:solidFill>
            <a:schemeClr val="accent5">
              <a:hueOff val="618042"/>
              <a:satOff val="3284"/>
              <a:lumOff val="67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venir Next LT Pro Demi" panose="020B0704020202020204" pitchFamily="34" charset="0"/>
            </a:rPr>
            <a:t>Clarify</a:t>
          </a:r>
          <a:endParaRPr lang="en-NG" sz="1400" kern="1200" dirty="0">
            <a:latin typeface="Avenir Next LT Pro Demi" panose="020B0704020202020204" pitchFamily="34" charset="0"/>
          </a:endParaRPr>
        </a:p>
      </dsp:txBody>
      <dsp:txXfrm>
        <a:off x="3075438" y="569245"/>
        <a:ext cx="1347907" cy="502869"/>
      </dsp:txXfrm>
    </dsp:sp>
    <dsp:sp modelId="{CF906DB6-8960-471D-9E73-32E18937C874}">
      <dsp:nvSpPr>
        <dsp:cNvPr id="0" name=""/>
        <dsp:cNvSpPr/>
      </dsp:nvSpPr>
      <dsp:spPr>
        <a:xfrm>
          <a:off x="3075438" y="1072115"/>
          <a:ext cx="1347907" cy="1750966"/>
        </a:xfrm>
        <a:prstGeom prst="rect">
          <a:avLst/>
        </a:prstGeom>
        <a:solidFill>
          <a:schemeClr val="accent5">
            <a:tint val="40000"/>
            <a:alpha val="90000"/>
            <a:hueOff val="714292"/>
            <a:satOff val="11988"/>
            <a:lumOff val="1566"/>
            <a:alphaOff val="0"/>
          </a:schemeClr>
        </a:solidFill>
        <a:ln w="12700" cap="flat" cmpd="sng" algn="ctr">
          <a:solidFill>
            <a:schemeClr val="accent5">
              <a:tint val="40000"/>
              <a:alpha val="90000"/>
              <a:hueOff val="714292"/>
              <a:satOff val="11988"/>
              <a:lumOff val="156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a:lnSpc>
              <a:spcPct val="90000"/>
            </a:lnSpc>
            <a:spcBef>
              <a:spcPct val="0"/>
            </a:spcBef>
            <a:spcAft>
              <a:spcPct val="15000"/>
            </a:spcAft>
            <a:buNone/>
          </a:pPr>
          <a:r>
            <a:rPr lang="en-US" sz="1400" kern="1200" dirty="0"/>
            <a:t>Ask questions for further explanation or examples to enhance your comprehension.</a:t>
          </a:r>
          <a:endParaRPr lang="en-NG" sz="1400" kern="1200" dirty="0"/>
        </a:p>
      </dsp:txBody>
      <dsp:txXfrm>
        <a:off x="3075438" y="1072115"/>
        <a:ext cx="1347907" cy="1750966"/>
      </dsp:txXfrm>
    </dsp:sp>
    <dsp:sp modelId="{6D9D8822-3BE3-49EB-9182-3D36643C3DF8}">
      <dsp:nvSpPr>
        <dsp:cNvPr id="0" name=""/>
        <dsp:cNvSpPr/>
      </dsp:nvSpPr>
      <dsp:spPr>
        <a:xfrm>
          <a:off x="4612053" y="569245"/>
          <a:ext cx="1347907" cy="502869"/>
        </a:xfrm>
        <a:prstGeom prst="rect">
          <a:avLst/>
        </a:prstGeom>
        <a:solidFill>
          <a:schemeClr val="accent5">
            <a:hueOff val="927063"/>
            <a:satOff val="4926"/>
            <a:lumOff val="10196"/>
            <a:alphaOff val="0"/>
          </a:schemeClr>
        </a:solidFill>
        <a:ln w="12700" cap="flat" cmpd="sng" algn="ctr">
          <a:solidFill>
            <a:schemeClr val="accent5">
              <a:hueOff val="927063"/>
              <a:satOff val="4926"/>
              <a:lumOff val="10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venir Next LT Pro Demi" panose="020B0704020202020204" pitchFamily="34" charset="0"/>
            </a:rPr>
            <a:t>Express Appreciation</a:t>
          </a:r>
          <a:endParaRPr lang="en-NG" sz="1400" kern="1200" dirty="0">
            <a:latin typeface="Avenir Next LT Pro Demi" panose="020B0704020202020204" pitchFamily="34" charset="0"/>
          </a:endParaRPr>
        </a:p>
      </dsp:txBody>
      <dsp:txXfrm>
        <a:off x="4612053" y="569245"/>
        <a:ext cx="1347907" cy="502869"/>
      </dsp:txXfrm>
    </dsp:sp>
    <dsp:sp modelId="{FCF5DF29-0468-47BE-AC19-6E7E3CC1EF05}">
      <dsp:nvSpPr>
        <dsp:cNvPr id="0" name=""/>
        <dsp:cNvSpPr/>
      </dsp:nvSpPr>
      <dsp:spPr>
        <a:xfrm>
          <a:off x="4612053" y="1072115"/>
          <a:ext cx="1347907" cy="1750966"/>
        </a:xfrm>
        <a:prstGeom prst="rect">
          <a:avLst/>
        </a:prstGeom>
        <a:solidFill>
          <a:schemeClr val="accent5">
            <a:tint val="40000"/>
            <a:alpha val="90000"/>
            <a:hueOff val="1071438"/>
            <a:satOff val="17982"/>
            <a:lumOff val="2349"/>
            <a:alphaOff val="0"/>
          </a:schemeClr>
        </a:solidFill>
        <a:ln w="12700" cap="flat" cmpd="sng" algn="ctr">
          <a:solidFill>
            <a:schemeClr val="accent5">
              <a:tint val="40000"/>
              <a:alpha val="90000"/>
              <a:hueOff val="1071438"/>
              <a:satOff val="17982"/>
              <a:lumOff val="234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a:lnSpc>
              <a:spcPct val="90000"/>
            </a:lnSpc>
            <a:spcBef>
              <a:spcPct val="0"/>
            </a:spcBef>
            <a:spcAft>
              <a:spcPct val="15000"/>
            </a:spcAft>
            <a:buNone/>
          </a:pPr>
          <a:r>
            <a:rPr lang="en-US" sz="1400" b="0" i="0" kern="1200" dirty="0"/>
            <a:t>Express gratitude and appreciation for the feedback received.</a:t>
          </a:r>
          <a:endParaRPr lang="en-NG" sz="1400" kern="1200" dirty="0"/>
        </a:p>
      </dsp:txBody>
      <dsp:txXfrm>
        <a:off x="4612053" y="1072115"/>
        <a:ext cx="1347907" cy="1750966"/>
      </dsp:txXfrm>
    </dsp:sp>
    <dsp:sp modelId="{52502E3E-FB94-4F3E-86CA-F7A7C48B66CC}">
      <dsp:nvSpPr>
        <dsp:cNvPr id="0" name=""/>
        <dsp:cNvSpPr/>
      </dsp:nvSpPr>
      <dsp:spPr>
        <a:xfrm>
          <a:off x="6160138" y="569245"/>
          <a:ext cx="1473397" cy="502869"/>
        </a:xfrm>
        <a:prstGeom prst="rect">
          <a:avLst/>
        </a:prstGeom>
        <a:solidFill>
          <a:schemeClr val="accent5">
            <a:hueOff val="1236085"/>
            <a:satOff val="6569"/>
            <a:lumOff val="13595"/>
            <a:alphaOff val="0"/>
          </a:schemeClr>
        </a:solidFill>
        <a:ln w="12700" cap="flat" cmpd="sng" algn="ctr">
          <a:solidFill>
            <a:schemeClr val="accent5">
              <a:hueOff val="1236085"/>
              <a:satOff val="6569"/>
              <a:lumOff val="135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venir Next LT Pro Demi" panose="020B0704020202020204" pitchFamily="34" charset="0"/>
            </a:rPr>
            <a:t>Internalize</a:t>
          </a:r>
          <a:endParaRPr lang="en-NG" sz="1600" kern="1200" dirty="0">
            <a:latin typeface="Avenir Next LT Pro Demi" panose="020B0704020202020204" pitchFamily="34" charset="0"/>
          </a:endParaRPr>
        </a:p>
      </dsp:txBody>
      <dsp:txXfrm>
        <a:off x="6160138" y="569245"/>
        <a:ext cx="1473397" cy="502869"/>
      </dsp:txXfrm>
    </dsp:sp>
    <dsp:sp modelId="{E659C1F5-225C-4252-97E8-CE3F622EE421}">
      <dsp:nvSpPr>
        <dsp:cNvPr id="0" name=""/>
        <dsp:cNvSpPr/>
      </dsp:nvSpPr>
      <dsp:spPr>
        <a:xfrm>
          <a:off x="6148668" y="1072115"/>
          <a:ext cx="1496339" cy="1750966"/>
        </a:xfrm>
        <a:prstGeom prst="rect">
          <a:avLst/>
        </a:prstGeom>
        <a:solidFill>
          <a:schemeClr val="accent5">
            <a:tint val="40000"/>
            <a:alpha val="90000"/>
            <a:hueOff val="1428584"/>
            <a:satOff val="23976"/>
            <a:lumOff val="3132"/>
            <a:alphaOff val="0"/>
          </a:schemeClr>
        </a:solidFill>
        <a:ln w="12700" cap="flat" cmpd="sng" algn="ctr">
          <a:solidFill>
            <a:schemeClr val="accent5">
              <a:tint val="40000"/>
              <a:alpha val="90000"/>
              <a:hueOff val="1428584"/>
              <a:satOff val="23976"/>
              <a:lumOff val="31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a:lnSpc>
              <a:spcPct val="90000"/>
            </a:lnSpc>
            <a:spcBef>
              <a:spcPct val="0"/>
            </a:spcBef>
            <a:spcAft>
              <a:spcPct val="15000"/>
            </a:spcAft>
            <a:buNone/>
          </a:pPr>
          <a:r>
            <a:rPr lang="en-US" sz="1400" b="0" i="0" kern="1200" dirty="0"/>
            <a:t>Take time to process the information &amp; consider how it aligns with your goals and areas for </a:t>
          </a:r>
          <a:r>
            <a:rPr lang="en-US" sz="1350" b="0" i="0" kern="1200" dirty="0"/>
            <a:t>improvement.</a:t>
          </a:r>
          <a:endParaRPr lang="en-NG" sz="1350" kern="1200" dirty="0"/>
        </a:p>
      </dsp:txBody>
      <dsp:txXfrm>
        <a:off x="6148668" y="1072115"/>
        <a:ext cx="1496339" cy="1750966"/>
      </dsp:txXfrm>
    </dsp:sp>
    <dsp:sp modelId="{2C56FA4D-A871-491B-85A3-B1CCE0601210}">
      <dsp:nvSpPr>
        <dsp:cNvPr id="0" name=""/>
        <dsp:cNvSpPr/>
      </dsp:nvSpPr>
      <dsp:spPr>
        <a:xfrm>
          <a:off x="7833714" y="569245"/>
          <a:ext cx="1347907" cy="502869"/>
        </a:xfrm>
        <a:prstGeom prst="rect">
          <a:avLst/>
        </a:prstGeom>
        <a:solidFill>
          <a:schemeClr val="accent5">
            <a:hueOff val="1545106"/>
            <a:satOff val="8211"/>
            <a:lumOff val="16994"/>
            <a:alphaOff val="0"/>
          </a:schemeClr>
        </a:solidFill>
        <a:ln w="12700" cap="flat" cmpd="sng" algn="ctr">
          <a:solidFill>
            <a:schemeClr val="accent5">
              <a:hueOff val="1545106"/>
              <a:satOff val="8211"/>
              <a:lumOff val="169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Avenir Next LT Pro Demi" panose="020B0704020202020204" pitchFamily="34" charset="0"/>
            </a:rPr>
            <a:t>Value Perspectives</a:t>
          </a:r>
          <a:endParaRPr lang="en-NG" sz="1400" kern="1200" dirty="0">
            <a:latin typeface="Avenir Next LT Pro Demi" panose="020B0704020202020204" pitchFamily="34" charset="0"/>
          </a:endParaRPr>
        </a:p>
      </dsp:txBody>
      <dsp:txXfrm>
        <a:off x="7833714" y="569245"/>
        <a:ext cx="1347907" cy="502869"/>
      </dsp:txXfrm>
    </dsp:sp>
    <dsp:sp modelId="{C8B940FB-067D-40FF-A6AB-640BA7F1B292}">
      <dsp:nvSpPr>
        <dsp:cNvPr id="0" name=""/>
        <dsp:cNvSpPr/>
      </dsp:nvSpPr>
      <dsp:spPr>
        <a:xfrm>
          <a:off x="7833714" y="1072115"/>
          <a:ext cx="1347907" cy="1750966"/>
        </a:xfrm>
        <a:prstGeom prst="rect">
          <a:avLst/>
        </a:prstGeom>
        <a:solidFill>
          <a:schemeClr val="accent5">
            <a:tint val="40000"/>
            <a:alpha val="90000"/>
            <a:hueOff val="1785730"/>
            <a:satOff val="29970"/>
            <a:lumOff val="3915"/>
            <a:alphaOff val="0"/>
          </a:schemeClr>
        </a:solidFill>
        <a:ln w="12700" cap="flat" cmpd="sng" algn="ctr">
          <a:solidFill>
            <a:schemeClr val="accent5">
              <a:tint val="40000"/>
              <a:alpha val="90000"/>
              <a:hueOff val="1785730"/>
              <a:satOff val="29970"/>
              <a:lumOff val="39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a:lnSpc>
              <a:spcPct val="90000"/>
            </a:lnSpc>
            <a:spcBef>
              <a:spcPct val="0"/>
            </a:spcBef>
            <a:spcAft>
              <a:spcPct val="15000"/>
            </a:spcAft>
            <a:buNone/>
          </a:pPr>
          <a:r>
            <a:rPr lang="en-US" sz="1400" b="0" i="0" kern="1200" dirty="0"/>
            <a:t>Recognize that others' viewpoints can contribute to your professional growth.</a:t>
          </a:r>
          <a:endParaRPr lang="en-NG" sz="1400" kern="1200" dirty="0"/>
        </a:p>
      </dsp:txBody>
      <dsp:txXfrm>
        <a:off x="7833714" y="1072115"/>
        <a:ext cx="1347907" cy="1750966"/>
      </dsp:txXfrm>
    </dsp:sp>
    <dsp:sp modelId="{10971CF0-5260-40F1-8DFD-31D0E3CD53B0}">
      <dsp:nvSpPr>
        <dsp:cNvPr id="0" name=""/>
        <dsp:cNvSpPr/>
      </dsp:nvSpPr>
      <dsp:spPr>
        <a:xfrm>
          <a:off x="9370329" y="569245"/>
          <a:ext cx="1347907" cy="502869"/>
        </a:xfrm>
        <a:prstGeom prst="rect">
          <a:avLst/>
        </a:prstGeom>
        <a:solidFill>
          <a:schemeClr val="accent5">
            <a:hueOff val="1854127"/>
            <a:satOff val="9853"/>
            <a:lumOff val="20393"/>
            <a:alphaOff val="0"/>
          </a:schemeClr>
        </a:solidFill>
        <a:ln w="12700" cap="flat" cmpd="sng" algn="ctr">
          <a:solidFill>
            <a:schemeClr val="accent5">
              <a:hueOff val="1854127"/>
              <a:satOff val="9853"/>
              <a:lumOff val="2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venir Next LT Pro Demi" panose="020B0704020202020204" pitchFamily="34" charset="0"/>
            </a:rPr>
            <a:t>Explore Action Steps</a:t>
          </a:r>
          <a:endParaRPr lang="en-NG" sz="1400" kern="1200" dirty="0">
            <a:latin typeface="Avenir Next LT Pro Demi" panose="020B0704020202020204" pitchFamily="34" charset="0"/>
          </a:endParaRPr>
        </a:p>
      </dsp:txBody>
      <dsp:txXfrm>
        <a:off x="9370329" y="569245"/>
        <a:ext cx="1347907" cy="502869"/>
      </dsp:txXfrm>
    </dsp:sp>
    <dsp:sp modelId="{45FF5BF2-788D-498F-A415-C0EA90CAD496}">
      <dsp:nvSpPr>
        <dsp:cNvPr id="0" name=""/>
        <dsp:cNvSpPr/>
      </dsp:nvSpPr>
      <dsp:spPr>
        <a:xfrm>
          <a:off x="9370329" y="1072115"/>
          <a:ext cx="1347907" cy="1750966"/>
        </a:xfrm>
        <a:prstGeom prst="rect">
          <a:avLst/>
        </a:prstGeom>
        <a:solidFill>
          <a:schemeClr val="accent5">
            <a:tint val="40000"/>
            <a:alpha val="90000"/>
            <a:hueOff val="2142876"/>
            <a:satOff val="35964"/>
            <a:lumOff val="4698"/>
            <a:alphaOff val="0"/>
          </a:schemeClr>
        </a:solidFill>
        <a:ln w="12700" cap="flat" cmpd="sng" algn="ctr">
          <a:solidFill>
            <a:schemeClr val="accent5">
              <a:tint val="40000"/>
              <a:alpha val="90000"/>
              <a:hueOff val="2142876"/>
              <a:satOff val="35964"/>
              <a:lumOff val="46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ctr" defTabSz="533400">
            <a:lnSpc>
              <a:spcPct val="90000"/>
            </a:lnSpc>
            <a:spcBef>
              <a:spcPct val="0"/>
            </a:spcBef>
            <a:spcAft>
              <a:spcPct val="15000"/>
            </a:spcAft>
            <a:buNone/>
          </a:pPr>
          <a:r>
            <a:rPr lang="en-US" sz="1200" b="0" i="0" kern="1200" dirty="0"/>
            <a:t>Identify specific actions you can implement to make improvements based on the feedback received.</a:t>
          </a:r>
          <a:endParaRPr lang="en-NG" sz="1200" kern="1200" dirty="0"/>
        </a:p>
      </dsp:txBody>
      <dsp:txXfrm>
        <a:off x="9370329" y="1072115"/>
        <a:ext cx="1347907" cy="17509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BD8D94-B3E3-1539-76D7-386C1621C3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G"/>
          </a:p>
        </p:txBody>
      </p:sp>
      <p:sp>
        <p:nvSpPr>
          <p:cNvPr id="3" name="Date Placeholder 2">
            <a:extLst>
              <a:ext uri="{FF2B5EF4-FFF2-40B4-BE49-F238E27FC236}">
                <a16:creationId xmlns:a16="http://schemas.microsoft.com/office/drawing/2014/main" id="{05241604-6725-A1B4-9598-29D4E26EFC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5229D5-BB4D-42D4-A73B-614E477B56CD}" type="datetimeFigureOut">
              <a:rPr lang="en-NG" smtClean="0"/>
              <a:t>13/07/2023</a:t>
            </a:fld>
            <a:endParaRPr lang="en-NG"/>
          </a:p>
        </p:txBody>
      </p:sp>
      <p:sp>
        <p:nvSpPr>
          <p:cNvPr id="4" name="Footer Placeholder 3">
            <a:extLst>
              <a:ext uri="{FF2B5EF4-FFF2-40B4-BE49-F238E27FC236}">
                <a16:creationId xmlns:a16="http://schemas.microsoft.com/office/drawing/2014/main" id="{3973ACC0-85D9-9217-54BD-653B723DB2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G"/>
          </a:p>
        </p:txBody>
      </p:sp>
      <p:sp>
        <p:nvSpPr>
          <p:cNvPr id="5" name="Slide Number Placeholder 4">
            <a:extLst>
              <a:ext uri="{FF2B5EF4-FFF2-40B4-BE49-F238E27FC236}">
                <a16:creationId xmlns:a16="http://schemas.microsoft.com/office/drawing/2014/main" id="{D3C64066-267E-77E9-B93A-5C7535A561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88461B-0D0F-49BF-A2B7-01CE4D677B01}" type="slidenum">
              <a:rPr lang="en-NG" smtClean="0"/>
              <a:t>‹#›</a:t>
            </a:fld>
            <a:endParaRPr lang="en-NG"/>
          </a:p>
        </p:txBody>
      </p:sp>
    </p:spTree>
    <p:extLst>
      <p:ext uri="{BB962C8B-B14F-4D97-AF65-F5344CB8AC3E}">
        <p14:creationId xmlns:p14="http://schemas.microsoft.com/office/powerpoint/2010/main" val="1129745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0B07FA-F1CD-40ED-8BC5-1416B63D183C}" type="datetimeFigureOut">
              <a:rPr lang="en-NG" smtClean="0"/>
              <a:t>13/07/2023</a:t>
            </a:fld>
            <a:endParaRPr lang="en-N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EE002E-5F14-4487-B7B5-E6E557274004}" type="slidenum">
              <a:rPr lang="en-NG" smtClean="0"/>
              <a:t>‹#›</a:t>
            </a:fld>
            <a:endParaRPr lang="en-NG"/>
          </a:p>
        </p:txBody>
      </p:sp>
    </p:spTree>
    <p:extLst>
      <p:ext uri="{BB962C8B-B14F-4D97-AF65-F5344CB8AC3E}">
        <p14:creationId xmlns:p14="http://schemas.microsoft.com/office/powerpoint/2010/main" val="841738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hbr.org/2013/04/for-women-leaders-likability-a/"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EE002E-5F14-4487-B7B5-E6E557274004}" type="slidenum">
              <a:rPr kumimoji="0" lang="en-N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N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8253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1" i="0" dirty="0">
              <a:solidFill>
                <a:srgbClr val="D1D5DB"/>
              </a:solidFill>
              <a:effectLst/>
              <a:latin typeface="Söhne"/>
            </a:endParaRPr>
          </a:p>
        </p:txBody>
      </p:sp>
      <p:sp>
        <p:nvSpPr>
          <p:cNvPr id="4" name="Slide Number Placeholder 3"/>
          <p:cNvSpPr>
            <a:spLocks noGrp="1"/>
          </p:cNvSpPr>
          <p:nvPr>
            <p:ph type="sldNum" sz="quarter" idx="5"/>
          </p:nvPr>
        </p:nvSpPr>
        <p:spPr/>
        <p:txBody>
          <a:bodyPr/>
          <a:lstStyle/>
          <a:p>
            <a:fld id="{2FEE002E-5F14-4487-B7B5-E6E557274004}" type="slidenum">
              <a:rPr lang="en-NG" smtClean="0"/>
              <a:t>21</a:t>
            </a:fld>
            <a:endParaRPr lang="en-NG" dirty="0"/>
          </a:p>
        </p:txBody>
      </p:sp>
    </p:spTree>
    <p:extLst>
      <p:ext uri="{BB962C8B-B14F-4D97-AF65-F5344CB8AC3E}">
        <p14:creationId xmlns:p14="http://schemas.microsoft.com/office/powerpoint/2010/main" val="2115784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Importance</a:t>
            </a:r>
          </a:p>
          <a:p>
            <a:pPr marL="285750" indent="-285750" algn="l">
              <a:buFont typeface="Arial" panose="020B0604020202020204" pitchFamily="34" charset="0"/>
              <a:buChar char="•"/>
            </a:pPr>
            <a:r>
              <a:rPr lang="en-US" b="0" i="0" dirty="0">
                <a:effectLst/>
                <a:latin typeface="Arial Nova" panose="020B0504020202020204" pitchFamily="34" charset="0"/>
                <a:cs typeface="Poppins" panose="00000500000000000000" pitchFamily="2" charset="0"/>
              </a:rPr>
              <a:t>It contributes to effective decision-making by providing clarity on values, priorities, and long-term goals.</a:t>
            </a:r>
          </a:p>
          <a:p>
            <a:pPr marL="285750" indent="-285750" algn="l">
              <a:buFont typeface="Arial" panose="020B0604020202020204" pitchFamily="34" charset="0"/>
              <a:buChar char="•"/>
            </a:pPr>
            <a:r>
              <a:rPr lang="en-US" b="0" i="0" dirty="0">
                <a:effectLst/>
                <a:latin typeface="Arial Nova" panose="020B0504020202020204" pitchFamily="34" charset="0"/>
                <a:cs typeface="Poppins" panose="00000500000000000000" pitchFamily="2" charset="0"/>
              </a:rPr>
              <a:t>It fosters empathy, understanding, and appreciation for others, promoting positive and meaningful connections.</a:t>
            </a:r>
          </a:p>
          <a:p>
            <a:endParaRPr lang="en-NG" dirty="0"/>
          </a:p>
        </p:txBody>
      </p:sp>
      <p:sp>
        <p:nvSpPr>
          <p:cNvPr id="4" name="Slide Number Placeholder 3"/>
          <p:cNvSpPr>
            <a:spLocks noGrp="1"/>
          </p:cNvSpPr>
          <p:nvPr>
            <p:ph type="sldNum" sz="quarter" idx="5"/>
          </p:nvPr>
        </p:nvSpPr>
        <p:spPr/>
        <p:txBody>
          <a:bodyPr/>
          <a:lstStyle/>
          <a:p>
            <a:fld id="{2FEE002E-5F14-4487-B7B5-E6E557274004}" type="slidenum">
              <a:rPr lang="en-NG" smtClean="0"/>
              <a:t>23</a:t>
            </a:fld>
            <a:endParaRPr lang="en-NG" dirty="0"/>
          </a:p>
        </p:txBody>
      </p:sp>
    </p:spTree>
    <p:extLst>
      <p:ext uri="{BB962C8B-B14F-4D97-AF65-F5344CB8AC3E}">
        <p14:creationId xmlns:p14="http://schemas.microsoft.com/office/powerpoint/2010/main" val="126942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5321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gc9e67fbcc5_0_7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GB" dirty="0"/>
              <a:t>Feedback is Information about performance or behaviour that leads to action to affirm or develop that performance or behaviour.</a:t>
            </a:r>
            <a:endParaRPr dirty="0"/>
          </a:p>
          <a:p>
            <a:pPr marL="457200" lvl="0" indent="-317500" algn="l" rtl="0">
              <a:spcBef>
                <a:spcPts val="0"/>
              </a:spcBef>
              <a:spcAft>
                <a:spcPts val="0"/>
              </a:spcAft>
              <a:buSzPts val="1400"/>
              <a:buChar char="●"/>
            </a:pPr>
            <a:r>
              <a:rPr lang="en-GB" b="1" dirty="0"/>
              <a:t>The purpose of Feedback</a:t>
            </a:r>
            <a:r>
              <a:rPr lang="en-GB" dirty="0"/>
              <a:t>: </a:t>
            </a:r>
            <a:endParaRPr dirty="0"/>
          </a:p>
          <a:p>
            <a:pPr marL="914400" lvl="1" indent="-317500" algn="l" rtl="0">
              <a:spcBef>
                <a:spcPts val="0"/>
              </a:spcBef>
              <a:spcAft>
                <a:spcPts val="0"/>
              </a:spcAft>
              <a:buSzPts val="1400"/>
              <a:buChar char="○"/>
            </a:pPr>
            <a:r>
              <a:rPr lang="en-GB" dirty="0"/>
              <a:t>How can we expect people to change and develop if they don’t know what they need to change? </a:t>
            </a:r>
            <a:endParaRPr dirty="0"/>
          </a:p>
          <a:p>
            <a:pPr marL="914400" lvl="1" indent="-317500" algn="l" rtl="0">
              <a:spcBef>
                <a:spcPts val="0"/>
              </a:spcBef>
              <a:spcAft>
                <a:spcPts val="0"/>
              </a:spcAft>
              <a:buSzPts val="1400"/>
              <a:buChar char="○"/>
            </a:pPr>
            <a:r>
              <a:rPr lang="en-GB" dirty="0"/>
              <a:t>Unless they get feedback, how do they know what they do well so they can continue doing it?</a:t>
            </a:r>
            <a:endParaRPr dirty="0"/>
          </a:p>
          <a:p>
            <a:pPr marL="0" lvl="0" indent="0" algn="l" rtl="0">
              <a:spcBef>
                <a:spcPts val="0"/>
              </a:spcBef>
              <a:spcAft>
                <a:spcPts val="0"/>
              </a:spcAft>
              <a:buNone/>
            </a:pPr>
            <a:endParaRPr dirty="0"/>
          </a:p>
        </p:txBody>
      </p:sp>
      <p:sp>
        <p:nvSpPr>
          <p:cNvPr id="1152" name="Google Shape;1152;gc9e67fbcc5_0_7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gc9e67fbcc5_0_7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accent1"/>
              </a:buClr>
              <a:buSzPts val="1400"/>
              <a:buFont typeface="Montserrat Light"/>
              <a:buChar char="●"/>
            </a:pPr>
            <a:r>
              <a:rPr lang="en-GB" sz="1400" dirty="0">
                <a:solidFill>
                  <a:schemeClr val="accent1"/>
                </a:solidFill>
                <a:latin typeface="Montserrat Light"/>
                <a:ea typeface="Montserrat Light"/>
                <a:cs typeface="Montserrat Light"/>
                <a:sym typeface="Montserrat Light"/>
              </a:rPr>
              <a:t>The sandwich feedback method consists of </a:t>
            </a:r>
            <a:r>
              <a:rPr lang="en-GB" sz="1400" b="1" dirty="0">
                <a:solidFill>
                  <a:schemeClr val="accent1"/>
                </a:solidFill>
                <a:latin typeface="Montserrat"/>
                <a:ea typeface="Montserrat"/>
                <a:cs typeface="Montserrat"/>
                <a:sym typeface="Montserrat"/>
              </a:rPr>
              <a:t>praise</a:t>
            </a:r>
            <a:r>
              <a:rPr lang="en-GB" sz="1400" dirty="0">
                <a:solidFill>
                  <a:schemeClr val="accent1"/>
                </a:solidFill>
                <a:latin typeface="Montserrat Light"/>
                <a:ea typeface="Montserrat Light"/>
                <a:cs typeface="Montserrat Light"/>
                <a:sym typeface="Montserrat Light"/>
              </a:rPr>
              <a:t> followed by </a:t>
            </a:r>
            <a:r>
              <a:rPr lang="en-GB" sz="1400" b="1" dirty="0">
                <a:solidFill>
                  <a:schemeClr val="accent1"/>
                </a:solidFill>
                <a:latin typeface="Montserrat"/>
                <a:ea typeface="Montserrat"/>
                <a:cs typeface="Montserrat"/>
                <a:sym typeface="Montserrat"/>
              </a:rPr>
              <a:t>corrective feedback</a:t>
            </a:r>
            <a:r>
              <a:rPr lang="en-GB" sz="1400" dirty="0">
                <a:solidFill>
                  <a:schemeClr val="accent1"/>
                </a:solidFill>
                <a:latin typeface="Montserrat Light"/>
                <a:ea typeface="Montserrat Light"/>
                <a:cs typeface="Montserrat Light"/>
                <a:sym typeface="Montserrat Light"/>
              </a:rPr>
              <a:t> followed by more </a:t>
            </a:r>
            <a:r>
              <a:rPr lang="en-GB" sz="1400" b="1" dirty="0">
                <a:solidFill>
                  <a:schemeClr val="accent1"/>
                </a:solidFill>
                <a:latin typeface="Montserrat"/>
                <a:ea typeface="Montserrat"/>
                <a:cs typeface="Montserrat"/>
                <a:sym typeface="Montserrat"/>
              </a:rPr>
              <a:t>praise</a:t>
            </a:r>
            <a:r>
              <a:rPr lang="en-GB" sz="1400" dirty="0">
                <a:solidFill>
                  <a:schemeClr val="accent1"/>
                </a:solidFill>
                <a:latin typeface="Montserrat Light"/>
                <a:ea typeface="Montserrat Light"/>
                <a:cs typeface="Montserrat Light"/>
                <a:sym typeface="Montserrat Light"/>
              </a:rPr>
              <a:t>. </a:t>
            </a:r>
            <a:endParaRPr dirty="0"/>
          </a:p>
        </p:txBody>
      </p:sp>
      <p:sp>
        <p:nvSpPr>
          <p:cNvPr id="1159" name="Google Shape;1159;gc9e67fbcc5_0_7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gc9e67fbcc5_0_7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accent1"/>
              </a:buClr>
              <a:buSzPts val="1400"/>
              <a:buFont typeface="Montserrat Light"/>
              <a:buChar char="●"/>
            </a:pPr>
            <a:r>
              <a:rPr lang="en-GB" sz="1400" dirty="0">
                <a:solidFill>
                  <a:schemeClr val="accent1"/>
                </a:solidFill>
                <a:latin typeface="Montserrat Light"/>
                <a:ea typeface="Montserrat Light"/>
                <a:cs typeface="Montserrat Light"/>
                <a:sym typeface="Montserrat Light"/>
              </a:rPr>
              <a:t>The sandwich feedback method consists of </a:t>
            </a:r>
            <a:r>
              <a:rPr lang="en-GB" sz="1400" b="1" dirty="0">
                <a:solidFill>
                  <a:schemeClr val="accent1"/>
                </a:solidFill>
                <a:latin typeface="Montserrat"/>
                <a:ea typeface="Montserrat"/>
                <a:cs typeface="Montserrat"/>
                <a:sym typeface="Montserrat"/>
              </a:rPr>
              <a:t>praise</a:t>
            </a:r>
            <a:r>
              <a:rPr lang="en-GB" sz="1400" dirty="0">
                <a:solidFill>
                  <a:schemeClr val="accent1"/>
                </a:solidFill>
                <a:latin typeface="Montserrat Light"/>
                <a:ea typeface="Montserrat Light"/>
                <a:cs typeface="Montserrat Light"/>
                <a:sym typeface="Montserrat Light"/>
              </a:rPr>
              <a:t> followed by </a:t>
            </a:r>
            <a:r>
              <a:rPr lang="en-GB" sz="1400" b="1" dirty="0">
                <a:solidFill>
                  <a:schemeClr val="accent1"/>
                </a:solidFill>
                <a:latin typeface="Montserrat"/>
                <a:ea typeface="Montserrat"/>
                <a:cs typeface="Montserrat"/>
                <a:sym typeface="Montserrat"/>
              </a:rPr>
              <a:t>corrective feedback</a:t>
            </a:r>
            <a:r>
              <a:rPr lang="en-GB" sz="1400" dirty="0">
                <a:solidFill>
                  <a:schemeClr val="accent1"/>
                </a:solidFill>
                <a:latin typeface="Montserrat Light"/>
                <a:ea typeface="Montserrat Light"/>
                <a:cs typeface="Montserrat Light"/>
                <a:sym typeface="Montserrat Light"/>
              </a:rPr>
              <a:t> followed by more </a:t>
            </a:r>
            <a:r>
              <a:rPr lang="en-GB" sz="1400" b="1" dirty="0">
                <a:solidFill>
                  <a:schemeClr val="accent1"/>
                </a:solidFill>
                <a:latin typeface="Montserrat"/>
                <a:ea typeface="Montserrat"/>
                <a:cs typeface="Montserrat"/>
                <a:sym typeface="Montserrat"/>
              </a:rPr>
              <a:t>praise</a:t>
            </a:r>
            <a:r>
              <a:rPr lang="en-GB" sz="1400" dirty="0">
                <a:solidFill>
                  <a:schemeClr val="accent1"/>
                </a:solidFill>
                <a:latin typeface="Montserrat Light"/>
                <a:ea typeface="Montserrat Light"/>
                <a:cs typeface="Montserrat Light"/>
                <a:sym typeface="Montserrat Light"/>
              </a:rPr>
              <a:t>. </a:t>
            </a:r>
            <a:endParaRPr dirty="0"/>
          </a:p>
        </p:txBody>
      </p:sp>
      <p:sp>
        <p:nvSpPr>
          <p:cNvPr id="1159" name="Google Shape;1159;gc9e67fbcc5_0_7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6354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b="0" i="0" dirty="0">
                <a:solidFill>
                  <a:srgbClr val="2F2E2E"/>
                </a:solidFill>
                <a:effectLst/>
                <a:latin typeface="open sans" panose="020B0606030504020204" pitchFamily="34" charset="0"/>
              </a:rPr>
              <a:t>The SBI method is simple and direct. We can capture and clarify the Situation, describe the specific Behaviors observed, and explain the impact that the person's behavior had on you. By using the SBI tool as your framework for giving feedback, you are able to curate a perfect picture for yourself before communicating with the other party</a:t>
            </a:r>
          </a:p>
          <a:p>
            <a:pPr>
              <a:lnSpc>
                <a:spcPct val="150000"/>
              </a:lnSpc>
            </a:pPr>
            <a:endParaRPr lang="en-US" b="0" i="0" dirty="0">
              <a:solidFill>
                <a:srgbClr val="2F2E2E"/>
              </a:solidFill>
              <a:effectLst/>
              <a:latin typeface="open sans" panose="020B0606030504020204" pitchFamily="34" charset="0"/>
            </a:endParaRPr>
          </a:p>
          <a:p>
            <a:pPr>
              <a:lnSpc>
                <a:spcPct val="150000"/>
              </a:lnSpc>
            </a:pPr>
            <a:r>
              <a:rPr lang="en-US" b="0" i="0" dirty="0">
                <a:solidFill>
                  <a:srgbClr val="37383B"/>
                </a:solidFill>
                <a:effectLst/>
                <a:latin typeface="Roboto" panose="02000000000000000000" pitchFamily="2" charset="0"/>
              </a:rPr>
              <a:t>Inquiring about intent prevents us from veering off in the wrong direction based on faulty assumptions. Extending the Situation-Behavior-Impact (SBI) tool for delivering feedback to be Situation-Behavior-Impact-</a:t>
            </a:r>
            <a:r>
              <a:rPr lang="en-US" b="0" i="1" dirty="0">
                <a:solidFill>
                  <a:srgbClr val="37383B"/>
                </a:solidFill>
                <a:effectLst/>
                <a:latin typeface="Roboto" panose="02000000000000000000" pitchFamily="2" charset="0"/>
              </a:rPr>
              <a:t>Intent</a:t>
            </a:r>
            <a:r>
              <a:rPr lang="en-US" b="0" i="0" dirty="0">
                <a:solidFill>
                  <a:srgbClr val="37383B"/>
                </a:solidFill>
                <a:effectLst/>
                <a:latin typeface="Roboto" panose="02000000000000000000" pitchFamily="2" charset="0"/>
              </a:rPr>
              <a:t> (SBII) allows you to have a conversation to address what was behind a person’s actions. What were their original intentions?</a:t>
            </a:r>
          </a:p>
          <a:p>
            <a:pPr>
              <a:lnSpc>
                <a:spcPct val="150000"/>
              </a:lnSpc>
            </a:pPr>
            <a:endParaRPr lang="en-US" b="0" i="0" dirty="0">
              <a:solidFill>
                <a:srgbClr val="37383B"/>
              </a:solidFill>
              <a:effectLst/>
              <a:latin typeface="Roboto" panose="02000000000000000000" pitchFamily="2" charset="0"/>
            </a:endParaRPr>
          </a:p>
          <a:p>
            <a:pPr>
              <a:lnSpc>
                <a:spcPct val="150000"/>
              </a:lnSpc>
            </a:pPr>
            <a:r>
              <a:rPr lang="en-US" b="0" i="0" dirty="0">
                <a:solidFill>
                  <a:srgbClr val="D1D5DB"/>
                </a:solidFill>
                <a:effectLst/>
                <a:latin typeface="Söhne"/>
              </a:rPr>
              <a:t>Using the SBI model allows you to give feedback in a constructive and non-confrontational manner. It provides a clear framework for addressing behaviors and their impact, promoting growth and improvement in individuals and teams.</a:t>
            </a:r>
            <a:endParaRPr lang="en-NG" dirty="0"/>
          </a:p>
        </p:txBody>
      </p:sp>
      <p:sp>
        <p:nvSpPr>
          <p:cNvPr id="4" name="Slide Number Placeholder 3"/>
          <p:cNvSpPr>
            <a:spLocks noGrp="1"/>
          </p:cNvSpPr>
          <p:nvPr>
            <p:ph type="sldNum" sz="quarter" idx="5"/>
          </p:nvPr>
        </p:nvSpPr>
        <p:spPr/>
        <p:txBody>
          <a:bodyPr/>
          <a:lstStyle/>
          <a:p>
            <a:fld id="{2FEE002E-5F14-4487-B7B5-E6E557274004}" type="slidenum">
              <a:rPr lang="en-NG" smtClean="0"/>
              <a:t>31</a:t>
            </a:fld>
            <a:endParaRPr lang="en-NG"/>
          </a:p>
        </p:txBody>
      </p:sp>
    </p:spTree>
    <p:extLst>
      <p:ext uri="{BB962C8B-B14F-4D97-AF65-F5344CB8AC3E}">
        <p14:creationId xmlns:p14="http://schemas.microsoft.com/office/powerpoint/2010/main" val="3279831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gc9e67fbcc5_0_7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52" name="Google Shape;1152;gc9e67fbcc5_0_7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7131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gc9e67fbcc5_0_79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GB" sz="1200" b="0" i="0" u="none" strike="noStrike" cap="none">
                <a:solidFill>
                  <a:schemeClr val="dk1"/>
                </a:solidFill>
                <a:latin typeface="Times"/>
                <a:ea typeface="Times"/>
                <a:cs typeface="Times"/>
                <a:sym typeface="Times"/>
              </a:rPr>
              <a:t>37</a:t>
            </a:fld>
            <a:endParaRPr sz="1200" b="0" i="0" u="none" strike="noStrike" cap="none" dirty="0">
              <a:solidFill>
                <a:schemeClr val="dk1"/>
              </a:solidFill>
              <a:latin typeface="Times"/>
              <a:ea typeface="Times"/>
              <a:cs typeface="Times"/>
              <a:sym typeface="Times"/>
            </a:endParaRPr>
          </a:p>
        </p:txBody>
      </p:sp>
      <p:sp>
        <p:nvSpPr>
          <p:cNvPr id="1167" name="Google Shape;1167;gc9e67fbcc5_0_7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68" name="Google Shape;1168;gc9e67fbcc5_0_7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000000"/>
              </a:buClr>
              <a:buSzPts val="1800"/>
              <a:buFont typeface="Arial"/>
              <a:buChar char="●"/>
            </a:pPr>
            <a:r>
              <a:rPr lang="en-GB" dirty="0"/>
              <a:t>Feedback plays an essential role in </a:t>
            </a:r>
            <a:r>
              <a:rPr lang="en-GB" u="sng" dirty="0"/>
              <a:t>leading ourselves</a:t>
            </a:r>
            <a:r>
              <a:rPr lang="en-GB" dirty="0"/>
              <a:t> to grow and make changes in our </a:t>
            </a:r>
            <a:r>
              <a:rPr lang="en-GB" dirty="0" err="1"/>
              <a:t>behavior</a:t>
            </a:r>
            <a:endParaRPr dirty="0"/>
          </a:p>
          <a:p>
            <a:pPr marL="457200" lvl="0" indent="-342900" algn="l" rtl="0">
              <a:lnSpc>
                <a:spcPct val="100000"/>
              </a:lnSpc>
              <a:spcBef>
                <a:spcPts val="0"/>
              </a:spcBef>
              <a:spcAft>
                <a:spcPts val="0"/>
              </a:spcAft>
              <a:buClr>
                <a:srgbClr val="434343"/>
              </a:buClr>
              <a:buSzPts val="1800"/>
              <a:buFont typeface="Arial"/>
              <a:buChar char="●"/>
            </a:pPr>
            <a:r>
              <a:rPr lang="en-GB" dirty="0">
                <a:solidFill>
                  <a:srgbClr val="434343"/>
                </a:solidFill>
              </a:rPr>
              <a:t>Attitude Matters</a:t>
            </a:r>
            <a:endParaRPr dirty="0">
              <a:solidFill>
                <a:srgbClr val="434343"/>
              </a:solidFill>
            </a:endParaRPr>
          </a:p>
          <a:p>
            <a:pPr marL="914400" lvl="1" indent="-292100" algn="l" rtl="0">
              <a:lnSpc>
                <a:spcPct val="100000"/>
              </a:lnSpc>
              <a:spcBef>
                <a:spcPts val="1600"/>
              </a:spcBef>
              <a:spcAft>
                <a:spcPts val="0"/>
              </a:spcAft>
              <a:buClr>
                <a:srgbClr val="000000"/>
              </a:buClr>
              <a:buSzPts val="1000"/>
              <a:buFont typeface="Arial"/>
              <a:buChar char="○"/>
            </a:pPr>
            <a:r>
              <a:rPr lang="en-GB" sz="1000" dirty="0"/>
              <a:t>Feedback can be a gift, regardless of the source</a:t>
            </a:r>
            <a:endParaRPr sz="1000" dirty="0"/>
          </a:p>
          <a:p>
            <a:pPr marL="914400" lvl="1" indent="-292100" algn="l" rtl="0">
              <a:lnSpc>
                <a:spcPct val="100000"/>
              </a:lnSpc>
              <a:spcBef>
                <a:spcPts val="1600"/>
              </a:spcBef>
              <a:spcAft>
                <a:spcPts val="0"/>
              </a:spcAft>
              <a:buClr>
                <a:srgbClr val="000000"/>
              </a:buClr>
              <a:buSzPts val="1000"/>
              <a:buFont typeface="Arial"/>
              <a:buChar char="○"/>
            </a:pPr>
            <a:r>
              <a:rPr lang="en-GB" sz="1000" dirty="0"/>
              <a:t>We are not our </a:t>
            </a:r>
            <a:r>
              <a:rPr lang="en-GB" sz="1000" dirty="0" err="1"/>
              <a:t>behavior</a:t>
            </a:r>
            <a:r>
              <a:rPr lang="en-GB" sz="1000" dirty="0"/>
              <a:t>. Be kind to yourself!</a:t>
            </a:r>
            <a:endParaRPr sz="1000" dirty="0"/>
          </a:p>
          <a:p>
            <a:pPr marL="914400" lvl="1" indent="-292100" algn="l" rtl="0">
              <a:lnSpc>
                <a:spcPct val="100000"/>
              </a:lnSpc>
              <a:spcBef>
                <a:spcPts val="1600"/>
              </a:spcBef>
              <a:spcAft>
                <a:spcPts val="0"/>
              </a:spcAft>
              <a:buClr>
                <a:srgbClr val="000000"/>
              </a:buClr>
              <a:buSzPts val="1000"/>
              <a:buFont typeface="Arial"/>
              <a:buChar char="○"/>
            </a:pPr>
            <a:r>
              <a:rPr lang="en-GB" sz="1000" dirty="0"/>
              <a:t>Guard against two natural tendencies: to rate our performance more highly than others do or blame others or circumstances when we fail</a:t>
            </a:r>
            <a:endParaRPr sz="8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gc9e67fbcc5_0_7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52" name="Google Shape;1152;gc9e67fbcc5_0_7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7417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0" i="0" dirty="0">
                <a:solidFill>
                  <a:srgbClr val="D1D5DB"/>
                </a:solidFill>
                <a:effectLst/>
                <a:latin typeface="Söhne"/>
              </a:rPr>
              <a:t>Collaboration and Teamwork: Effective communication fosters collaboration and teamwork. It allows team members to share ideas, exchange information, and work together towards common goals. Clear communication ensures that everyone is on the same page, minimizes misunderstandings, and promotes a harmonious work environment.</a:t>
            </a:r>
          </a:p>
          <a:p>
            <a:pPr algn="l">
              <a:buFont typeface="+mj-lt"/>
              <a:buAutoNum type="arabicPeriod"/>
            </a:pPr>
            <a:r>
              <a:rPr lang="en-US" b="0" i="0" dirty="0">
                <a:solidFill>
                  <a:srgbClr val="D1D5DB"/>
                </a:solidFill>
                <a:effectLst/>
                <a:latin typeface="Söhne"/>
              </a:rPr>
              <a:t>Efficient Workflow: Good communication streamlines workflow and enhances productivity. When information is communicated clearly and timely, tasks are completed more efficiently, deadlines are met, and work progresses smoothly. It helps in coordinating efforts, delegating responsibilities, and avoiding unnecessary delays or errors.</a:t>
            </a:r>
          </a:p>
          <a:p>
            <a:pPr algn="l">
              <a:buFont typeface="+mj-lt"/>
              <a:buAutoNum type="arabicPeriod"/>
            </a:pPr>
            <a:r>
              <a:rPr lang="en-US" b="0" i="0" dirty="0">
                <a:solidFill>
                  <a:srgbClr val="D1D5DB"/>
                </a:solidFill>
                <a:effectLst/>
                <a:latin typeface="Söhne"/>
              </a:rPr>
              <a:t>Conflict Resolution: Miscommunication often leads to conflicts in the workplace. Effective communication skills enable individuals to express their concerns, listen to others, and find mutually acceptable resolutions. It helps in reducing misunderstandings, addressing differences of opinion, and maintaining positive working relationships.</a:t>
            </a:r>
          </a:p>
          <a:p>
            <a:endParaRPr lang="en-NG" dirty="0"/>
          </a:p>
        </p:txBody>
      </p:sp>
      <p:sp>
        <p:nvSpPr>
          <p:cNvPr id="4" name="Slide Number Placeholder 3"/>
          <p:cNvSpPr>
            <a:spLocks noGrp="1"/>
          </p:cNvSpPr>
          <p:nvPr>
            <p:ph type="sldNum" sz="quarter" idx="5"/>
          </p:nvPr>
        </p:nvSpPr>
        <p:spPr/>
        <p:txBody>
          <a:bodyPr/>
          <a:lstStyle/>
          <a:p>
            <a:fld id="{2FEE002E-5F14-4487-B7B5-E6E557274004}" type="slidenum">
              <a:rPr lang="en-NG" smtClean="0"/>
              <a:t>6</a:t>
            </a:fld>
            <a:endParaRPr lang="en-NG" dirty="0"/>
          </a:p>
        </p:txBody>
      </p:sp>
    </p:spTree>
    <p:extLst>
      <p:ext uri="{BB962C8B-B14F-4D97-AF65-F5344CB8AC3E}">
        <p14:creationId xmlns:p14="http://schemas.microsoft.com/office/powerpoint/2010/main" val="1858950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dirty="0">
                <a:effectLst/>
              </a:rPr>
              <a:t>Passive communication is a communication style characterized by a reluctance to express one's thoughts, opinions, or needs. They often prioritize others' needs over their own and may struggle with setting boundaries or standing up for themselves. Passive communication often leads to misunderstanding, built-up anger, or resentment. </a:t>
            </a:r>
            <a:r>
              <a:rPr lang="en-US" sz="1200" b="0" i="0" dirty="0">
                <a:solidFill>
                  <a:srgbClr val="212529"/>
                </a:solidFill>
                <a:effectLst/>
              </a:rPr>
              <a:t>Can be a safer communication option when a conflict may escalate to </a:t>
            </a:r>
            <a:r>
              <a:rPr lang="en-US" sz="1200" b="0" i="0" dirty="0" err="1">
                <a:solidFill>
                  <a:srgbClr val="212529"/>
                </a:solidFill>
                <a:effectLst/>
              </a:rPr>
              <a:t>violenc</a:t>
            </a:r>
            <a:endParaRPr lang="en-US" sz="1200" b="0" i="0" dirty="0">
              <a:solidFill>
                <a:srgbClr val="212529"/>
              </a:solidFill>
              <a:effectLst/>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kern="1200" spc="-20" baseline="0" dirty="0">
                <a:solidFill>
                  <a:srgbClr val="000000"/>
                </a:solidFill>
                <a:effectLst/>
                <a:latin typeface="Söhne"/>
                <a:ea typeface="+mn-ea"/>
                <a:cs typeface="+mn-cs"/>
              </a:rPr>
              <a:t>Aggressive communication is a communication style characterized by forceful and dominating behavior. They tend to express their thoughts, opinions, and needs in a manner that disregards the rights and feelings of others. They may use intimidation, criticism, or insults to assert their dominance or get their way. Aggressive communication often leads to conflict, hostility, and strained relationships.</a:t>
            </a:r>
            <a:endParaRPr lang="en-NG" sz="900" dirty="0">
              <a:effectLst/>
            </a:endParaRPr>
          </a:p>
          <a:p>
            <a:endParaRPr lang="en-NG" dirty="0"/>
          </a:p>
        </p:txBody>
      </p:sp>
      <p:sp>
        <p:nvSpPr>
          <p:cNvPr id="4" name="Slide Number Placeholder 3"/>
          <p:cNvSpPr>
            <a:spLocks noGrp="1"/>
          </p:cNvSpPr>
          <p:nvPr>
            <p:ph type="sldNum" sz="quarter" idx="5"/>
          </p:nvPr>
        </p:nvSpPr>
        <p:spPr/>
        <p:txBody>
          <a:bodyPr/>
          <a:lstStyle/>
          <a:p>
            <a:fld id="{2FEE002E-5F14-4487-B7B5-E6E557274004}" type="slidenum">
              <a:rPr lang="en-NG" smtClean="0"/>
              <a:t>39</a:t>
            </a:fld>
            <a:endParaRPr lang="en-NG"/>
          </a:p>
        </p:txBody>
      </p:sp>
    </p:spTree>
    <p:extLst>
      <p:ext uri="{BB962C8B-B14F-4D97-AF65-F5344CB8AC3E}">
        <p14:creationId xmlns:p14="http://schemas.microsoft.com/office/powerpoint/2010/main" val="924235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dirty="0">
                <a:effectLst/>
              </a:rPr>
              <a:t>Passive communication is a communication style characterized by a reluctance to express one's thoughts, opinions, or needs. They often prioritize others' needs over their own and may struggle with setting boundaries or standing up for themselves. Passive communication often leads to misunderstanding, built-up anger, or resentment. </a:t>
            </a:r>
            <a:r>
              <a:rPr lang="en-US" sz="1200" b="0" i="0" dirty="0">
                <a:solidFill>
                  <a:srgbClr val="212529"/>
                </a:solidFill>
                <a:effectLst/>
              </a:rPr>
              <a:t>Can be a safer communication option when a conflict may escalate to </a:t>
            </a:r>
            <a:r>
              <a:rPr lang="en-US" sz="1200" b="0" i="0" dirty="0" err="1">
                <a:solidFill>
                  <a:srgbClr val="212529"/>
                </a:solidFill>
                <a:effectLst/>
              </a:rPr>
              <a:t>violenc</a:t>
            </a:r>
            <a:endParaRPr lang="en-US" sz="1200" b="0" i="0" dirty="0">
              <a:solidFill>
                <a:srgbClr val="212529"/>
              </a:solidFill>
              <a:effectLst/>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kern="1200" spc="-20" baseline="0" dirty="0">
                <a:solidFill>
                  <a:srgbClr val="000000"/>
                </a:solidFill>
                <a:effectLst/>
                <a:latin typeface="Söhne"/>
                <a:ea typeface="+mn-ea"/>
                <a:cs typeface="+mn-cs"/>
              </a:rPr>
              <a:t>Aggressive communication is a communication style characterized by forceful and dominating behavior. They tend to express their thoughts, opinions, and needs in a manner that disregards the rights and feelings of others. They may use intimidation, criticism, or insults to assert their dominance or get their way. Aggressive communication often leads to conflict, hostility, and strained relationships.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i="0" dirty="0">
                <a:solidFill>
                  <a:srgbClr val="D1D5DB"/>
                </a:solidFill>
                <a:effectLst/>
                <a:latin typeface="Söhne"/>
              </a:rPr>
              <a:t>Passive-Aggressive Communication: Passive-aggressive communication is a communication style that combines elements of both passive and aggressive behaviors. It involves indirectly expressing negative feelings, resentment, or anger through subtle or disguised actions or remarks. Passive-aggressive communicators may use sarcasm, backhanded compliments, or sabotage to express their dissatisfaction. This style can create tension and confusion in relationships as the true feelings and intentions are often masked.</a:t>
            </a:r>
            <a:endParaRPr lang="en-US" sz="1200" b="0" i="0" kern="1200" spc="-20" baseline="0" dirty="0">
              <a:solidFill>
                <a:srgbClr val="000000"/>
              </a:solidFill>
              <a:effectLst/>
              <a:latin typeface="Söhne"/>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i="0" dirty="0">
                <a:solidFill>
                  <a:srgbClr val="212529"/>
                </a:solidFill>
                <a:effectLst/>
                <a:latin typeface="Roboto Slab" pitchFamily="2" charset="0"/>
              </a:rPr>
              <a:t>Assertive Communication</a:t>
            </a:r>
          </a:p>
          <a:p>
            <a:pPr lvl="1" algn="l">
              <a:buFont typeface="Arial" panose="020B0604020202020204" pitchFamily="34" charset="0"/>
              <a:buChar char="•"/>
            </a:pPr>
            <a:r>
              <a:rPr lang="en-US" b="0" i="0" dirty="0">
                <a:solidFill>
                  <a:srgbClr val="212529"/>
                </a:solidFill>
                <a:effectLst/>
                <a:latin typeface="Roboto" panose="02000000000000000000" pitchFamily="2" charset="0"/>
              </a:rPr>
              <a:t>Direct, honest communication of thoughts and feelings</a:t>
            </a:r>
          </a:p>
          <a:p>
            <a:pPr lvl="1" algn="l">
              <a:buFont typeface="Arial" panose="020B0604020202020204" pitchFamily="34" charset="0"/>
              <a:buChar char="•"/>
            </a:pPr>
            <a:r>
              <a:rPr lang="en-US" b="0" i="0" dirty="0">
                <a:solidFill>
                  <a:srgbClr val="212529"/>
                </a:solidFill>
                <a:effectLst/>
                <a:latin typeface="Roboto" panose="02000000000000000000" pitchFamily="2" charset="0"/>
              </a:rPr>
              <a:t>Respecting the feelings, ideas, and needs of others while also asserting your own</a:t>
            </a:r>
          </a:p>
          <a:p>
            <a:pPr lvl="1" algn="l">
              <a:buFont typeface="Arial" panose="020B0604020202020204" pitchFamily="34" charset="0"/>
              <a:buChar char="•"/>
            </a:pPr>
            <a:r>
              <a:rPr lang="en-US" b="0" i="0" dirty="0">
                <a:solidFill>
                  <a:srgbClr val="212529"/>
                </a:solidFill>
                <a:effectLst/>
                <a:latin typeface="Roboto" panose="02000000000000000000" pitchFamily="2" charset="0"/>
              </a:rPr>
              <a:t>May not be effective when interacting with individuals that threaten your personal safety</a:t>
            </a:r>
          </a:p>
          <a:p>
            <a:pPr lvl="1" algn="l">
              <a:buFont typeface="Arial" panose="020B0604020202020204" pitchFamily="34" charset="0"/>
              <a:buChar char="•"/>
            </a:pPr>
            <a:r>
              <a:rPr lang="en-US" b="0" i="0" dirty="0">
                <a:solidFill>
                  <a:srgbClr val="212529"/>
                </a:solidFill>
                <a:effectLst/>
                <a:latin typeface="Roboto" panose="02000000000000000000" pitchFamily="2" charset="0"/>
              </a:rPr>
              <a:t>People often misinterpret assertive behavior as aggressive –  Americans and </a:t>
            </a:r>
            <a:r>
              <a:rPr lang="en-US" b="0" i="0" u="none" strike="noStrike" dirty="0">
                <a:solidFill>
                  <a:srgbClr val="000000"/>
                </a:solidFill>
                <a:effectLst/>
                <a:latin typeface="Roboto" panose="02000000000000000000" pitchFamily="2" charset="0"/>
                <a:hlinkClick r:id="rId3"/>
              </a:rPr>
              <a:t>women</a:t>
            </a:r>
            <a:r>
              <a:rPr lang="en-US" b="0" i="0" dirty="0">
                <a:solidFill>
                  <a:srgbClr val="212529"/>
                </a:solidFill>
                <a:effectLst/>
                <a:latin typeface="Roboto" panose="02000000000000000000" pitchFamily="2" charset="0"/>
              </a:rPr>
              <a:t> are often mislabeled as a result</a:t>
            </a:r>
          </a:p>
          <a:p>
            <a:endParaRPr lang="en-NG" dirty="0"/>
          </a:p>
        </p:txBody>
      </p:sp>
      <p:sp>
        <p:nvSpPr>
          <p:cNvPr id="4" name="Slide Number Placeholder 3"/>
          <p:cNvSpPr>
            <a:spLocks noGrp="1"/>
          </p:cNvSpPr>
          <p:nvPr>
            <p:ph type="sldNum" sz="quarter" idx="5"/>
          </p:nvPr>
        </p:nvSpPr>
        <p:spPr/>
        <p:txBody>
          <a:bodyPr/>
          <a:lstStyle/>
          <a:p>
            <a:fld id="{2FEE002E-5F14-4487-B7B5-E6E557274004}" type="slidenum">
              <a:rPr lang="en-NG" smtClean="0"/>
              <a:t>40</a:t>
            </a:fld>
            <a:endParaRPr lang="en-NG"/>
          </a:p>
        </p:txBody>
      </p:sp>
    </p:spTree>
    <p:extLst>
      <p:ext uri="{BB962C8B-B14F-4D97-AF65-F5344CB8AC3E}">
        <p14:creationId xmlns:p14="http://schemas.microsoft.com/office/powerpoint/2010/main" val="2096136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indent="-171450" algn="l">
              <a:buFont typeface="Arial" panose="020B0604020202020204" pitchFamily="34" charset="0"/>
              <a:buChar char="•"/>
            </a:pPr>
            <a:r>
              <a:rPr lang="en-US" b="0" i="0" dirty="0">
                <a:solidFill>
                  <a:srgbClr val="D1D5DB"/>
                </a:solidFill>
                <a:effectLst/>
                <a:latin typeface="Avenir Next LT Pro" panose="020B0504020202020204" pitchFamily="34" charset="0"/>
              </a:rPr>
              <a:t>Use "I" statements to express your thoughts and feelings without blaming others. - Express your opinions or concerns using "I" language instead of "you" language. This approach takes ownership of your perspective and promotes open dialogue.</a:t>
            </a:r>
          </a:p>
          <a:p>
            <a:pPr marL="171450" indent="-171450" algn="l">
              <a:buFont typeface="Arial" panose="020B0604020202020204" pitchFamily="34" charset="0"/>
              <a:buChar char="•"/>
            </a:pPr>
            <a:r>
              <a:rPr lang="en-US" b="0" i="0" dirty="0">
                <a:solidFill>
                  <a:srgbClr val="D1D5DB"/>
                </a:solidFill>
                <a:effectLst/>
                <a:latin typeface="Avenir Next LT Pro" panose="020B0504020202020204" pitchFamily="34" charset="0"/>
              </a:rPr>
              <a:t>Use simple and direct language to convey your message. Avoid jargon or technical terms that may confuse others.</a:t>
            </a:r>
          </a:p>
          <a:p>
            <a:pPr marL="171450" indent="-171450" algn="l">
              <a:buFont typeface="Arial" panose="020B0604020202020204" pitchFamily="34" charset="0"/>
              <a:buChar char="•"/>
            </a:pPr>
            <a:r>
              <a:rPr lang="en-US" b="0" i="0" dirty="0">
                <a:solidFill>
                  <a:srgbClr val="D1D5DB"/>
                </a:solidFill>
                <a:effectLst/>
                <a:latin typeface="Söhne"/>
              </a:rPr>
              <a:t>Choose appropriate timing for important conversations.. Avoid addressing sensitive topics when emotions are high or in public settings.</a:t>
            </a:r>
            <a:endParaRPr lang="en-US" b="0" i="0" dirty="0">
              <a:solidFill>
                <a:srgbClr val="D1D5DB"/>
              </a:solidFill>
              <a:effectLst/>
              <a:latin typeface="Avenir Next LT Pro" panose="020B0504020202020204" pitchFamily="34" charset="0"/>
            </a:endParaRPr>
          </a:p>
          <a:p>
            <a:pPr marL="171450" indent="-171450" algn="l">
              <a:buFont typeface="Arial" panose="020B0604020202020204" pitchFamily="34" charset="0"/>
              <a:buChar char="•"/>
            </a:pPr>
            <a:r>
              <a:rPr lang="en-US" b="0" i="0" dirty="0">
                <a:solidFill>
                  <a:srgbClr val="D1D5DB"/>
                </a:solidFill>
                <a:effectLst/>
                <a:latin typeface="Avenir Next LT Pro" panose="020B0504020202020204" pitchFamily="34" charset="0"/>
              </a:rPr>
              <a:t>Maintain eye contact and use confident body language, such as standing tall and maintaining an open posture.</a:t>
            </a:r>
          </a:p>
          <a:p>
            <a:pPr marL="171450" indent="-171450" algn="l">
              <a:buFont typeface="Arial" panose="020B0604020202020204" pitchFamily="34" charset="0"/>
              <a:buChar char="•"/>
            </a:pPr>
            <a:r>
              <a:rPr lang="en-US" b="0" i="0" dirty="0">
                <a:solidFill>
                  <a:srgbClr val="D1D5DB"/>
                </a:solidFill>
                <a:effectLst/>
                <a:latin typeface="Avenir Next LT Pro" panose="020B0504020202020204" pitchFamily="34" charset="0"/>
              </a:rPr>
              <a:t>Practice active listening, showing respect and empathy towards others' perspectives.</a:t>
            </a:r>
          </a:p>
          <a:p>
            <a:pPr marL="171450" indent="-171450" algn="l">
              <a:buFont typeface="Arial" panose="020B0604020202020204" pitchFamily="34" charset="0"/>
              <a:buChar char="•"/>
            </a:pPr>
            <a:r>
              <a:rPr lang="en-US" b="0" i="0" dirty="0">
                <a:solidFill>
                  <a:srgbClr val="D1D5DB"/>
                </a:solidFill>
                <a:effectLst/>
                <a:latin typeface="Avenir Next LT Pro" panose="020B0504020202020204" pitchFamily="34" charset="0"/>
              </a:rPr>
              <a:t>Be mindful of your tone of voice, keeping it calm and composed.</a:t>
            </a:r>
          </a:p>
          <a:p>
            <a:pPr marL="171450" indent="-171450" algn="l">
              <a:buFont typeface="Arial" panose="020B0604020202020204" pitchFamily="34" charset="0"/>
              <a:buChar char="•"/>
            </a:pPr>
            <a:r>
              <a:rPr lang="en-US" b="0" i="0" dirty="0">
                <a:solidFill>
                  <a:srgbClr val="D1D5DB"/>
                </a:solidFill>
                <a:effectLst/>
                <a:latin typeface="Avenir Next LT Pro" panose="020B0504020202020204" pitchFamily="34" charset="0"/>
              </a:rPr>
              <a:t>Practice self-assertion by setting and maintaining healthy boundaries.</a:t>
            </a:r>
          </a:p>
          <a:p>
            <a:pPr marL="171450" indent="-171450" algn="l">
              <a:buFont typeface="Arial" panose="020B0604020202020204" pitchFamily="34" charset="0"/>
              <a:buChar char="•"/>
            </a:pPr>
            <a:r>
              <a:rPr lang="en-US" b="0" i="0" dirty="0">
                <a:solidFill>
                  <a:srgbClr val="D1D5DB"/>
                </a:solidFill>
                <a:effectLst/>
                <a:latin typeface="Avenir Next LT Pro" panose="020B0504020202020204" pitchFamily="34" charset="0"/>
              </a:rPr>
              <a:t>Practice assertiveness in various situations to build confidence gradually.</a:t>
            </a:r>
          </a:p>
        </p:txBody>
      </p:sp>
      <p:sp>
        <p:nvSpPr>
          <p:cNvPr id="267" name="Google Shape;26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a:endParaRPr lang="en-US" b="0" i="0" dirty="0">
              <a:effectLst/>
              <a:latin typeface="Arial Nova" panose="020B0504020202020204" pitchFamily="34" charset="0"/>
              <a:cs typeface="Poppins" panose="00000500000000000000" pitchFamily="2" charset="0"/>
            </a:endParaRPr>
          </a:p>
        </p:txBody>
      </p:sp>
      <p:sp>
        <p:nvSpPr>
          <p:cNvPr id="215" name="Google Shape;21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extLst>
      <p:ext uri="{BB962C8B-B14F-4D97-AF65-F5344CB8AC3E}">
        <p14:creationId xmlns:p14="http://schemas.microsoft.com/office/powerpoint/2010/main" val="1205175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D1D5DB"/>
                </a:solidFill>
                <a:effectLst/>
                <a:latin typeface="Söhne"/>
              </a:rPr>
              <a:t>There are various forms of communication, including:</a:t>
            </a:r>
          </a:p>
          <a:p>
            <a:pPr algn="l">
              <a:buFont typeface="+mj-lt"/>
              <a:buAutoNum type="arabicPeriod"/>
            </a:pPr>
            <a:r>
              <a:rPr lang="en-US" b="0" i="0" dirty="0">
                <a:solidFill>
                  <a:srgbClr val="D1D5DB"/>
                </a:solidFill>
                <a:effectLst/>
                <a:latin typeface="Söhne"/>
              </a:rPr>
              <a:t>Verbal Communication: This is the most common form of communication, involving spoken or written words. It includes face-to-face conversations, meetings, phone calls, presentations, memos, emails, and other written correspondence.</a:t>
            </a:r>
          </a:p>
          <a:p>
            <a:pPr algn="l">
              <a:buFont typeface="+mj-lt"/>
              <a:buAutoNum type="arabicPeriod"/>
            </a:pPr>
            <a:r>
              <a:rPr lang="en-US" b="0" i="0" dirty="0">
                <a:solidFill>
                  <a:srgbClr val="D1D5DB"/>
                </a:solidFill>
                <a:effectLst/>
                <a:latin typeface="Söhne"/>
              </a:rPr>
              <a:t>Nonverbal Communication: Nonverbal communication refers to the transmission of messages without the use of words. It includes body language, facial expressions, gestures, eye contact, posture, tone of voice, and even silence. Nonverbal cues can convey emotions, attitudes, and intentions.</a:t>
            </a:r>
          </a:p>
          <a:p>
            <a:pPr algn="l">
              <a:buFont typeface="+mj-lt"/>
              <a:buAutoNum type="arabicPeriod"/>
            </a:pPr>
            <a:r>
              <a:rPr lang="en-US" b="0" i="0" dirty="0">
                <a:solidFill>
                  <a:srgbClr val="D1D5DB"/>
                </a:solidFill>
                <a:effectLst/>
                <a:latin typeface="Söhne"/>
              </a:rPr>
              <a:t>Written Communication: This form of communication involves the use of written words to convey messages. It includes emails, reports, letters, memos, manuals, presentations, and any other form of written documentation. Written communication provides a permanent record and allows for careful crafting and editing of messages.</a:t>
            </a:r>
          </a:p>
          <a:p>
            <a:pPr algn="l">
              <a:buFont typeface="+mj-lt"/>
              <a:buAutoNum type="arabicPeriod"/>
            </a:pPr>
            <a:r>
              <a:rPr lang="en-US" b="0" i="0" dirty="0">
                <a:solidFill>
                  <a:srgbClr val="D1D5DB"/>
                </a:solidFill>
                <a:effectLst/>
                <a:latin typeface="Söhne"/>
              </a:rPr>
              <a:t>Visual Communication: Visual communication involves the use of visuals, such as charts, graphs, diagrams, photographs, videos, and infographics, to convey information. Visuals can enhance understanding, simplify complex concepts, and engage the audience.</a:t>
            </a:r>
          </a:p>
          <a:p>
            <a:pPr algn="l">
              <a:buFont typeface="+mj-lt"/>
              <a:buAutoNum type="arabicPeriod"/>
            </a:pPr>
            <a:r>
              <a:rPr lang="en-US" b="0" i="0" dirty="0">
                <a:solidFill>
                  <a:srgbClr val="D1D5DB"/>
                </a:solidFill>
                <a:effectLst/>
                <a:latin typeface="Söhne"/>
              </a:rPr>
              <a:t>Electronic Communication: Electronic communication refers to the use of technology to transmit messages. It includes emails, instant messaging, video conferences, social media platforms, and other digital tools. Electronic communication enables quick and efficient information exchange across different locations and time zones.</a:t>
            </a:r>
          </a:p>
          <a:p>
            <a:pPr algn="l">
              <a:buFont typeface="+mj-lt"/>
              <a:buAutoNum type="arabicPeriod"/>
            </a:pPr>
            <a:r>
              <a:rPr lang="en-US" b="0" i="0" dirty="0">
                <a:solidFill>
                  <a:srgbClr val="D1D5DB"/>
                </a:solidFill>
                <a:effectLst/>
                <a:latin typeface="Söhne"/>
              </a:rPr>
              <a:t>Interpersonal Communication: Interpersonal communication occurs between individuals or small groups, typically in face-to-face or direct interactions. It involves active listening, speaking, and engaging in conversations to exchange ideas, thoughts, and information.</a:t>
            </a:r>
          </a:p>
          <a:p>
            <a:pPr algn="l">
              <a:buFont typeface="+mj-lt"/>
              <a:buAutoNum type="arabicPeriod"/>
            </a:pPr>
            <a:r>
              <a:rPr lang="en-US" b="0" i="0" dirty="0">
                <a:solidFill>
                  <a:srgbClr val="D1D5DB"/>
                </a:solidFill>
                <a:effectLst/>
                <a:latin typeface="Söhne"/>
              </a:rPr>
              <a:t>Group Communication: Group communication takes place within a team or a larger group of people. It involves discussions, meetings, brainstorming sessions, and collaborative decision-making. Group communication focuses on exchanging information, generating ideas, and reaching consensus.</a:t>
            </a:r>
          </a:p>
          <a:p>
            <a:pPr algn="l">
              <a:buFont typeface="+mj-lt"/>
              <a:buAutoNum type="arabicPeriod"/>
            </a:pPr>
            <a:r>
              <a:rPr lang="en-US" b="0" i="0" dirty="0">
                <a:solidFill>
                  <a:srgbClr val="D1D5DB"/>
                </a:solidFill>
                <a:effectLst/>
                <a:latin typeface="Söhne"/>
              </a:rPr>
              <a:t>Formal Communication: Formal communication follows established rules, protocols, and hierarchies within an organization. It includes official announcements, policies, procedures, and reports. Formal communication ensures consistency, clarity, and adherence to organizational standards.</a:t>
            </a:r>
          </a:p>
          <a:p>
            <a:pPr algn="l">
              <a:buFont typeface="+mj-lt"/>
              <a:buAutoNum type="arabicPeriod"/>
            </a:pPr>
            <a:r>
              <a:rPr lang="en-US" b="0" i="0" dirty="0">
                <a:solidFill>
                  <a:srgbClr val="D1D5DB"/>
                </a:solidFill>
                <a:effectLst/>
                <a:latin typeface="Söhne"/>
              </a:rPr>
              <a:t>Informal Communication: Informal communication occurs spontaneously and outside formal channels. It includes casual conversations, water cooler chats, informal emails, and social interactions. Informal communication helps build relationships, foster camaraderie, and share information in a more relaxed manner.</a:t>
            </a:r>
          </a:p>
          <a:p>
            <a:pPr algn="l"/>
            <a:r>
              <a:rPr lang="en-US" b="0" i="0" dirty="0">
                <a:solidFill>
                  <a:srgbClr val="D1D5DB"/>
                </a:solidFill>
                <a:effectLst/>
                <a:latin typeface="Söhne"/>
              </a:rPr>
              <a:t>It's important to note that these forms of communication are often interrelated and can overlap. Effective communication often involves a combination of verbal, nonverbal, written, and visual elements, depending on the context and purpose of the communication.</a:t>
            </a:r>
          </a:p>
          <a:p>
            <a:endParaRPr lang="en-NG" dirty="0"/>
          </a:p>
        </p:txBody>
      </p:sp>
      <p:sp>
        <p:nvSpPr>
          <p:cNvPr id="4" name="Slide Number Placeholder 3"/>
          <p:cNvSpPr>
            <a:spLocks noGrp="1"/>
          </p:cNvSpPr>
          <p:nvPr>
            <p:ph type="sldNum" sz="quarter" idx="5"/>
          </p:nvPr>
        </p:nvSpPr>
        <p:spPr/>
        <p:txBody>
          <a:bodyPr/>
          <a:lstStyle/>
          <a:p>
            <a:fld id="{2FEE002E-5F14-4487-B7B5-E6E557274004}" type="slidenum">
              <a:rPr lang="en-NG" smtClean="0"/>
              <a:t>10</a:t>
            </a:fld>
            <a:endParaRPr lang="en-NG" dirty="0"/>
          </a:p>
        </p:txBody>
      </p:sp>
    </p:spTree>
    <p:extLst>
      <p:ext uri="{BB962C8B-B14F-4D97-AF65-F5344CB8AC3E}">
        <p14:creationId xmlns:p14="http://schemas.microsoft.com/office/powerpoint/2010/main" val="993535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cap="none" dirty="0">
                <a:solidFill>
                  <a:schemeClr val="lt1"/>
                </a:solidFill>
                <a:latin typeface="Avenir Next LT Pro" panose="020B0504020202020204" pitchFamily="34" charset="0"/>
                <a:ea typeface="Calibri"/>
                <a:cs typeface="Calibri"/>
                <a:sym typeface="Calibri"/>
              </a:rPr>
              <a:t>In life, we spend so much time focusing on our outer selves - the person we present to others.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cap="none" dirty="0">
                <a:solidFill>
                  <a:schemeClr val="lt1"/>
                </a:solidFill>
                <a:latin typeface="Avenir Next LT Pro" panose="020B0504020202020204" pitchFamily="34" charset="0"/>
                <a:ea typeface="Calibri"/>
                <a:cs typeface="Calibri"/>
                <a:sym typeface="Calibri"/>
              </a:rPr>
              <a:t>The outer self is concerned with what others think about us - looking over our shoulders, at what others are doing and comparing ourselves to others.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cap="none" dirty="0">
                <a:solidFill>
                  <a:schemeClr val="lt1"/>
                </a:solidFill>
                <a:latin typeface="Avenir Next LT Pro" panose="020B0504020202020204" pitchFamily="34" charset="0"/>
                <a:ea typeface="Calibri"/>
                <a:cs typeface="Calibri"/>
                <a:sym typeface="Calibri"/>
              </a:rPr>
              <a:t>The outer self is the mask we wear to cover up the fact that we have lost connection with our true self.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cap="none" dirty="0">
                <a:solidFill>
                  <a:schemeClr val="lt1"/>
                </a:solidFill>
                <a:latin typeface="Avenir Next LT Pro" panose="020B0504020202020204" pitchFamily="34" charset="0"/>
                <a:ea typeface="Calibri"/>
                <a:cs typeface="Calibri"/>
                <a:sym typeface="Calibri"/>
              </a:rPr>
              <a:t>The inner self is the person that no one ever sees – your true self. This represents the aspects of yourself that are known only to you, including your thoughts, feelings, desires, and personal values.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cap="none" dirty="0">
              <a:solidFill>
                <a:schemeClr val="lt1"/>
              </a:solidFill>
              <a:latin typeface="Avenir Next LT Pro" panose="020B0504020202020204" pitchFamily="34" charset="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cap="none" dirty="0">
              <a:solidFill>
                <a:schemeClr val="lt1"/>
              </a:solidFill>
              <a:latin typeface="Avenir Next LT Pro" panose="020B0504020202020204" pitchFamily="34" charset="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cap="none" dirty="0">
              <a:solidFill>
                <a:schemeClr val="lt1"/>
              </a:solidFill>
              <a:latin typeface="Avenir Next LT Pro" panose="020B0504020202020204" pitchFamily="34" charset="0"/>
              <a:ea typeface="Calibri"/>
              <a:cs typeface="Calibri"/>
              <a:sym typeface="Calibri"/>
            </a:endParaRPr>
          </a:p>
          <a:p>
            <a:endParaRPr lang="en-NG" dirty="0"/>
          </a:p>
        </p:txBody>
      </p:sp>
      <p:sp>
        <p:nvSpPr>
          <p:cNvPr id="4" name="Slide Number Placeholder 3"/>
          <p:cNvSpPr>
            <a:spLocks noGrp="1"/>
          </p:cNvSpPr>
          <p:nvPr>
            <p:ph type="sldNum" sz="quarter" idx="5"/>
          </p:nvPr>
        </p:nvSpPr>
        <p:spPr/>
        <p:txBody>
          <a:bodyPr/>
          <a:lstStyle/>
          <a:p>
            <a:fld id="{2FEE002E-5F14-4487-B7B5-E6E557274004}" type="slidenum">
              <a:rPr lang="en-NG" smtClean="0"/>
              <a:t>13</a:t>
            </a:fld>
            <a:endParaRPr lang="en-NG" dirty="0"/>
          </a:p>
        </p:txBody>
      </p:sp>
    </p:spTree>
    <p:extLst>
      <p:ext uri="{BB962C8B-B14F-4D97-AF65-F5344CB8AC3E}">
        <p14:creationId xmlns:p14="http://schemas.microsoft.com/office/powerpoint/2010/main" val="299992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2FEE002E-5F14-4487-B7B5-E6E557274004}" type="slidenum">
              <a:rPr lang="en-NG" smtClean="0"/>
              <a:t>14</a:t>
            </a:fld>
            <a:endParaRPr lang="en-NG" dirty="0"/>
          </a:p>
        </p:txBody>
      </p:sp>
    </p:spTree>
    <p:extLst>
      <p:ext uri="{BB962C8B-B14F-4D97-AF65-F5344CB8AC3E}">
        <p14:creationId xmlns:p14="http://schemas.microsoft.com/office/powerpoint/2010/main" val="3697075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cap="none" dirty="0">
                <a:solidFill>
                  <a:schemeClr val="lt1"/>
                </a:solidFill>
                <a:latin typeface="Avenir Next LT Pro" panose="020B0504020202020204" pitchFamily="34" charset="0"/>
                <a:ea typeface="Calibri"/>
                <a:cs typeface="Calibri"/>
                <a:sym typeface="Calibri"/>
              </a:rPr>
              <a:t>In life, we spend so much time focusing on our outer selves - the person we present to others.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cap="none" dirty="0">
                <a:solidFill>
                  <a:schemeClr val="lt1"/>
                </a:solidFill>
                <a:latin typeface="Avenir Next LT Pro" panose="020B0504020202020204" pitchFamily="34" charset="0"/>
                <a:ea typeface="Calibri"/>
                <a:cs typeface="Calibri"/>
                <a:sym typeface="Calibri"/>
              </a:rPr>
              <a:t>The outer self is concerned with what others think about us - looking over our shoulders, at what others are doing and comparing ourselves to others.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cap="none" dirty="0">
                <a:solidFill>
                  <a:schemeClr val="lt1"/>
                </a:solidFill>
                <a:latin typeface="Avenir Next LT Pro" panose="020B0504020202020204" pitchFamily="34" charset="0"/>
                <a:ea typeface="Calibri"/>
                <a:cs typeface="Calibri"/>
                <a:sym typeface="Calibri"/>
              </a:rPr>
              <a:t>The outer self is the mask we wear to cover up the fact that we have lost connection with our true self.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cap="none" dirty="0">
                <a:solidFill>
                  <a:schemeClr val="lt1"/>
                </a:solidFill>
                <a:latin typeface="Avenir Next LT Pro" panose="020B0504020202020204" pitchFamily="34" charset="0"/>
                <a:ea typeface="Calibri"/>
                <a:cs typeface="Calibri"/>
                <a:sym typeface="Calibri"/>
              </a:rPr>
              <a:t>The inner self is the person that no one ever sees – your true self. This represents the aspects of yourself that are known only to you, including your thoughts, feelings, desires, and personal values.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cap="none" dirty="0">
              <a:solidFill>
                <a:schemeClr val="lt1"/>
              </a:solidFill>
              <a:latin typeface="Avenir Next LT Pro" panose="020B0504020202020204" pitchFamily="34" charset="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cap="none" dirty="0">
              <a:solidFill>
                <a:schemeClr val="lt1"/>
              </a:solidFill>
              <a:latin typeface="Avenir Next LT Pro" panose="020B0504020202020204" pitchFamily="34" charset="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cap="none" dirty="0">
              <a:solidFill>
                <a:schemeClr val="lt1"/>
              </a:solidFill>
              <a:latin typeface="Avenir Next LT Pro" panose="020B0504020202020204" pitchFamily="34" charset="0"/>
              <a:ea typeface="Calibri"/>
              <a:cs typeface="Calibri"/>
              <a:sym typeface="Calibri"/>
            </a:endParaRPr>
          </a:p>
          <a:p>
            <a:endParaRPr lang="en-NG" dirty="0"/>
          </a:p>
        </p:txBody>
      </p:sp>
      <p:sp>
        <p:nvSpPr>
          <p:cNvPr id="4" name="Slide Number Placeholder 3"/>
          <p:cNvSpPr>
            <a:spLocks noGrp="1"/>
          </p:cNvSpPr>
          <p:nvPr>
            <p:ph type="sldNum" sz="quarter" idx="5"/>
          </p:nvPr>
        </p:nvSpPr>
        <p:spPr/>
        <p:txBody>
          <a:bodyPr/>
          <a:lstStyle/>
          <a:p>
            <a:fld id="{2FEE002E-5F14-4487-B7B5-E6E557274004}" type="slidenum">
              <a:rPr lang="en-NG" smtClean="0"/>
              <a:t>15</a:t>
            </a:fld>
            <a:endParaRPr lang="en-NG" dirty="0"/>
          </a:p>
        </p:txBody>
      </p:sp>
    </p:spTree>
    <p:extLst>
      <p:ext uri="{BB962C8B-B14F-4D97-AF65-F5344CB8AC3E}">
        <p14:creationId xmlns:p14="http://schemas.microsoft.com/office/powerpoint/2010/main" val="4165524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7" name="Google Shape;26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5329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a:r>
              <a:rPr lang="en-US" b="0" i="0" dirty="0">
                <a:solidFill>
                  <a:schemeClr val="bg1"/>
                </a:solidFill>
                <a:effectLst/>
              </a:rPr>
              <a:t>often referred to as the "7-38-55 Rule," is a widely cited communication model that focuses on the importance of non-verbal communication cues in conveying emotions and attitudes. </a:t>
            </a:r>
            <a:endParaRPr lang="en-US" b="0" i="0" dirty="0">
              <a:effectLst/>
              <a:latin typeface="Arial Nova" panose="020B0504020202020204" pitchFamily="34" charset="0"/>
              <a:cs typeface="Poppins" panose="00000500000000000000" pitchFamily="2" charset="0"/>
            </a:endParaRPr>
          </a:p>
        </p:txBody>
      </p:sp>
      <p:sp>
        <p:nvSpPr>
          <p:cNvPr id="215" name="Google Shape;21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dirty="0"/>
          </a:p>
        </p:txBody>
      </p:sp>
    </p:spTree>
    <p:extLst>
      <p:ext uri="{BB962C8B-B14F-4D97-AF65-F5344CB8AC3E}">
        <p14:creationId xmlns:p14="http://schemas.microsoft.com/office/powerpoint/2010/main" val="28791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1" i="0" dirty="0">
              <a:solidFill>
                <a:srgbClr val="D1D5DB"/>
              </a:solidFill>
              <a:effectLst/>
              <a:latin typeface="Söhne"/>
            </a:endParaRPr>
          </a:p>
        </p:txBody>
      </p:sp>
      <p:sp>
        <p:nvSpPr>
          <p:cNvPr id="4" name="Slide Number Placeholder 3"/>
          <p:cNvSpPr>
            <a:spLocks noGrp="1"/>
          </p:cNvSpPr>
          <p:nvPr>
            <p:ph type="sldNum" sz="quarter" idx="5"/>
          </p:nvPr>
        </p:nvSpPr>
        <p:spPr/>
        <p:txBody>
          <a:bodyPr/>
          <a:lstStyle/>
          <a:p>
            <a:fld id="{2FEE002E-5F14-4487-B7B5-E6E557274004}" type="slidenum">
              <a:rPr lang="en-NG" smtClean="0"/>
              <a:t>20</a:t>
            </a:fld>
            <a:endParaRPr lang="en-NG" dirty="0"/>
          </a:p>
        </p:txBody>
      </p:sp>
    </p:spTree>
    <p:extLst>
      <p:ext uri="{BB962C8B-B14F-4D97-AF65-F5344CB8AC3E}">
        <p14:creationId xmlns:p14="http://schemas.microsoft.com/office/powerpoint/2010/main" val="1873484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25DF5-9BEA-82F5-CAC5-97B8A10956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EBC0D3-9440-58C2-D959-6D590C7947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48B063-D5E5-03A4-B7B5-4A3EE487EE07}"/>
              </a:ext>
            </a:extLst>
          </p:cNvPr>
          <p:cNvSpPr>
            <a:spLocks noGrp="1"/>
          </p:cNvSpPr>
          <p:nvPr>
            <p:ph type="dt" sz="half" idx="10"/>
          </p:nvPr>
        </p:nvSpPr>
        <p:spPr/>
        <p:txBody>
          <a:bodyPr/>
          <a:lstStyle/>
          <a:p>
            <a:fld id="{81BF00F5-5A58-4E89-84C4-EBBAFA178D02}" type="datetimeFigureOut">
              <a:rPr lang="en-US" smtClean="0"/>
              <a:t>7/13/2023</a:t>
            </a:fld>
            <a:endParaRPr lang="en-US"/>
          </a:p>
        </p:txBody>
      </p:sp>
      <p:sp>
        <p:nvSpPr>
          <p:cNvPr id="5" name="Footer Placeholder 4">
            <a:extLst>
              <a:ext uri="{FF2B5EF4-FFF2-40B4-BE49-F238E27FC236}">
                <a16:creationId xmlns:a16="http://schemas.microsoft.com/office/drawing/2014/main" id="{144175ED-56AB-047E-E023-7834862FB1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1F41CE-0027-CB9A-C444-62C517C32FB6}"/>
              </a:ext>
            </a:extLst>
          </p:cNvPr>
          <p:cNvSpPr>
            <a:spLocks noGrp="1"/>
          </p:cNvSpPr>
          <p:nvPr>
            <p:ph type="sldNum" sz="quarter" idx="12"/>
          </p:nvPr>
        </p:nvSpPr>
        <p:spPr/>
        <p:txBody>
          <a:bodyPr/>
          <a:lstStyle/>
          <a:p>
            <a:fld id="{D9680408-02AB-4719-A8BD-9DBB8C57475D}" type="slidenum">
              <a:rPr lang="en-US" smtClean="0"/>
              <a:t>‹#›</a:t>
            </a:fld>
            <a:endParaRPr lang="en-US"/>
          </a:p>
        </p:txBody>
      </p:sp>
    </p:spTree>
    <p:extLst>
      <p:ext uri="{BB962C8B-B14F-4D97-AF65-F5344CB8AC3E}">
        <p14:creationId xmlns:p14="http://schemas.microsoft.com/office/powerpoint/2010/main" val="4159259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54B69-3719-DA25-D92E-D4DA737082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759CE1-ABC5-F0DC-F82C-73EB863889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5A763C-9DEA-BF37-3410-E2245CA0902B}"/>
              </a:ext>
            </a:extLst>
          </p:cNvPr>
          <p:cNvSpPr>
            <a:spLocks noGrp="1"/>
          </p:cNvSpPr>
          <p:nvPr>
            <p:ph type="dt" sz="half" idx="10"/>
          </p:nvPr>
        </p:nvSpPr>
        <p:spPr/>
        <p:txBody>
          <a:bodyPr/>
          <a:lstStyle/>
          <a:p>
            <a:fld id="{81BF00F5-5A58-4E89-84C4-EBBAFA178D02}" type="datetimeFigureOut">
              <a:rPr lang="en-US" smtClean="0"/>
              <a:t>7/13/2023</a:t>
            </a:fld>
            <a:endParaRPr lang="en-US"/>
          </a:p>
        </p:txBody>
      </p:sp>
      <p:sp>
        <p:nvSpPr>
          <p:cNvPr id="5" name="Footer Placeholder 4">
            <a:extLst>
              <a:ext uri="{FF2B5EF4-FFF2-40B4-BE49-F238E27FC236}">
                <a16:creationId xmlns:a16="http://schemas.microsoft.com/office/drawing/2014/main" id="{493FE65C-C6EF-7A92-27AF-11CD825465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E2AC53-D194-ADED-D1D4-3C4B8936F1E2}"/>
              </a:ext>
            </a:extLst>
          </p:cNvPr>
          <p:cNvSpPr>
            <a:spLocks noGrp="1"/>
          </p:cNvSpPr>
          <p:nvPr>
            <p:ph type="sldNum" sz="quarter" idx="12"/>
          </p:nvPr>
        </p:nvSpPr>
        <p:spPr/>
        <p:txBody>
          <a:bodyPr/>
          <a:lstStyle/>
          <a:p>
            <a:fld id="{D9680408-02AB-4719-A8BD-9DBB8C57475D}" type="slidenum">
              <a:rPr lang="en-US" smtClean="0"/>
              <a:t>‹#›</a:t>
            </a:fld>
            <a:endParaRPr lang="en-US"/>
          </a:p>
        </p:txBody>
      </p:sp>
    </p:spTree>
    <p:extLst>
      <p:ext uri="{BB962C8B-B14F-4D97-AF65-F5344CB8AC3E}">
        <p14:creationId xmlns:p14="http://schemas.microsoft.com/office/powerpoint/2010/main" val="394646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F9CDD2-7BC9-9A43-426A-8ADE00053A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50FE25-178F-206C-CA9D-471E7A9099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F3A2AA-24D4-8A92-3EC8-102094CE0876}"/>
              </a:ext>
            </a:extLst>
          </p:cNvPr>
          <p:cNvSpPr>
            <a:spLocks noGrp="1"/>
          </p:cNvSpPr>
          <p:nvPr>
            <p:ph type="dt" sz="half" idx="10"/>
          </p:nvPr>
        </p:nvSpPr>
        <p:spPr/>
        <p:txBody>
          <a:bodyPr/>
          <a:lstStyle/>
          <a:p>
            <a:fld id="{81BF00F5-5A58-4E89-84C4-EBBAFA178D02}" type="datetimeFigureOut">
              <a:rPr lang="en-US" smtClean="0"/>
              <a:t>7/13/2023</a:t>
            </a:fld>
            <a:endParaRPr lang="en-US"/>
          </a:p>
        </p:txBody>
      </p:sp>
      <p:sp>
        <p:nvSpPr>
          <p:cNvPr id="5" name="Footer Placeholder 4">
            <a:extLst>
              <a:ext uri="{FF2B5EF4-FFF2-40B4-BE49-F238E27FC236}">
                <a16:creationId xmlns:a16="http://schemas.microsoft.com/office/drawing/2014/main" id="{4DF5A969-B4AF-DA65-1046-CEDA108FDB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CB012F-3760-F9FB-3D03-4CCD78FD8A46}"/>
              </a:ext>
            </a:extLst>
          </p:cNvPr>
          <p:cNvSpPr>
            <a:spLocks noGrp="1"/>
          </p:cNvSpPr>
          <p:nvPr>
            <p:ph type="sldNum" sz="quarter" idx="12"/>
          </p:nvPr>
        </p:nvSpPr>
        <p:spPr/>
        <p:txBody>
          <a:bodyPr/>
          <a:lstStyle/>
          <a:p>
            <a:fld id="{D9680408-02AB-4719-A8BD-9DBB8C57475D}" type="slidenum">
              <a:rPr lang="en-US" smtClean="0"/>
              <a:t>‹#›</a:t>
            </a:fld>
            <a:endParaRPr lang="en-US"/>
          </a:p>
        </p:txBody>
      </p:sp>
    </p:spTree>
    <p:extLst>
      <p:ext uri="{BB962C8B-B14F-4D97-AF65-F5344CB8AC3E}">
        <p14:creationId xmlns:p14="http://schemas.microsoft.com/office/powerpoint/2010/main" val="225039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bg>
      <p:bgPr>
        <a:solidFill>
          <a:srgbClr val="1853E7"/>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877824" y="1517904"/>
            <a:ext cx="4416552" cy="1572768"/>
          </a:xfrm>
        </p:spPr>
        <p:txBody>
          <a:bodyPr anchor="b"/>
          <a:lstStyle>
            <a:lvl1pPr>
              <a:defRPr sz="5400" b="1">
                <a:solidFill>
                  <a:schemeClr val="bg1"/>
                </a:solidFill>
                <a:latin typeface="+mn-lt"/>
              </a:defRPr>
            </a:lvl1pPr>
          </a:lstStyle>
          <a:p>
            <a:r>
              <a:rPr lang="en-US" dirty="0"/>
              <a:t>click to edit master title style</a:t>
            </a:r>
          </a:p>
        </p:txBody>
      </p:sp>
      <p:sp>
        <p:nvSpPr>
          <p:cNvPr id="7" name="Footer Placeholder 6">
            <a:extLst>
              <a:ext uri="{FF2B5EF4-FFF2-40B4-BE49-F238E27FC236}">
                <a16:creationId xmlns:a16="http://schemas.microsoft.com/office/drawing/2014/main" id="{B5DF0DBE-FBE3-E653-13B1-8A27023E2F1E}"/>
              </a:ext>
            </a:extLst>
          </p:cNvPr>
          <p:cNvSpPr>
            <a:spLocks noGrp="1"/>
          </p:cNvSpPr>
          <p:nvPr>
            <p:ph type="ftr" sz="quarter" idx="11"/>
          </p:nvPr>
        </p:nvSpPr>
        <p:spPr/>
        <p:txBody>
          <a:bodyPr/>
          <a:lstStyle>
            <a:lvl1pPr>
              <a:defRPr>
                <a:solidFill>
                  <a:schemeClr val="bg1">
                    <a:alpha val="78000"/>
                  </a:schemeClr>
                </a:solidFill>
              </a:defRPr>
            </a:lvl1pPr>
          </a:lstStyle>
          <a:p>
            <a:r>
              <a:rPr lang="en-US" dirty="0"/>
              <a:t>course title</a:t>
            </a:r>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877824" y="3429000"/>
            <a:ext cx="4242816" cy="2350008"/>
          </a:xfrm>
        </p:spPr>
        <p:txBody>
          <a:bodyPr/>
          <a:lstStyle>
            <a:lvl1pPr marL="0" indent="0" algn="l">
              <a:spcBef>
                <a:spcPts val="0"/>
              </a:spcBef>
              <a:buNone/>
              <a:defRPr sz="18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3" name="Rectangle 12">
            <a:extLst>
              <a:ext uri="{FF2B5EF4-FFF2-40B4-BE49-F238E27FC236}">
                <a16:creationId xmlns:a16="http://schemas.microsoft.com/office/drawing/2014/main" id="{15B50D50-73C7-3F50-52F5-210AF03CEA5F}"/>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4339096C-E86B-C5A9-1F2F-E4FD0552DEF8}"/>
              </a:ext>
            </a:extLst>
          </p:cNvPr>
          <p:cNvSpPr>
            <a:spLocks noGrp="1"/>
          </p:cNvSpPr>
          <p:nvPr>
            <p:ph type="sldNum" sz="quarter" idx="12"/>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
        <p:nvSpPr>
          <p:cNvPr id="2" name="Rectangle 1">
            <a:extLst>
              <a:ext uri="{FF2B5EF4-FFF2-40B4-BE49-F238E27FC236}">
                <a16:creationId xmlns:a16="http://schemas.microsoft.com/office/drawing/2014/main" id="{FF74A3AA-505E-D298-1F3B-601036A8D31F}"/>
              </a:ext>
            </a:extLst>
          </p:cNvPr>
          <p:cNvSpPr/>
          <p:nvPr userDrawn="1"/>
        </p:nvSpPr>
        <p:spPr>
          <a:xfrm>
            <a:off x="6096000" y="0"/>
            <a:ext cx="6095999" cy="6858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Tree>
    <p:extLst>
      <p:ext uri="{BB962C8B-B14F-4D97-AF65-F5344CB8AC3E}">
        <p14:creationId xmlns:p14="http://schemas.microsoft.com/office/powerpoint/2010/main" val="1896009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23150"/>
            <a:ext cx="12192000" cy="3730752"/>
          </a:xfrm>
          <a:solidFill>
            <a:srgbClr val="1853E7"/>
          </a:solidFill>
        </p:spPr>
        <p:txBody>
          <a:bodyPr/>
          <a:lstStyle>
            <a:lvl1pPr marL="0" indent="0" algn="ctr">
              <a:buNone/>
              <a:defRPr/>
            </a:lvl1pPr>
          </a:lstStyle>
          <a:p>
            <a:r>
              <a:rPr lang="en-US"/>
              <a:t>Click icon to add picture</a:t>
            </a:r>
            <a:endParaRPr lang="en-US" dirty="0"/>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18" name="Text Placeholder 17">
            <a:extLst>
              <a:ext uri="{FF2B5EF4-FFF2-40B4-BE49-F238E27FC236}">
                <a16:creationId xmlns:a16="http://schemas.microsoft.com/office/drawing/2014/main" id="{37E7FED9-E80E-C940-F98B-AB755EE20D52}"/>
              </a:ext>
            </a:extLst>
          </p:cNvPr>
          <p:cNvSpPr>
            <a:spLocks noGrp="1"/>
          </p:cNvSpPr>
          <p:nvPr>
            <p:ph type="body" sz="quarter" idx="23" hasCustomPrompt="1"/>
          </p:nvPr>
        </p:nvSpPr>
        <p:spPr>
          <a:xfrm>
            <a:off x="1922091" y="4325692"/>
            <a:ext cx="1289304" cy="813816"/>
          </a:xfrm>
        </p:spPr>
        <p:txBody>
          <a:bodyPr/>
          <a:lstStyle>
            <a:lvl1pPr marL="0" indent="0">
              <a:buNone/>
              <a:defRPr sz="5400" b="1">
                <a:solidFill>
                  <a:schemeClr val="bg1"/>
                </a:solidFill>
              </a:defRPr>
            </a:lvl1pPr>
          </a:lstStyle>
          <a:p>
            <a:pPr lvl="0"/>
            <a:r>
              <a:rPr lang="en-US" dirty="0"/>
              <a:t>00</a:t>
            </a:r>
          </a:p>
        </p:txBody>
      </p:sp>
      <p:sp>
        <p:nvSpPr>
          <p:cNvPr id="5" name="Text Placeholder 4">
            <a:extLst>
              <a:ext uri="{FF2B5EF4-FFF2-40B4-BE49-F238E27FC236}">
                <a16:creationId xmlns:a16="http://schemas.microsoft.com/office/drawing/2014/main" id="{FD759331-56CA-A5B3-ECFB-757CC5B9E3D0}"/>
              </a:ext>
            </a:extLst>
          </p:cNvPr>
          <p:cNvSpPr>
            <a:spLocks noGrp="1"/>
          </p:cNvSpPr>
          <p:nvPr>
            <p:ph type="body" sz="quarter" idx="13"/>
          </p:nvPr>
        </p:nvSpPr>
        <p:spPr>
          <a:xfrm>
            <a:off x="1956816"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D1D1D906-0BC4-FEE6-C101-A96C6910656F}"/>
              </a:ext>
            </a:extLst>
          </p:cNvPr>
          <p:cNvSpPr>
            <a:spLocks noGrp="1"/>
          </p:cNvSpPr>
          <p:nvPr>
            <p:ph type="body" sz="quarter" idx="18"/>
          </p:nvPr>
        </p:nvSpPr>
        <p:spPr>
          <a:xfrm>
            <a:off x="195681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19" name="Text Placeholder 17">
            <a:extLst>
              <a:ext uri="{FF2B5EF4-FFF2-40B4-BE49-F238E27FC236}">
                <a16:creationId xmlns:a16="http://schemas.microsoft.com/office/drawing/2014/main" id="{E30AA8E2-6DF5-EF83-796A-52DC1B42BA7D}"/>
              </a:ext>
            </a:extLst>
          </p:cNvPr>
          <p:cNvSpPr>
            <a:spLocks noGrp="1"/>
          </p:cNvSpPr>
          <p:nvPr>
            <p:ph type="body" sz="quarter" idx="24" hasCustomPrompt="1"/>
          </p:nvPr>
        </p:nvSpPr>
        <p:spPr>
          <a:xfrm>
            <a:off x="3677739" y="4325692"/>
            <a:ext cx="1289304" cy="813816"/>
          </a:xfrm>
        </p:spPr>
        <p:txBody>
          <a:bodyPr/>
          <a:lstStyle>
            <a:lvl1pPr marL="0" indent="0">
              <a:buNone/>
              <a:defRPr sz="5400" b="1">
                <a:solidFill>
                  <a:schemeClr val="bg1"/>
                </a:solidFill>
              </a:defRPr>
            </a:lvl1pPr>
          </a:lstStyle>
          <a:p>
            <a:pPr lvl="0"/>
            <a:r>
              <a:rPr lang="en-US" dirty="0"/>
              <a:t>00</a:t>
            </a:r>
          </a:p>
        </p:txBody>
      </p:sp>
      <p:sp>
        <p:nvSpPr>
          <p:cNvPr id="8" name="Text Placeholder 4">
            <a:extLst>
              <a:ext uri="{FF2B5EF4-FFF2-40B4-BE49-F238E27FC236}">
                <a16:creationId xmlns:a16="http://schemas.microsoft.com/office/drawing/2014/main" id="{12E6D84C-E8F7-4012-F33F-2BC73176DFEA}"/>
              </a:ext>
            </a:extLst>
          </p:cNvPr>
          <p:cNvSpPr>
            <a:spLocks noGrp="1"/>
          </p:cNvSpPr>
          <p:nvPr>
            <p:ph type="body" sz="quarter" idx="14"/>
          </p:nvPr>
        </p:nvSpPr>
        <p:spPr>
          <a:xfrm>
            <a:off x="3694176"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3" name="Text Placeholder 11">
            <a:extLst>
              <a:ext uri="{FF2B5EF4-FFF2-40B4-BE49-F238E27FC236}">
                <a16:creationId xmlns:a16="http://schemas.microsoft.com/office/drawing/2014/main" id="{B5C6931C-E330-4493-0643-D5997565908C}"/>
              </a:ext>
            </a:extLst>
          </p:cNvPr>
          <p:cNvSpPr>
            <a:spLocks noGrp="1"/>
          </p:cNvSpPr>
          <p:nvPr>
            <p:ph type="body" sz="quarter" idx="19"/>
          </p:nvPr>
        </p:nvSpPr>
        <p:spPr>
          <a:xfrm>
            <a:off x="369417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0" name="Text Placeholder 17">
            <a:extLst>
              <a:ext uri="{FF2B5EF4-FFF2-40B4-BE49-F238E27FC236}">
                <a16:creationId xmlns:a16="http://schemas.microsoft.com/office/drawing/2014/main" id="{CBD2F4CC-8E51-87CF-F79A-F27C3CEB5649}"/>
              </a:ext>
            </a:extLst>
          </p:cNvPr>
          <p:cNvSpPr>
            <a:spLocks noGrp="1"/>
          </p:cNvSpPr>
          <p:nvPr>
            <p:ph type="body" sz="quarter" idx="25" hasCustomPrompt="1"/>
          </p:nvPr>
        </p:nvSpPr>
        <p:spPr>
          <a:xfrm>
            <a:off x="5467044" y="4325692"/>
            <a:ext cx="1289304" cy="813816"/>
          </a:xfrm>
        </p:spPr>
        <p:txBody>
          <a:bodyPr/>
          <a:lstStyle>
            <a:lvl1pPr marL="0" indent="0">
              <a:buNone/>
              <a:defRPr sz="5400" b="1">
                <a:solidFill>
                  <a:schemeClr val="bg1"/>
                </a:solidFill>
              </a:defRPr>
            </a:lvl1pPr>
          </a:lstStyle>
          <a:p>
            <a:pPr lvl="0"/>
            <a:r>
              <a:rPr lang="en-US" dirty="0"/>
              <a:t>00</a:t>
            </a:r>
          </a:p>
        </p:txBody>
      </p:sp>
      <p:sp>
        <p:nvSpPr>
          <p:cNvPr id="9" name="Text Placeholder 4">
            <a:extLst>
              <a:ext uri="{FF2B5EF4-FFF2-40B4-BE49-F238E27FC236}">
                <a16:creationId xmlns:a16="http://schemas.microsoft.com/office/drawing/2014/main" id="{4ABDAE69-C4D7-13B7-8424-76C2742E8547}"/>
              </a:ext>
            </a:extLst>
          </p:cNvPr>
          <p:cNvSpPr>
            <a:spLocks noGrp="1"/>
          </p:cNvSpPr>
          <p:nvPr>
            <p:ph type="body" sz="quarter" idx="15"/>
          </p:nvPr>
        </p:nvSpPr>
        <p:spPr>
          <a:xfrm>
            <a:off x="5486400"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4" name="Text Placeholder 11">
            <a:extLst>
              <a:ext uri="{FF2B5EF4-FFF2-40B4-BE49-F238E27FC236}">
                <a16:creationId xmlns:a16="http://schemas.microsoft.com/office/drawing/2014/main" id="{F784D331-4EA8-7763-413A-D86421E774DF}"/>
              </a:ext>
            </a:extLst>
          </p:cNvPr>
          <p:cNvSpPr>
            <a:spLocks noGrp="1"/>
          </p:cNvSpPr>
          <p:nvPr>
            <p:ph type="body" sz="quarter" idx="20"/>
          </p:nvPr>
        </p:nvSpPr>
        <p:spPr>
          <a:xfrm>
            <a:off x="5486400"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1" name="Text Placeholder 17">
            <a:extLst>
              <a:ext uri="{FF2B5EF4-FFF2-40B4-BE49-F238E27FC236}">
                <a16:creationId xmlns:a16="http://schemas.microsoft.com/office/drawing/2014/main" id="{F7A8DA1D-6CC4-473F-2C8F-4BF59295EA28}"/>
              </a:ext>
            </a:extLst>
          </p:cNvPr>
          <p:cNvSpPr>
            <a:spLocks noGrp="1"/>
          </p:cNvSpPr>
          <p:nvPr>
            <p:ph type="body" sz="quarter" idx="26" hasCustomPrompt="1"/>
          </p:nvPr>
        </p:nvSpPr>
        <p:spPr>
          <a:xfrm>
            <a:off x="7179891" y="4325692"/>
            <a:ext cx="1289304" cy="813816"/>
          </a:xfrm>
        </p:spPr>
        <p:txBody>
          <a:bodyPr/>
          <a:lstStyle>
            <a:lvl1pPr marL="0" indent="0">
              <a:buNone/>
              <a:defRPr sz="5400" b="1">
                <a:solidFill>
                  <a:schemeClr val="bg1"/>
                </a:solidFill>
              </a:defRPr>
            </a:lvl1pPr>
          </a:lstStyle>
          <a:p>
            <a:pPr lvl="0"/>
            <a:r>
              <a:rPr lang="en-US" dirty="0"/>
              <a:t>00</a:t>
            </a:r>
          </a:p>
        </p:txBody>
      </p:sp>
      <p:sp>
        <p:nvSpPr>
          <p:cNvPr id="10" name="Text Placeholder 4">
            <a:extLst>
              <a:ext uri="{FF2B5EF4-FFF2-40B4-BE49-F238E27FC236}">
                <a16:creationId xmlns:a16="http://schemas.microsoft.com/office/drawing/2014/main" id="{BD2BB440-F01A-2C17-2EB1-29400B080812}"/>
              </a:ext>
            </a:extLst>
          </p:cNvPr>
          <p:cNvSpPr>
            <a:spLocks noGrp="1"/>
          </p:cNvSpPr>
          <p:nvPr>
            <p:ph type="body" sz="quarter" idx="16"/>
          </p:nvPr>
        </p:nvSpPr>
        <p:spPr>
          <a:xfrm>
            <a:off x="7214616"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5" name="Text Placeholder 11">
            <a:extLst>
              <a:ext uri="{FF2B5EF4-FFF2-40B4-BE49-F238E27FC236}">
                <a16:creationId xmlns:a16="http://schemas.microsoft.com/office/drawing/2014/main" id="{C8E70445-8223-C947-41BD-B5232418DC1F}"/>
              </a:ext>
            </a:extLst>
          </p:cNvPr>
          <p:cNvSpPr>
            <a:spLocks noGrp="1"/>
          </p:cNvSpPr>
          <p:nvPr>
            <p:ph type="body" sz="quarter" idx="21"/>
          </p:nvPr>
        </p:nvSpPr>
        <p:spPr>
          <a:xfrm>
            <a:off x="721461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2" name="Text Placeholder 17">
            <a:extLst>
              <a:ext uri="{FF2B5EF4-FFF2-40B4-BE49-F238E27FC236}">
                <a16:creationId xmlns:a16="http://schemas.microsoft.com/office/drawing/2014/main" id="{C0CEB3F3-5DF9-EBDA-0049-32F1E30883A6}"/>
              </a:ext>
            </a:extLst>
          </p:cNvPr>
          <p:cNvSpPr>
            <a:spLocks noGrp="1"/>
          </p:cNvSpPr>
          <p:nvPr>
            <p:ph type="body" sz="quarter" idx="27" hasCustomPrompt="1"/>
          </p:nvPr>
        </p:nvSpPr>
        <p:spPr>
          <a:xfrm>
            <a:off x="8926395" y="4325692"/>
            <a:ext cx="1289304" cy="813816"/>
          </a:xfrm>
        </p:spPr>
        <p:txBody>
          <a:bodyPr/>
          <a:lstStyle>
            <a:lvl1pPr marL="0" indent="0">
              <a:buNone/>
              <a:defRPr sz="5400" b="1">
                <a:solidFill>
                  <a:schemeClr val="bg1"/>
                </a:solidFill>
              </a:defRPr>
            </a:lvl1pPr>
          </a:lstStyle>
          <a:p>
            <a:pPr lvl="0"/>
            <a:r>
              <a:rPr lang="en-US" dirty="0"/>
              <a:t>00</a:t>
            </a:r>
          </a:p>
        </p:txBody>
      </p:sp>
      <p:sp>
        <p:nvSpPr>
          <p:cNvPr id="11" name="Text Placeholder 4">
            <a:extLst>
              <a:ext uri="{FF2B5EF4-FFF2-40B4-BE49-F238E27FC236}">
                <a16:creationId xmlns:a16="http://schemas.microsoft.com/office/drawing/2014/main" id="{17CA7A68-9715-41A2-960B-4A4FCA50B69C}"/>
              </a:ext>
            </a:extLst>
          </p:cNvPr>
          <p:cNvSpPr>
            <a:spLocks noGrp="1"/>
          </p:cNvSpPr>
          <p:nvPr>
            <p:ph type="body" sz="quarter" idx="17"/>
          </p:nvPr>
        </p:nvSpPr>
        <p:spPr>
          <a:xfrm>
            <a:off x="8961120"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6" name="Text Placeholder 11">
            <a:extLst>
              <a:ext uri="{FF2B5EF4-FFF2-40B4-BE49-F238E27FC236}">
                <a16:creationId xmlns:a16="http://schemas.microsoft.com/office/drawing/2014/main" id="{20DEDB88-9B42-2A98-CCD8-509BAE5364BD}"/>
              </a:ext>
            </a:extLst>
          </p:cNvPr>
          <p:cNvSpPr>
            <a:spLocks noGrp="1"/>
          </p:cNvSpPr>
          <p:nvPr>
            <p:ph type="body" sz="quarter" idx="22"/>
          </p:nvPr>
        </p:nvSpPr>
        <p:spPr>
          <a:xfrm>
            <a:off x="895197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pic>
        <p:nvPicPr>
          <p:cNvPr id="2" name="Picture 1" descr="A white text on a black background&#10;&#10;Description automatically generated with medium confidence">
            <a:extLst>
              <a:ext uri="{FF2B5EF4-FFF2-40B4-BE49-F238E27FC236}">
                <a16:creationId xmlns:a16="http://schemas.microsoft.com/office/drawing/2014/main" id="{5BE65FC6-D0B1-B685-5551-9680175BBA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322280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0"/>
        <p:cNvGrpSpPr/>
        <p:nvPr/>
      </p:nvGrpSpPr>
      <p:grpSpPr>
        <a:xfrm>
          <a:off x="0" y="0"/>
          <a:ext cx="0" cy="0"/>
          <a:chOff x="0" y="0"/>
          <a:chExt cx="0" cy="0"/>
        </a:xfrm>
      </p:grpSpPr>
      <p:sp>
        <p:nvSpPr>
          <p:cNvPr id="21" name="Google Shape;2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29"/>
          <p:cNvSpPr txBox="1">
            <a:spLocks noGrp="1"/>
          </p:cNvSpPr>
          <p:nvPr>
            <p:ph type="ctrTitle"/>
          </p:nvPr>
        </p:nvSpPr>
        <p:spPr>
          <a:xfrm>
            <a:off x="580402" y="319058"/>
            <a:ext cx="5440822" cy="73207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600"/>
              <a:buFont typeface="Aharoni"/>
              <a:buNone/>
              <a:defRPr sz="3600" b="0" i="0" u="none" strike="noStrike" cap="none">
                <a:solidFill>
                  <a:schemeClr val="dk1"/>
                </a:solidFill>
                <a:latin typeface="Aharoni"/>
                <a:ea typeface="Aharoni"/>
                <a:cs typeface="Aharoni"/>
                <a:sym typeface="Aharon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29"/>
          <p:cNvSpPr txBox="1">
            <a:spLocks noGrp="1"/>
          </p:cNvSpPr>
          <p:nvPr>
            <p:ph type="subTitle" idx="1"/>
          </p:nvPr>
        </p:nvSpPr>
        <p:spPr>
          <a:xfrm>
            <a:off x="580402" y="1168823"/>
            <a:ext cx="7127905" cy="165576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haroni"/>
                <a:ea typeface="Aharoni"/>
                <a:cs typeface="Aharoni"/>
                <a:sym typeface="Aharon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428472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109FC96-A524-9411-F587-93938397D054}"/>
              </a:ext>
            </a:extLst>
          </p:cNvPr>
          <p:cNvSpPr>
            <a:spLocks noGrp="1"/>
          </p:cNvSpPr>
          <p:nvPr>
            <p:ph type="pic" sz="quarter" idx="11"/>
          </p:nvPr>
        </p:nvSpPr>
        <p:spPr>
          <a:xfrm>
            <a:off x="6782765" y="0"/>
            <a:ext cx="5409235" cy="6857999"/>
          </a:xfrm>
          <a:noFill/>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42E2DDD5-B179-8D33-E206-E8EC18C6525D}"/>
              </a:ext>
            </a:extLst>
          </p:cNvPr>
          <p:cNvSpPr>
            <a:spLocks noGrp="1"/>
          </p:cNvSpPr>
          <p:nvPr>
            <p:ph type="ctrTitle"/>
          </p:nvPr>
        </p:nvSpPr>
        <p:spPr>
          <a:xfrm>
            <a:off x="822960" y="2185416"/>
            <a:ext cx="6693408" cy="2084832"/>
          </a:xfrm>
        </p:spPr>
        <p:txBody>
          <a:bodyPr anchor="ctr">
            <a:noAutofit/>
          </a:bodyPr>
          <a:lstStyle>
            <a:lvl1pPr algn="l">
              <a:lnSpc>
                <a:spcPct val="100000"/>
              </a:lnSpc>
              <a:defRPr sz="8800" b="1" i="0" cap="all" baseline="0">
                <a:solidFill>
                  <a:schemeClr val="tx2"/>
                </a:solidFill>
                <a:latin typeface="+mn-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B219809-9823-E5C1-322B-DCDB7769D492}"/>
              </a:ext>
            </a:extLst>
          </p:cNvPr>
          <p:cNvSpPr>
            <a:spLocks noGrp="1"/>
          </p:cNvSpPr>
          <p:nvPr>
            <p:ph type="subTitle" idx="1"/>
          </p:nvPr>
        </p:nvSpPr>
        <p:spPr>
          <a:xfrm>
            <a:off x="985812" y="4504854"/>
            <a:ext cx="6391656" cy="475938"/>
          </a:xfrm>
        </p:spPr>
        <p:txBody>
          <a:bodyPr/>
          <a:lstStyle>
            <a:lvl1pPr marL="0" indent="0" algn="r">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Text Placeholder 14">
            <a:extLst>
              <a:ext uri="{FF2B5EF4-FFF2-40B4-BE49-F238E27FC236}">
                <a16:creationId xmlns:a16="http://schemas.microsoft.com/office/drawing/2014/main" id="{8B4CE57F-5479-CED7-E9B0-CE4C7D42FF9A}"/>
              </a:ext>
            </a:extLst>
          </p:cNvPr>
          <p:cNvSpPr>
            <a:spLocks noGrp="1"/>
          </p:cNvSpPr>
          <p:nvPr>
            <p:ph type="body" sz="quarter" idx="10"/>
          </p:nvPr>
        </p:nvSpPr>
        <p:spPr>
          <a:xfrm>
            <a:off x="905256" y="1517904"/>
            <a:ext cx="6254496" cy="429768"/>
          </a:xfrm>
        </p:spPr>
        <p:txBody>
          <a:bodyPr>
            <a:normAutofit/>
          </a:bodyPr>
          <a:lstStyle>
            <a:lvl1pPr marL="0" indent="0">
              <a:buNone/>
              <a:defRPr sz="2400">
                <a:solidFill>
                  <a:schemeClr val="accent2"/>
                </a:solidFill>
                <a:latin typeface="+mj-lt"/>
              </a:defRPr>
            </a:lvl1pPr>
          </a:lstStyle>
          <a:p>
            <a:pPr lvl="0"/>
            <a:r>
              <a:rPr lang="en-US"/>
              <a:t>Click to edit Master text styles</a:t>
            </a:r>
          </a:p>
        </p:txBody>
      </p:sp>
    </p:spTree>
    <p:extLst>
      <p:ext uri="{BB962C8B-B14F-4D97-AF65-F5344CB8AC3E}">
        <p14:creationId xmlns:p14="http://schemas.microsoft.com/office/powerpoint/2010/main" val="3419239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877824" y="1517904"/>
            <a:ext cx="4416552" cy="1572768"/>
          </a:xfrm>
        </p:spPr>
        <p:txBody>
          <a:bodyPr anchor="b"/>
          <a:lstStyle>
            <a:lvl1pPr>
              <a:defRPr sz="5400" b="1">
                <a:solidFill>
                  <a:schemeClr val="bg1"/>
                </a:solidFill>
                <a:latin typeface="+mn-lt"/>
              </a:defRPr>
            </a:lvl1pPr>
          </a:lstStyle>
          <a:p>
            <a:r>
              <a:rPr lang="en-US" dirty="0"/>
              <a:t>click to edit master title style</a:t>
            </a:r>
          </a:p>
        </p:txBody>
      </p:sp>
      <p:sp>
        <p:nvSpPr>
          <p:cNvPr id="7" name="Footer Placeholder 6">
            <a:extLst>
              <a:ext uri="{FF2B5EF4-FFF2-40B4-BE49-F238E27FC236}">
                <a16:creationId xmlns:a16="http://schemas.microsoft.com/office/drawing/2014/main" id="{B5DF0DBE-FBE3-E653-13B1-8A27023E2F1E}"/>
              </a:ext>
            </a:extLst>
          </p:cNvPr>
          <p:cNvSpPr>
            <a:spLocks noGrp="1"/>
          </p:cNvSpPr>
          <p:nvPr>
            <p:ph type="ftr" sz="quarter" idx="11"/>
          </p:nvPr>
        </p:nvSpPr>
        <p:spPr/>
        <p:txBody>
          <a:bodyPr/>
          <a:lstStyle>
            <a:lvl1pPr>
              <a:defRPr>
                <a:solidFill>
                  <a:schemeClr val="bg1">
                    <a:alpha val="78000"/>
                  </a:schemeClr>
                </a:solidFill>
              </a:defRPr>
            </a:lvl1pPr>
          </a:lstStyle>
          <a:p>
            <a:r>
              <a:rPr lang="en-US" dirty="0"/>
              <a:t>course title</a:t>
            </a:r>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877824" y="3429000"/>
            <a:ext cx="4242816" cy="2350008"/>
          </a:xfrm>
        </p:spPr>
        <p:txBody>
          <a:bodyPr/>
          <a:lstStyle>
            <a:lvl1pPr marL="0" indent="0" algn="l">
              <a:spcBef>
                <a:spcPts val="0"/>
              </a:spcBef>
              <a:buNone/>
              <a:defRPr sz="18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Picture Placeholder 11">
            <a:extLst>
              <a:ext uri="{FF2B5EF4-FFF2-40B4-BE49-F238E27FC236}">
                <a16:creationId xmlns:a16="http://schemas.microsoft.com/office/drawing/2014/main" id="{6DD0971A-C596-F81B-B6DF-4B71CD042706}"/>
              </a:ext>
            </a:extLst>
          </p:cNvPr>
          <p:cNvSpPr>
            <a:spLocks noGrp="1"/>
          </p:cNvSpPr>
          <p:nvPr>
            <p:ph type="pic" sz="quarter" idx="10"/>
          </p:nvPr>
        </p:nvSpPr>
        <p:spPr>
          <a:xfrm>
            <a:off x="5690616" y="0"/>
            <a:ext cx="6501384" cy="6858000"/>
          </a:xfrm>
          <a:custGeom>
            <a:avLst/>
            <a:gdLst>
              <a:gd name="connsiteX0" fmla="*/ 5755419 w 6501384"/>
              <a:gd name="connsiteY0" fmla="*/ 6245920 h 6858000"/>
              <a:gd name="connsiteX1" fmla="*/ 5755419 w 6501384"/>
              <a:gd name="connsiteY1" fmla="*/ 6291639 h 6858000"/>
              <a:gd name="connsiteX2" fmla="*/ 6242504 w 6501384"/>
              <a:gd name="connsiteY2" fmla="*/ 6291639 h 6858000"/>
              <a:gd name="connsiteX3" fmla="*/ 6242504 w 6501384"/>
              <a:gd name="connsiteY3" fmla="*/ 6245920 h 6858000"/>
              <a:gd name="connsiteX4" fmla="*/ 0 w 6501384"/>
              <a:gd name="connsiteY4" fmla="*/ 0 h 6858000"/>
              <a:gd name="connsiteX5" fmla="*/ 6501384 w 6501384"/>
              <a:gd name="connsiteY5" fmla="*/ 0 h 6858000"/>
              <a:gd name="connsiteX6" fmla="*/ 6501384 w 6501384"/>
              <a:gd name="connsiteY6" fmla="*/ 6858000 h 6858000"/>
              <a:gd name="connsiteX7" fmla="*/ 0 w 650138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384" h="6858000">
                <a:moveTo>
                  <a:pt x="5755419" y="6245920"/>
                </a:moveTo>
                <a:lnTo>
                  <a:pt x="5755419" y="6291639"/>
                </a:lnTo>
                <a:lnTo>
                  <a:pt x="6242504" y="6291639"/>
                </a:lnTo>
                <a:lnTo>
                  <a:pt x="6242504" y="6245920"/>
                </a:lnTo>
                <a:close/>
                <a:moveTo>
                  <a:pt x="0" y="0"/>
                </a:moveTo>
                <a:lnTo>
                  <a:pt x="6501384" y="0"/>
                </a:lnTo>
                <a:lnTo>
                  <a:pt x="6501384" y="6858000"/>
                </a:lnTo>
                <a:lnTo>
                  <a:pt x="0" y="6858000"/>
                </a:lnTo>
                <a:close/>
              </a:path>
            </a:pathLst>
          </a:custGeom>
          <a:solidFill>
            <a:schemeClr val="bg1">
              <a:lumMod val="95000"/>
            </a:schemeClr>
          </a:solidFill>
        </p:spPr>
        <p:txBody>
          <a:bodyPr wrap="square" anchor="ctr">
            <a:noAutofit/>
          </a:bodyPr>
          <a:lstStyle>
            <a:lvl1pPr marL="0" indent="0" algn="ctr">
              <a:buNone/>
              <a:defRPr/>
            </a:lvl1pPr>
          </a:lstStyle>
          <a:p>
            <a:r>
              <a:rPr lang="en-US"/>
              <a:t>Click icon to add picture</a:t>
            </a:r>
            <a:endParaRPr lang="en-US" dirty="0"/>
          </a:p>
        </p:txBody>
      </p:sp>
      <p:sp>
        <p:nvSpPr>
          <p:cNvPr id="13" name="Rectangle 12">
            <a:extLst>
              <a:ext uri="{FF2B5EF4-FFF2-40B4-BE49-F238E27FC236}">
                <a16:creationId xmlns:a16="http://schemas.microsoft.com/office/drawing/2014/main" id="{15B50D50-73C7-3F50-52F5-210AF03CEA5F}"/>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4339096C-E86B-C5A9-1F2F-E4FD0552DEF8}"/>
              </a:ext>
            </a:extLst>
          </p:cNvPr>
          <p:cNvSpPr>
            <a:spLocks noGrp="1"/>
          </p:cNvSpPr>
          <p:nvPr>
            <p:ph type="sldNum" sz="quarter" idx="12"/>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3778707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A09C87-5911-4A8F-7614-6B430697C099}"/>
              </a:ext>
            </a:extLst>
          </p:cNvPr>
          <p:cNvSpPr/>
          <p:nvPr userDrawn="1"/>
        </p:nvSpPr>
        <p:spPr>
          <a:xfrm>
            <a:off x="0" y="0"/>
            <a:ext cx="12192000" cy="2532308"/>
          </a:xfrm>
          <a:prstGeom prst="rect">
            <a:avLst/>
          </a:prstGeom>
          <a:solidFill>
            <a:srgbClr val="1853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753408"/>
            <a:ext cx="6611112" cy="1453896"/>
          </a:xfrm>
        </p:spPr>
        <p:txBody>
          <a:bodyPr anchor="b"/>
          <a:lstStyle>
            <a:lvl1pPr>
              <a:defRPr sz="5400" b="1">
                <a:solidFill>
                  <a:schemeClr val="bg1"/>
                </a:solidFill>
                <a:latin typeface="Poppins" panose="00000500000000000000" pitchFamily="2" charset="0"/>
                <a:cs typeface="Poppins" panose="00000500000000000000" pitchFamily="2" charset="0"/>
              </a:defRPr>
            </a:lvl1pPr>
          </a:lstStyle>
          <a:p>
            <a:r>
              <a:rPr lang="en-US" dirty="0"/>
              <a:t>click to edit master title style</a:t>
            </a:r>
          </a:p>
        </p:txBody>
      </p:sp>
      <p:sp>
        <p:nvSpPr>
          <p:cNvPr id="18" name="Text Placeholder 17">
            <a:extLst>
              <a:ext uri="{FF2B5EF4-FFF2-40B4-BE49-F238E27FC236}">
                <a16:creationId xmlns:a16="http://schemas.microsoft.com/office/drawing/2014/main" id="{37E7FED9-E80E-C940-F98B-AB755EE20D52}"/>
              </a:ext>
            </a:extLst>
          </p:cNvPr>
          <p:cNvSpPr>
            <a:spLocks noGrp="1"/>
          </p:cNvSpPr>
          <p:nvPr>
            <p:ph type="body" sz="quarter" idx="23" hasCustomPrompt="1"/>
          </p:nvPr>
        </p:nvSpPr>
        <p:spPr>
          <a:xfrm>
            <a:off x="1922091" y="4325692"/>
            <a:ext cx="1289304" cy="813816"/>
          </a:xfrm>
        </p:spPr>
        <p:txBody>
          <a:bodyPr/>
          <a:lstStyle>
            <a:lvl1pPr marL="0" indent="0">
              <a:buNone/>
              <a:defRPr sz="5400" b="1">
                <a:solidFill>
                  <a:schemeClr val="bg1"/>
                </a:solidFill>
              </a:defRPr>
            </a:lvl1pPr>
          </a:lstStyle>
          <a:p>
            <a:pPr lvl="0"/>
            <a:r>
              <a:rPr lang="en-US" dirty="0"/>
              <a:t>00</a:t>
            </a:r>
          </a:p>
        </p:txBody>
      </p:sp>
      <p:sp>
        <p:nvSpPr>
          <p:cNvPr id="5" name="Text Placeholder 4">
            <a:extLst>
              <a:ext uri="{FF2B5EF4-FFF2-40B4-BE49-F238E27FC236}">
                <a16:creationId xmlns:a16="http://schemas.microsoft.com/office/drawing/2014/main" id="{FD759331-56CA-A5B3-ECFB-757CC5B9E3D0}"/>
              </a:ext>
            </a:extLst>
          </p:cNvPr>
          <p:cNvSpPr>
            <a:spLocks noGrp="1"/>
          </p:cNvSpPr>
          <p:nvPr>
            <p:ph type="body" sz="quarter" idx="13"/>
          </p:nvPr>
        </p:nvSpPr>
        <p:spPr>
          <a:xfrm>
            <a:off x="1956816" y="4809744"/>
            <a:ext cx="1188720" cy="292608"/>
          </a:xfrm>
          <a:solidFill>
            <a:srgbClr val="1853E7"/>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D1D1D906-0BC4-FEE6-C101-A96C6910656F}"/>
              </a:ext>
            </a:extLst>
          </p:cNvPr>
          <p:cNvSpPr>
            <a:spLocks noGrp="1"/>
          </p:cNvSpPr>
          <p:nvPr>
            <p:ph type="body" sz="quarter" idx="18"/>
          </p:nvPr>
        </p:nvSpPr>
        <p:spPr>
          <a:xfrm>
            <a:off x="195681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19" name="Text Placeholder 17">
            <a:extLst>
              <a:ext uri="{FF2B5EF4-FFF2-40B4-BE49-F238E27FC236}">
                <a16:creationId xmlns:a16="http://schemas.microsoft.com/office/drawing/2014/main" id="{E30AA8E2-6DF5-EF83-796A-52DC1B42BA7D}"/>
              </a:ext>
            </a:extLst>
          </p:cNvPr>
          <p:cNvSpPr>
            <a:spLocks noGrp="1"/>
          </p:cNvSpPr>
          <p:nvPr>
            <p:ph type="body" sz="quarter" idx="24" hasCustomPrompt="1"/>
          </p:nvPr>
        </p:nvSpPr>
        <p:spPr>
          <a:xfrm>
            <a:off x="3677739" y="4325692"/>
            <a:ext cx="1289304" cy="813816"/>
          </a:xfrm>
        </p:spPr>
        <p:txBody>
          <a:bodyPr/>
          <a:lstStyle>
            <a:lvl1pPr marL="0" indent="0">
              <a:buNone/>
              <a:defRPr sz="5400" b="1">
                <a:solidFill>
                  <a:schemeClr val="bg1"/>
                </a:solidFill>
              </a:defRPr>
            </a:lvl1pPr>
          </a:lstStyle>
          <a:p>
            <a:pPr lvl="0"/>
            <a:r>
              <a:rPr lang="en-US" dirty="0"/>
              <a:t>00</a:t>
            </a:r>
          </a:p>
        </p:txBody>
      </p:sp>
      <p:sp>
        <p:nvSpPr>
          <p:cNvPr id="8" name="Text Placeholder 4">
            <a:extLst>
              <a:ext uri="{FF2B5EF4-FFF2-40B4-BE49-F238E27FC236}">
                <a16:creationId xmlns:a16="http://schemas.microsoft.com/office/drawing/2014/main" id="{12E6D84C-E8F7-4012-F33F-2BC73176DFEA}"/>
              </a:ext>
            </a:extLst>
          </p:cNvPr>
          <p:cNvSpPr>
            <a:spLocks noGrp="1"/>
          </p:cNvSpPr>
          <p:nvPr>
            <p:ph type="body" sz="quarter" idx="14"/>
          </p:nvPr>
        </p:nvSpPr>
        <p:spPr>
          <a:xfrm>
            <a:off x="3694176" y="4809744"/>
            <a:ext cx="1188720" cy="292608"/>
          </a:xfrm>
          <a:solidFill>
            <a:srgbClr val="1853E7"/>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3" name="Text Placeholder 11">
            <a:extLst>
              <a:ext uri="{FF2B5EF4-FFF2-40B4-BE49-F238E27FC236}">
                <a16:creationId xmlns:a16="http://schemas.microsoft.com/office/drawing/2014/main" id="{B5C6931C-E330-4493-0643-D5997565908C}"/>
              </a:ext>
            </a:extLst>
          </p:cNvPr>
          <p:cNvSpPr>
            <a:spLocks noGrp="1"/>
          </p:cNvSpPr>
          <p:nvPr>
            <p:ph type="body" sz="quarter" idx="19"/>
          </p:nvPr>
        </p:nvSpPr>
        <p:spPr>
          <a:xfrm>
            <a:off x="369417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0" name="Text Placeholder 17">
            <a:extLst>
              <a:ext uri="{FF2B5EF4-FFF2-40B4-BE49-F238E27FC236}">
                <a16:creationId xmlns:a16="http://schemas.microsoft.com/office/drawing/2014/main" id="{CBD2F4CC-8E51-87CF-F79A-F27C3CEB5649}"/>
              </a:ext>
            </a:extLst>
          </p:cNvPr>
          <p:cNvSpPr>
            <a:spLocks noGrp="1"/>
          </p:cNvSpPr>
          <p:nvPr>
            <p:ph type="body" sz="quarter" idx="25" hasCustomPrompt="1"/>
          </p:nvPr>
        </p:nvSpPr>
        <p:spPr>
          <a:xfrm>
            <a:off x="5467044" y="4325692"/>
            <a:ext cx="1289304" cy="813816"/>
          </a:xfrm>
        </p:spPr>
        <p:txBody>
          <a:bodyPr/>
          <a:lstStyle>
            <a:lvl1pPr marL="0" indent="0">
              <a:buNone/>
              <a:defRPr sz="5400" b="1">
                <a:solidFill>
                  <a:schemeClr val="bg1"/>
                </a:solidFill>
              </a:defRPr>
            </a:lvl1pPr>
          </a:lstStyle>
          <a:p>
            <a:pPr lvl="0"/>
            <a:r>
              <a:rPr lang="en-US" dirty="0"/>
              <a:t>00</a:t>
            </a:r>
          </a:p>
        </p:txBody>
      </p:sp>
      <p:sp>
        <p:nvSpPr>
          <p:cNvPr id="9" name="Text Placeholder 4">
            <a:extLst>
              <a:ext uri="{FF2B5EF4-FFF2-40B4-BE49-F238E27FC236}">
                <a16:creationId xmlns:a16="http://schemas.microsoft.com/office/drawing/2014/main" id="{4ABDAE69-C4D7-13B7-8424-76C2742E8547}"/>
              </a:ext>
            </a:extLst>
          </p:cNvPr>
          <p:cNvSpPr>
            <a:spLocks noGrp="1"/>
          </p:cNvSpPr>
          <p:nvPr>
            <p:ph type="body" sz="quarter" idx="15"/>
          </p:nvPr>
        </p:nvSpPr>
        <p:spPr>
          <a:xfrm>
            <a:off x="5486400" y="4809744"/>
            <a:ext cx="1188720" cy="292608"/>
          </a:xfrm>
          <a:solidFill>
            <a:srgbClr val="1853E7"/>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4" name="Text Placeholder 11">
            <a:extLst>
              <a:ext uri="{FF2B5EF4-FFF2-40B4-BE49-F238E27FC236}">
                <a16:creationId xmlns:a16="http://schemas.microsoft.com/office/drawing/2014/main" id="{F784D331-4EA8-7763-413A-D86421E774DF}"/>
              </a:ext>
            </a:extLst>
          </p:cNvPr>
          <p:cNvSpPr>
            <a:spLocks noGrp="1"/>
          </p:cNvSpPr>
          <p:nvPr>
            <p:ph type="body" sz="quarter" idx="20"/>
          </p:nvPr>
        </p:nvSpPr>
        <p:spPr>
          <a:xfrm>
            <a:off x="5486400"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1" name="Text Placeholder 17">
            <a:extLst>
              <a:ext uri="{FF2B5EF4-FFF2-40B4-BE49-F238E27FC236}">
                <a16:creationId xmlns:a16="http://schemas.microsoft.com/office/drawing/2014/main" id="{F7A8DA1D-6CC4-473F-2C8F-4BF59295EA28}"/>
              </a:ext>
            </a:extLst>
          </p:cNvPr>
          <p:cNvSpPr>
            <a:spLocks noGrp="1"/>
          </p:cNvSpPr>
          <p:nvPr>
            <p:ph type="body" sz="quarter" idx="26" hasCustomPrompt="1"/>
          </p:nvPr>
        </p:nvSpPr>
        <p:spPr>
          <a:xfrm>
            <a:off x="7179891" y="4325692"/>
            <a:ext cx="1289304" cy="813816"/>
          </a:xfrm>
        </p:spPr>
        <p:txBody>
          <a:bodyPr/>
          <a:lstStyle>
            <a:lvl1pPr marL="0" indent="0">
              <a:buNone/>
              <a:defRPr sz="5400" b="1">
                <a:solidFill>
                  <a:schemeClr val="bg1"/>
                </a:solidFill>
              </a:defRPr>
            </a:lvl1pPr>
          </a:lstStyle>
          <a:p>
            <a:pPr lvl="0"/>
            <a:r>
              <a:rPr lang="en-US" dirty="0"/>
              <a:t>00</a:t>
            </a:r>
          </a:p>
        </p:txBody>
      </p:sp>
      <p:sp>
        <p:nvSpPr>
          <p:cNvPr id="10" name="Text Placeholder 4">
            <a:extLst>
              <a:ext uri="{FF2B5EF4-FFF2-40B4-BE49-F238E27FC236}">
                <a16:creationId xmlns:a16="http://schemas.microsoft.com/office/drawing/2014/main" id="{BD2BB440-F01A-2C17-2EB1-29400B080812}"/>
              </a:ext>
            </a:extLst>
          </p:cNvPr>
          <p:cNvSpPr>
            <a:spLocks noGrp="1"/>
          </p:cNvSpPr>
          <p:nvPr>
            <p:ph type="body" sz="quarter" idx="16"/>
          </p:nvPr>
        </p:nvSpPr>
        <p:spPr>
          <a:xfrm>
            <a:off x="7214616" y="4809744"/>
            <a:ext cx="1188720" cy="292608"/>
          </a:xfrm>
          <a:solidFill>
            <a:srgbClr val="1853E7"/>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5" name="Text Placeholder 11">
            <a:extLst>
              <a:ext uri="{FF2B5EF4-FFF2-40B4-BE49-F238E27FC236}">
                <a16:creationId xmlns:a16="http://schemas.microsoft.com/office/drawing/2014/main" id="{C8E70445-8223-C947-41BD-B5232418DC1F}"/>
              </a:ext>
            </a:extLst>
          </p:cNvPr>
          <p:cNvSpPr>
            <a:spLocks noGrp="1"/>
          </p:cNvSpPr>
          <p:nvPr>
            <p:ph type="body" sz="quarter" idx="21"/>
          </p:nvPr>
        </p:nvSpPr>
        <p:spPr>
          <a:xfrm>
            <a:off x="721461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2" name="Text Placeholder 17">
            <a:extLst>
              <a:ext uri="{FF2B5EF4-FFF2-40B4-BE49-F238E27FC236}">
                <a16:creationId xmlns:a16="http://schemas.microsoft.com/office/drawing/2014/main" id="{C0CEB3F3-5DF9-EBDA-0049-32F1E30883A6}"/>
              </a:ext>
            </a:extLst>
          </p:cNvPr>
          <p:cNvSpPr>
            <a:spLocks noGrp="1"/>
          </p:cNvSpPr>
          <p:nvPr>
            <p:ph type="body" sz="quarter" idx="27" hasCustomPrompt="1"/>
          </p:nvPr>
        </p:nvSpPr>
        <p:spPr>
          <a:xfrm>
            <a:off x="8926395" y="4325692"/>
            <a:ext cx="1289304" cy="813816"/>
          </a:xfrm>
        </p:spPr>
        <p:txBody>
          <a:bodyPr/>
          <a:lstStyle>
            <a:lvl1pPr marL="0" indent="0">
              <a:buNone/>
              <a:defRPr sz="5400" b="1">
                <a:solidFill>
                  <a:schemeClr val="bg1"/>
                </a:solidFill>
              </a:defRPr>
            </a:lvl1pPr>
          </a:lstStyle>
          <a:p>
            <a:pPr lvl="0"/>
            <a:r>
              <a:rPr lang="en-US" dirty="0"/>
              <a:t>00</a:t>
            </a:r>
          </a:p>
        </p:txBody>
      </p:sp>
      <p:sp>
        <p:nvSpPr>
          <p:cNvPr id="11" name="Text Placeholder 4">
            <a:extLst>
              <a:ext uri="{FF2B5EF4-FFF2-40B4-BE49-F238E27FC236}">
                <a16:creationId xmlns:a16="http://schemas.microsoft.com/office/drawing/2014/main" id="{17CA7A68-9715-41A2-960B-4A4FCA50B69C}"/>
              </a:ext>
            </a:extLst>
          </p:cNvPr>
          <p:cNvSpPr>
            <a:spLocks noGrp="1"/>
          </p:cNvSpPr>
          <p:nvPr>
            <p:ph type="body" sz="quarter" idx="17"/>
          </p:nvPr>
        </p:nvSpPr>
        <p:spPr>
          <a:xfrm>
            <a:off x="8961120" y="4809744"/>
            <a:ext cx="1188720" cy="292608"/>
          </a:xfrm>
          <a:solidFill>
            <a:srgbClr val="1853E7"/>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6" name="Text Placeholder 11">
            <a:extLst>
              <a:ext uri="{FF2B5EF4-FFF2-40B4-BE49-F238E27FC236}">
                <a16:creationId xmlns:a16="http://schemas.microsoft.com/office/drawing/2014/main" id="{20DEDB88-9B42-2A98-CCD8-509BAE5364BD}"/>
              </a:ext>
            </a:extLst>
          </p:cNvPr>
          <p:cNvSpPr>
            <a:spLocks noGrp="1"/>
          </p:cNvSpPr>
          <p:nvPr>
            <p:ph type="body" sz="quarter" idx="22"/>
          </p:nvPr>
        </p:nvSpPr>
        <p:spPr>
          <a:xfrm>
            <a:off x="895197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pic>
        <p:nvPicPr>
          <p:cNvPr id="4" name="Picture 3" descr="A white text on a black background&#10;&#10;Description automatically generated with medium confidence">
            <a:extLst>
              <a:ext uri="{FF2B5EF4-FFF2-40B4-BE49-F238E27FC236}">
                <a16:creationId xmlns:a16="http://schemas.microsoft.com/office/drawing/2014/main" id="{354737FF-9DF4-2827-A7BA-B037990135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3476519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7A5DB37-3750-510E-8CAA-D76AFD5CC5D8}"/>
              </a:ext>
            </a:extLst>
          </p:cNvPr>
          <p:cNvSpPr>
            <a:spLocks noGrp="1"/>
          </p:cNvSpPr>
          <p:nvPr>
            <p:ph type="pic" sz="quarter" idx="10"/>
          </p:nvPr>
        </p:nvSpPr>
        <p:spPr>
          <a:xfrm>
            <a:off x="6096000" y="0"/>
            <a:ext cx="6096000" cy="6858000"/>
          </a:xfrm>
          <a:solidFill>
            <a:schemeClr val="bg1">
              <a:lumMod val="95000"/>
            </a:schemeClr>
          </a:solidFill>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6DE647C7-955C-FC73-3737-298D139F209D}"/>
              </a:ext>
            </a:extLst>
          </p:cNvPr>
          <p:cNvSpPr>
            <a:spLocks noGrp="1"/>
          </p:cNvSpPr>
          <p:nvPr>
            <p:ph type="title" hasCustomPrompt="1"/>
          </p:nvPr>
        </p:nvSpPr>
        <p:spPr>
          <a:xfrm>
            <a:off x="502920" y="1728216"/>
            <a:ext cx="5074920" cy="3794760"/>
          </a:xfrm>
        </p:spPr>
        <p:txBody>
          <a:bodyPr anchor="ctr">
            <a:noAutofit/>
          </a:bodyPr>
          <a:lstStyle>
            <a:lvl1pPr algn="r">
              <a:lnSpc>
                <a:spcPct val="100000"/>
              </a:lnSpc>
              <a:defRPr sz="19900" b="1">
                <a:solidFill>
                  <a:schemeClr val="bg1"/>
                </a:solidFill>
                <a:latin typeface="+mn-lt"/>
              </a:defRPr>
            </a:lvl1pPr>
          </a:lstStyle>
          <a:p>
            <a:r>
              <a:rPr lang="en-US" dirty="0"/>
              <a:t>00</a:t>
            </a:r>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484632" y="4663440"/>
            <a:ext cx="4581144" cy="1500187"/>
          </a:xfrm>
        </p:spPr>
        <p:txBody>
          <a:bodyPr/>
          <a:lstStyle>
            <a:lvl1pPr marL="0" indent="0" algn="r">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Text Placeholder 10">
            <a:extLst>
              <a:ext uri="{FF2B5EF4-FFF2-40B4-BE49-F238E27FC236}">
                <a16:creationId xmlns:a16="http://schemas.microsoft.com/office/drawing/2014/main" id="{2D17795E-6A15-8CD3-45F4-FE61964FDC5E}"/>
              </a:ext>
            </a:extLst>
          </p:cNvPr>
          <p:cNvSpPr>
            <a:spLocks noGrp="1"/>
          </p:cNvSpPr>
          <p:nvPr>
            <p:ph type="body" sz="quarter" idx="11" hasCustomPrompt="1"/>
          </p:nvPr>
        </p:nvSpPr>
        <p:spPr>
          <a:xfrm>
            <a:off x="1546496" y="1185487"/>
            <a:ext cx="3557016" cy="1453896"/>
          </a:xfrm>
        </p:spPr>
        <p:txBody>
          <a:bodyPr anchor="b">
            <a:noAutofit/>
          </a:bodyPr>
          <a:lstStyle>
            <a:lvl1pPr marL="0" indent="0" algn="r">
              <a:buNone/>
              <a:defRPr sz="5400" b="1">
                <a:solidFill>
                  <a:schemeClr val="bg1"/>
                </a:solidFill>
              </a:defRPr>
            </a:lvl1pPr>
          </a:lstStyle>
          <a:p>
            <a:pPr lvl="0"/>
            <a:r>
              <a:rPr lang="en-US" dirty="0"/>
              <a:t>lesson</a:t>
            </a:r>
          </a:p>
        </p:txBody>
      </p:sp>
    </p:spTree>
    <p:extLst>
      <p:ext uri="{BB962C8B-B14F-4D97-AF65-F5344CB8AC3E}">
        <p14:creationId xmlns:p14="http://schemas.microsoft.com/office/powerpoint/2010/main" val="1117377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7114032" y="1517904"/>
            <a:ext cx="4416552" cy="1572768"/>
          </a:xfrm>
        </p:spPr>
        <p:txBody>
          <a:bodyPr anchor="b"/>
          <a:lstStyle>
            <a:lvl1pPr>
              <a:defRPr sz="5400" b="1">
                <a:solidFill>
                  <a:schemeClr val="bg1"/>
                </a:solidFill>
                <a:latin typeface="+mn-lt"/>
              </a:defRPr>
            </a:lvl1pPr>
          </a:lstStyle>
          <a:p>
            <a:r>
              <a:rPr lang="en-US" dirty="0"/>
              <a:t>click to edit master title style</a:t>
            </a:r>
          </a:p>
        </p:txBody>
      </p:sp>
      <p:sp>
        <p:nvSpPr>
          <p:cNvPr id="9" name="Picture Placeholder 8">
            <a:extLst>
              <a:ext uri="{FF2B5EF4-FFF2-40B4-BE49-F238E27FC236}">
                <a16:creationId xmlns:a16="http://schemas.microsoft.com/office/drawing/2014/main" id="{37A5DB37-3750-510E-8CAA-D76AFD5CC5D8}"/>
              </a:ext>
            </a:extLst>
          </p:cNvPr>
          <p:cNvSpPr>
            <a:spLocks noGrp="1"/>
          </p:cNvSpPr>
          <p:nvPr>
            <p:ph type="pic" sz="quarter" idx="10"/>
          </p:nvPr>
        </p:nvSpPr>
        <p:spPr>
          <a:xfrm>
            <a:off x="0" y="0"/>
            <a:ext cx="6108192" cy="6858000"/>
          </a:xfrm>
          <a:solidFill>
            <a:schemeClr val="bg1">
              <a:lumMod val="95000"/>
            </a:schemeClr>
          </a:solidFill>
        </p:spPr>
        <p:txBody>
          <a:bodyPr anchor="ctr"/>
          <a:lstStyle>
            <a:lvl1pPr marL="0" indent="0" algn="ctr">
              <a:buNone/>
              <a:defRPr/>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CD0CFB59-AAC5-2429-8ABD-5C7810D2FE83}"/>
              </a:ext>
            </a:extLst>
          </p:cNvPr>
          <p:cNvSpPr>
            <a:spLocks noGrp="1"/>
          </p:cNvSpPr>
          <p:nvPr>
            <p:ph type="ftr" sz="quarter" idx="11"/>
          </p:nvPr>
        </p:nvSpPr>
        <p:spPr/>
        <p:txBody>
          <a:bodyPr/>
          <a:lstStyle>
            <a:lvl1pPr>
              <a:defRPr>
                <a:solidFill>
                  <a:schemeClr val="bg1">
                    <a:alpha val="78000"/>
                  </a:schemeClr>
                </a:solidFill>
              </a:defRPr>
            </a:lvl1pPr>
          </a:lstStyle>
          <a:p>
            <a:r>
              <a:rPr lang="en-US" dirty="0"/>
              <a:t>course title</a:t>
            </a:r>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7114032" y="3429000"/>
            <a:ext cx="4242816" cy="2350008"/>
          </a:xfrm>
        </p:spPr>
        <p:txBody>
          <a:bodyPr/>
          <a:lstStyle>
            <a:lvl1pPr marL="0" indent="0" algn="l">
              <a:lnSpc>
                <a:spcPct val="120000"/>
              </a:lnSpc>
              <a:spcBef>
                <a:spcPts val="0"/>
              </a:spcBef>
              <a:buNone/>
              <a:defRPr sz="1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Rectangle 4">
            <a:extLst>
              <a:ext uri="{FF2B5EF4-FFF2-40B4-BE49-F238E27FC236}">
                <a16:creationId xmlns:a16="http://schemas.microsoft.com/office/drawing/2014/main" id="{B41B8C20-6DAD-D765-BC74-189D6F5065A1}"/>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A4BBF308-C3AC-92A2-F532-FF8180F43036}"/>
              </a:ext>
            </a:extLst>
          </p:cNvPr>
          <p:cNvSpPr>
            <a:spLocks noGrp="1"/>
          </p:cNvSpPr>
          <p:nvPr>
            <p:ph type="sldNum" sz="quarter" idx="12"/>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103078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1853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52961-CB2A-086C-2D27-7D945DE4E7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62C178-9F17-210A-EA46-AE7E10329A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B6EF40-0209-950C-4F24-292254099061}"/>
              </a:ext>
            </a:extLst>
          </p:cNvPr>
          <p:cNvSpPr>
            <a:spLocks noGrp="1"/>
          </p:cNvSpPr>
          <p:nvPr>
            <p:ph type="dt" sz="half" idx="10"/>
          </p:nvPr>
        </p:nvSpPr>
        <p:spPr/>
        <p:txBody>
          <a:bodyPr/>
          <a:lstStyle/>
          <a:p>
            <a:fld id="{81BF00F5-5A58-4E89-84C4-EBBAFA178D02}" type="datetimeFigureOut">
              <a:rPr lang="en-US" smtClean="0"/>
              <a:t>7/13/2023</a:t>
            </a:fld>
            <a:endParaRPr lang="en-US"/>
          </a:p>
        </p:txBody>
      </p:sp>
      <p:sp>
        <p:nvSpPr>
          <p:cNvPr id="5" name="Footer Placeholder 4">
            <a:extLst>
              <a:ext uri="{FF2B5EF4-FFF2-40B4-BE49-F238E27FC236}">
                <a16:creationId xmlns:a16="http://schemas.microsoft.com/office/drawing/2014/main" id="{5B416C51-8D4B-7412-07E5-48430F1B77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4D4B2B-D97C-71C3-8801-A79B0614566E}"/>
              </a:ext>
            </a:extLst>
          </p:cNvPr>
          <p:cNvSpPr>
            <a:spLocks noGrp="1"/>
          </p:cNvSpPr>
          <p:nvPr>
            <p:ph type="sldNum" sz="quarter" idx="12"/>
          </p:nvPr>
        </p:nvSpPr>
        <p:spPr/>
        <p:txBody>
          <a:bodyPr/>
          <a:lstStyle/>
          <a:p>
            <a:fld id="{D9680408-02AB-4719-A8BD-9DBB8C57475D}" type="slidenum">
              <a:rPr lang="en-US" smtClean="0"/>
              <a:t>‹#›</a:t>
            </a:fld>
            <a:endParaRPr lang="en-US"/>
          </a:p>
        </p:txBody>
      </p:sp>
    </p:spTree>
    <p:extLst>
      <p:ext uri="{BB962C8B-B14F-4D97-AF65-F5344CB8AC3E}">
        <p14:creationId xmlns:p14="http://schemas.microsoft.com/office/powerpoint/2010/main" val="390266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rgbClr val="FFFFFF"/>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23150"/>
            <a:ext cx="12192000" cy="2898648"/>
          </a:xfrm>
          <a:solidFill>
            <a:srgbClr val="1853E7"/>
          </a:solidFill>
        </p:spPr>
        <p:txBody>
          <a:bodyPr/>
          <a:lstStyle>
            <a:lvl1pPr marL="0" indent="0" algn="ctr">
              <a:buNone/>
              <a:defRPr/>
            </a:lvl1pPr>
          </a:lstStyle>
          <a:p>
            <a:r>
              <a:rPr lang="en-US"/>
              <a:t>Click icon to add picture</a:t>
            </a:r>
            <a:endParaRPr lang="en-US" dirty="0"/>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34747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23" name="Text Placeholder 12">
            <a:extLst>
              <a:ext uri="{FF2B5EF4-FFF2-40B4-BE49-F238E27FC236}">
                <a16:creationId xmlns:a16="http://schemas.microsoft.com/office/drawing/2014/main" id="{37955206-B899-8803-FDE5-D32B87390246}"/>
              </a:ext>
            </a:extLst>
          </p:cNvPr>
          <p:cNvSpPr>
            <a:spLocks noGrp="1"/>
          </p:cNvSpPr>
          <p:nvPr>
            <p:ph type="body" sz="quarter" idx="11"/>
          </p:nvPr>
        </p:nvSpPr>
        <p:spPr>
          <a:xfrm>
            <a:off x="877824" y="1773936"/>
            <a:ext cx="4041648" cy="1062037"/>
          </a:xfrm>
        </p:spPr>
        <p:txBody>
          <a:bodyPr/>
          <a:lstStyle>
            <a:lvl1pPr marL="0" indent="0">
              <a:buNone/>
              <a:defRPr sz="2400">
                <a:solidFill>
                  <a:schemeClr val="bg1"/>
                </a:solidFill>
                <a:latin typeface="+mj-lt"/>
              </a:defRPr>
            </a:lvl1pPr>
          </a:lstStyle>
          <a:p>
            <a:pPr lvl="0"/>
            <a:r>
              <a:rPr lang="en-US"/>
              <a:t>Click to edit Master text styles</a:t>
            </a:r>
          </a:p>
        </p:txBody>
      </p:sp>
      <p:sp>
        <p:nvSpPr>
          <p:cNvPr id="24" name="Text Placeholder 11">
            <a:extLst>
              <a:ext uri="{FF2B5EF4-FFF2-40B4-BE49-F238E27FC236}">
                <a16:creationId xmlns:a16="http://schemas.microsoft.com/office/drawing/2014/main" id="{364A7DC8-84BB-05AA-594A-2BDB07195564}"/>
              </a:ext>
            </a:extLst>
          </p:cNvPr>
          <p:cNvSpPr>
            <a:spLocks noGrp="1"/>
          </p:cNvSpPr>
          <p:nvPr>
            <p:ph type="body" sz="quarter" idx="28"/>
          </p:nvPr>
        </p:nvSpPr>
        <p:spPr>
          <a:xfrm>
            <a:off x="877824" y="3328416"/>
            <a:ext cx="9957816" cy="402336"/>
          </a:xfrm>
          <a:noFill/>
        </p:spPr>
        <p:txBody>
          <a:bodyPr/>
          <a:lstStyle>
            <a:lvl1pPr marL="0" indent="0">
              <a:spcBef>
                <a:spcPts val="0"/>
              </a:spcBef>
              <a:buNone/>
              <a:defRPr sz="1800">
                <a:solidFill>
                  <a:schemeClr val="tx2"/>
                </a:solidFill>
              </a:defRPr>
            </a:lvl1pPr>
          </a:lstStyle>
          <a:p>
            <a:pPr lvl="0"/>
            <a:r>
              <a:rPr lang="en-US"/>
              <a:t>Click to edit Master text styles</a:t>
            </a:r>
          </a:p>
        </p:txBody>
      </p:sp>
      <p:sp>
        <p:nvSpPr>
          <p:cNvPr id="5" name="Text Placeholder 4">
            <a:extLst>
              <a:ext uri="{FF2B5EF4-FFF2-40B4-BE49-F238E27FC236}">
                <a16:creationId xmlns:a16="http://schemas.microsoft.com/office/drawing/2014/main" id="{FD759331-56CA-A5B3-ECFB-757CC5B9E3D0}"/>
              </a:ext>
            </a:extLst>
          </p:cNvPr>
          <p:cNvSpPr>
            <a:spLocks noGrp="1"/>
          </p:cNvSpPr>
          <p:nvPr>
            <p:ph type="body" sz="quarter" idx="13"/>
          </p:nvPr>
        </p:nvSpPr>
        <p:spPr>
          <a:xfrm>
            <a:off x="877824"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8" name="Text Placeholder 4">
            <a:extLst>
              <a:ext uri="{FF2B5EF4-FFF2-40B4-BE49-F238E27FC236}">
                <a16:creationId xmlns:a16="http://schemas.microsoft.com/office/drawing/2014/main" id="{12E6D84C-E8F7-4012-F33F-2BC73176DFEA}"/>
              </a:ext>
            </a:extLst>
          </p:cNvPr>
          <p:cNvSpPr>
            <a:spLocks noGrp="1"/>
          </p:cNvSpPr>
          <p:nvPr>
            <p:ph type="body" sz="quarter" idx="14"/>
          </p:nvPr>
        </p:nvSpPr>
        <p:spPr>
          <a:xfrm>
            <a:off x="2660904"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4ABDAE69-C4D7-13B7-8424-76C2742E8547}"/>
              </a:ext>
            </a:extLst>
          </p:cNvPr>
          <p:cNvSpPr>
            <a:spLocks noGrp="1"/>
          </p:cNvSpPr>
          <p:nvPr>
            <p:ph type="body" sz="quarter" idx="15"/>
          </p:nvPr>
        </p:nvSpPr>
        <p:spPr>
          <a:xfrm>
            <a:off x="4462272"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10" name="Text Placeholder 4">
            <a:extLst>
              <a:ext uri="{FF2B5EF4-FFF2-40B4-BE49-F238E27FC236}">
                <a16:creationId xmlns:a16="http://schemas.microsoft.com/office/drawing/2014/main" id="{BD2BB440-F01A-2C17-2EB1-29400B080812}"/>
              </a:ext>
            </a:extLst>
          </p:cNvPr>
          <p:cNvSpPr>
            <a:spLocks noGrp="1"/>
          </p:cNvSpPr>
          <p:nvPr>
            <p:ph type="body" sz="quarter" idx="16"/>
          </p:nvPr>
        </p:nvSpPr>
        <p:spPr>
          <a:xfrm>
            <a:off x="6227064"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11" name="Text Placeholder 4">
            <a:extLst>
              <a:ext uri="{FF2B5EF4-FFF2-40B4-BE49-F238E27FC236}">
                <a16:creationId xmlns:a16="http://schemas.microsoft.com/office/drawing/2014/main" id="{17CA7A68-9715-41A2-960B-4A4FCA50B69C}"/>
              </a:ext>
            </a:extLst>
          </p:cNvPr>
          <p:cNvSpPr>
            <a:spLocks noGrp="1"/>
          </p:cNvSpPr>
          <p:nvPr>
            <p:ph type="body" sz="quarter" idx="17"/>
          </p:nvPr>
        </p:nvSpPr>
        <p:spPr>
          <a:xfrm>
            <a:off x="8001000"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D1D1D906-0BC4-FEE6-C101-A96C6910656F}"/>
              </a:ext>
            </a:extLst>
          </p:cNvPr>
          <p:cNvSpPr>
            <a:spLocks noGrp="1"/>
          </p:cNvSpPr>
          <p:nvPr>
            <p:ph type="body" sz="quarter" idx="18"/>
          </p:nvPr>
        </p:nvSpPr>
        <p:spPr>
          <a:xfrm>
            <a:off x="877824"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13" name="Text Placeholder 11">
            <a:extLst>
              <a:ext uri="{FF2B5EF4-FFF2-40B4-BE49-F238E27FC236}">
                <a16:creationId xmlns:a16="http://schemas.microsoft.com/office/drawing/2014/main" id="{B5C6931C-E330-4493-0643-D5997565908C}"/>
              </a:ext>
            </a:extLst>
          </p:cNvPr>
          <p:cNvSpPr>
            <a:spLocks noGrp="1"/>
          </p:cNvSpPr>
          <p:nvPr>
            <p:ph type="body" sz="quarter" idx="19"/>
          </p:nvPr>
        </p:nvSpPr>
        <p:spPr>
          <a:xfrm>
            <a:off x="2660904"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14" name="Text Placeholder 11">
            <a:extLst>
              <a:ext uri="{FF2B5EF4-FFF2-40B4-BE49-F238E27FC236}">
                <a16:creationId xmlns:a16="http://schemas.microsoft.com/office/drawing/2014/main" id="{F784D331-4EA8-7763-413A-D86421E774DF}"/>
              </a:ext>
            </a:extLst>
          </p:cNvPr>
          <p:cNvSpPr>
            <a:spLocks noGrp="1"/>
          </p:cNvSpPr>
          <p:nvPr>
            <p:ph type="body" sz="quarter" idx="20"/>
          </p:nvPr>
        </p:nvSpPr>
        <p:spPr>
          <a:xfrm>
            <a:off x="4462272"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15" name="Text Placeholder 11">
            <a:extLst>
              <a:ext uri="{FF2B5EF4-FFF2-40B4-BE49-F238E27FC236}">
                <a16:creationId xmlns:a16="http://schemas.microsoft.com/office/drawing/2014/main" id="{C8E70445-8223-C947-41BD-B5232418DC1F}"/>
              </a:ext>
            </a:extLst>
          </p:cNvPr>
          <p:cNvSpPr>
            <a:spLocks noGrp="1"/>
          </p:cNvSpPr>
          <p:nvPr>
            <p:ph type="body" sz="quarter" idx="21"/>
          </p:nvPr>
        </p:nvSpPr>
        <p:spPr>
          <a:xfrm>
            <a:off x="6227064"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16" name="Text Placeholder 11">
            <a:extLst>
              <a:ext uri="{FF2B5EF4-FFF2-40B4-BE49-F238E27FC236}">
                <a16:creationId xmlns:a16="http://schemas.microsoft.com/office/drawing/2014/main" id="{20DEDB88-9B42-2A98-CCD8-509BAE5364BD}"/>
              </a:ext>
            </a:extLst>
          </p:cNvPr>
          <p:cNvSpPr>
            <a:spLocks noGrp="1"/>
          </p:cNvSpPr>
          <p:nvPr>
            <p:ph type="body" sz="quarter" idx="22"/>
          </p:nvPr>
        </p:nvSpPr>
        <p:spPr>
          <a:xfrm>
            <a:off x="8001000"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2" name="Footer Placeholder 1">
            <a:extLst>
              <a:ext uri="{FF2B5EF4-FFF2-40B4-BE49-F238E27FC236}">
                <a16:creationId xmlns:a16="http://schemas.microsoft.com/office/drawing/2014/main" id="{EC3AD13A-778C-0B94-E890-F60B86ABB584}"/>
              </a:ext>
            </a:extLst>
          </p:cNvPr>
          <p:cNvSpPr>
            <a:spLocks noGrp="1"/>
          </p:cNvSpPr>
          <p:nvPr>
            <p:ph type="ftr" sz="quarter" idx="29"/>
          </p:nvPr>
        </p:nvSpPr>
        <p:spPr/>
        <p:txBody>
          <a:bodyPr/>
          <a:lstStyle>
            <a:lvl1pPr>
              <a:defRPr>
                <a:solidFill>
                  <a:schemeClr val="tx2"/>
                </a:solidFill>
              </a:defRPr>
            </a:lvl1pPr>
          </a:lstStyle>
          <a:p>
            <a:r>
              <a:rPr lang="en-US"/>
              <a:t>course title</a:t>
            </a:r>
            <a:endParaRPr lang="en-US" dirty="0"/>
          </a:p>
        </p:txBody>
      </p:sp>
      <p:pic>
        <p:nvPicPr>
          <p:cNvPr id="17" name="Picture 16" descr="A white text on a black background&#10;&#10;Description automatically generated with medium confidence">
            <a:extLst>
              <a:ext uri="{FF2B5EF4-FFF2-40B4-BE49-F238E27FC236}">
                <a16:creationId xmlns:a16="http://schemas.microsoft.com/office/drawing/2014/main" id="{A704E21F-DEA5-A549-7B3B-B55BDDDBA7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1759591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E9B473-9612-90C4-92F3-3DAB99570ABE}"/>
              </a:ext>
            </a:extLst>
          </p:cNvPr>
          <p:cNvSpPr>
            <a:spLocks noGrp="1"/>
          </p:cNvSpPr>
          <p:nvPr>
            <p:ph type="title" hasCustomPrompt="1"/>
          </p:nvPr>
        </p:nvSpPr>
        <p:spPr>
          <a:xfrm>
            <a:off x="877824" y="347472"/>
            <a:ext cx="3557016" cy="1453896"/>
          </a:xfrm>
        </p:spPr>
        <p:txBody>
          <a:bodyPr anchor="b"/>
          <a:lstStyle>
            <a:lvl1pPr>
              <a:defRPr sz="5400" b="1">
                <a:solidFill>
                  <a:schemeClr val="bg1"/>
                </a:solidFill>
                <a:latin typeface="+mn-lt"/>
              </a:defRPr>
            </a:lvl1pPr>
          </a:lstStyle>
          <a:p>
            <a:r>
              <a:rPr lang="en-US" dirty="0"/>
              <a:t>click to edit master title style</a:t>
            </a:r>
          </a:p>
        </p:txBody>
      </p:sp>
      <p:sp>
        <p:nvSpPr>
          <p:cNvPr id="5" name="Text Placeholder 12">
            <a:extLst>
              <a:ext uri="{FF2B5EF4-FFF2-40B4-BE49-F238E27FC236}">
                <a16:creationId xmlns:a16="http://schemas.microsoft.com/office/drawing/2014/main" id="{745086ED-6566-AB9A-70A6-D9D2DB077F5A}"/>
              </a:ext>
            </a:extLst>
          </p:cNvPr>
          <p:cNvSpPr>
            <a:spLocks noGrp="1"/>
          </p:cNvSpPr>
          <p:nvPr>
            <p:ph type="body" sz="quarter" idx="11"/>
          </p:nvPr>
        </p:nvSpPr>
        <p:spPr>
          <a:xfrm>
            <a:off x="877824" y="1773936"/>
            <a:ext cx="4041648" cy="1062037"/>
          </a:xfrm>
        </p:spPr>
        <p:txBody>
          <a:bodyPr/>
          <a:lstStyle>
            <a:lvl1pPr marL="0" indent="0">
              <a:buNone/>
              <a:defRPr sz="2400">
                <a:solidFill>
                  <a:schemeClr val="bg1"/>
                </a:solidFill>
                <a:latin typeface="+mj-lt"/>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877824" y="2587752"/>
            <a:ext cx="10213848" cy="3145536"/>
          </a:xfr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E24F3A78-F067-8639-9E61-32AE80986E08}"/>
              </a:ext>
            </a:extLst>
          </p:cNvPr>
          <p:cNvSpPr>
            <a:spLocks noGrp="1"/>
          </p:cNvSpPr>
          <p:nvPr>
            <p:ph type="pic" sz="quarter" idx="12"/>
          </p:nvPr>
        </p:nvSpPr>
        <p:spPr>
          <a:xfrm>
            <a:off x="0" y="6007608"/>
            <a:ext cx="12192000" cy="850392"/>
          </a:xfrm>
          <a:custGeom>
            <a:avLst/>
            <a:gdLst>
              <a:gd name="connsiteX0" fmla="*/ 11446035 w 12192000"/>
              <a:gd name="connsiteY0" fmla="*/ 238312 h 850392"/>
              <a:gd name="connsiteX1" fmla="*/ 11446035 w 12192000"/>
              <a:gd name="connsiteY1" fmla="*/ 284031 h 850392"/>
              <a:gd name="connsiteX2" fmla="*/ 11933120 w 12192000"/>
              <a:gd name="connsiteY2" fmla="*/ 284031 h 850392"/>
              <a:gd name="connsiteX3" fmla="*/ 11933120 w 12192000"/>
              <a:gd name="connsiteY3" fmla="*/ 238312 h 850392"/>
              <a:gd name="connsiteX4" fmla="*/ 0 w 12192000"/>
              <a:gd name="connsiteY4" fmla="*/ 0 h 850392"/>
              <a:gd name="connsiteX5" fmla="*/ 12192000 w 12192000"/>
              <a:gd name="connsiteY5" fmla="*/ 0 h 850392"/>
              <a:gd name="connsiteX6" fmla="*/ 12192000 w 12192000"/>
              <a:gd name="connsiteY6" fmla="*/ 850392 h 850392"/>
              <a:gd name="connsiteX7" fmla="*/ 0 w 12192000"/>
              <a:gd name="connsiteY7" fmla="*/ 850392 h 85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850392">
                <a:moveTo>
                  <a:pt x="11446035" y="238312"/>
                </a:moveTo>
                <a:lnTo>
                  <a:pt x="11446035" y="284031"/>
                </a:lnTo>
                <a:lnTo>
                  <a:pt x="11933120" y="284031"/>
                </a:lnTo>
                <a:lnTo>
                  <a:pt x="11933120" y="238312"/>
                </a:lnTo>
                <a:close/>
                <a:moveTo>
                  <a:pt x="0" y="0"/>
                </a:moveTo>
                <a:lnTo>
                  <a:pt x="12192000" y="0"/>
                </a:lnTo>
                <a:lnTo>
                  <a:pt x="12192000" y="850392"/>
                </a:lnTo>
                <a:lnTo>
                  <a:pt x="0" y="850392"/>
                </a:lnTo>
                <a:close/>
              </a:path>
            </a:pathLst>
          </a:custGeom>
          <a:solidFill>
            <a:srgbClr val="1853E7"/>
          </a:solidFill>
        </p:spPr>
        <p:txBody>
          <a:bodyPr wrap="square">
            <a:noAutofit/>
          </a:bodyPr>
          <a:lstStyle>
            <a:lvl1pPr marL="0" indent="0" algn="ctr">
              <a:buNone/>
              <a:defRPr/>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FFD9871F-9716-E693-46E0-C82668C233AA}"/>
              </a:ext>
            </a:extLst>
          </p:cNvPr>
          <p:cNvSpPr>
            <a:spLocks noGrp="1"/>
          </p:cNvSpPr>
          <p:nvPr>
            <p:ph type="ftr" sz="quarter" idx="13"/>
          </p:nvPr>
        </p:nvSpPr>
        <p:spPr>
          <a:xfrm>
            <a:off x="173736" y="6276547"/>
            <a:ext cx="4114800" cy="365125"/>
          </a:xfrm>
        </p:spPr>
        <p:txBody>
          <a:bodyPr/>
          <a:lstStyle>
            <a:lvl1pPr>
              <a:defRPr>
                <a:solidFill>
                  <a:schemeClr val="bg1"/>
                </a:solidFill>
              </a:defRPr>
            </a:lvl1pPr>
          </a:lstStyle>
          <a:p>
            <a:r>
              <a:rPr lang="en-US"/>
              <a:t>course title</a:t>
            </a:r>
            <a:endParaRPr lang="en-US" dirty="0"/>
          </a:p>
        </p:txBody>
      </p:sp>
    </p:spTree>
    <p:extLst>
      <p:ext uri="{BB962C8B-B14F-4D97-AF65-F5344CB8AC3E}">
        <p14:creationId xmlns:p14="http://schemas.microsoft.com/office/powerpoint/2010/main" val="44985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6467856" y="0"/>
            <a:ext cx="5724144" cy="4224528"/>
          </a:xfrm>
          <a:noFill/>
        </p:spPr>
        <p:txBody>
          <a:bodyPr/>
          <a:lstStyle>
            <a:lvl1pPr marL="0" indent="0" algn="ctr">
              <a:buNone/>
              <a:defRPr/>
            </a:lvl1pPr>
          </a:lstStyle>
          <a:p>
            <a:r>
              <a:rPr lang="en-US"/>
              <a:t>Click icon to add picture</a:t>
            </a:r>
            <a:endParaRPr lang="en-US" dirty="0"/>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347472"/>
            <a:ext cx="6611112" cy="1453896"/>
          </a:xfrm>
        </p:spPr>
        <p:txBody>
          <a:bodyPr anchor="b"/>
          <a:lstStyle>
            <a:lvl1pPr>
              <a:defRPr sz="5400" b="1">
                <a:solidFill>
                  <a:schemeClr val="tx2"/>
                </a:solidFill>
                <a:latin typeface="+mn-lt"/>
              </a:defRPr>
            </a:lvl1pPr>
          </a:lstStyle>
          <a:p>
            <a:r>
              <a:rPr lang="en-US" dirty="0"/>
              <a:t>click to edit master title style</a:t>
            </a:r>
          </a:p>
        </p:txBody>
      </p:sp>
      <p:sp>
        <p:nvSpPr>
          <p:cNvPr id="23" name="Text Placeholder 12">
            <a:extLst>
              <a:ext uri="{FF2B5EF4-FFF2-40B4-BE49-F238E27FC236}">
                <a16:creationId xmlns:a16="http://schemas.microsoft.com/office/drawing/2014/main" id="{37955206-B899-8803-FDE5-D32B87390246}"/>
              </a:ext>
            </a:extLst>
          </p:cNvPr>
          <p:cNvSpPr>
            <a:spLocks noGrp="1"/>
          </p:cNvSpPr>
          <p:nvPr>
            <p:ph type="body" sz="quarter" idx="11"/>
          </p:nvPr>
        </p:nvSpPr>
        <p:spPr>
          <a:xfrm>
            <a:off x="877824" y="1773936"/>
            <a:ext cx="4041648" cy="1062037"/>
          </a:xfrm>
        </p:spPr>
        <p:txBody>
          <a:bodyPr/>
          <a:lstStyle>
            <a:lvl1pPr marL="0" indent="0">
              <a:buNone/>
              <a:defRPr sz="2400">
                <a:solidFill>
                  <a:schemeClr val="tx2"/>
                </a:solidFill>
                <a:latin typeface="+mj-lt"/>
              </a:defRPr>
            </a:lvl1pPr>
          </a:lstStyle>
          <a:p>
            <a:pPr lvl="0"/>
            <a:r>
              <a:rPr lang="en-US"/>
              <a:t>Click to edit Master text styles</a:t>
            </a:r>
          </a:p>
        </p:txBody>
      </p:sp>
      <p:sp>
        <p:nvSpPr>
          <p:cNvPr id="5" name="Text Placeholder 4">
            <a:extLst>
              <a:ext uri="{FF2B5EF4-FFF2-40B4-BE49-F238E27FC236}">
                <a16:creationId xmlns:a16="http://schemas.microsoft.com/office/drawing/2014/main" id="{FD759331-56CA-A5B3-ECFB-757CC5B9E3D0}"/>
              </a:ext>
            </a:extLst>
          </p:cNvPr>
          <p:cNvSpPr>
            <a:spLocks noGrp="1"/>
          </p:cNvSpPr>
          <p:nvPr>
            <p:ph type="body" sz="quarter" idx="13"/>
          </p:nvPr>
        </p:nvSpPr>
        <p:spPr>
          <a:xfrm>
            <a:off x="877824" y="2761488"/>
            <a:ext cx="2615184" cy="292608"/>
          </a:xfrm>
          <a:noFill/>
        </p:spPr>
        <p:txBody>
          <a:bodyPr/>
          <a:lstStyle>
            <a:lvl1pPr marL="0" indent="0">
              <a:buNone/>
              <a:defRPr sz="1400" b="1">
                <a:solidFill>
                  <a:schemeClr val="tx2"/>
                </a:solidFill>
              </a:defRPr>
            </a:lvl1pPr>
          </a:lstStyle>
          <a:p>
            <a:pPr lvl="0"/>
            <a:r>
              <a:rPr lang="en-US"/>
              <a:t>Click to edit Master text styles</a:t>
            </a:r>
          </a:p>
        </p:txBody>
      </p:sp>
      <p:sp>
        <p:nvSpPr>
          <p:cNvPr id="8" name="Text Placeholder 4">
            <a:extLst>
              <a:ext uri="{FF2B5EF4-FFF2-40B4-BE49-F238E27FC236}">
                <a16:creationId xmlns:a16="http://schemas.microsoft.com/office/drawing/2014/main" id="{12E6D84C-E8F7-4012-F33F-2BC73176DFEA}"/>
              </a:ext>
            </a:extLst>
          </p:cNvPr>
          <p:cNvSpPr>
            <a:spLocks noGrp="1"/>
          </p:cNvSpPr>
          <p:nvPr>
            <p:ph type="body" sz="quarter" idx="14"/>
          </p:nvPr>
        </p:nvSpPr>
        <p:spPr>
          <a:xfrm>
            <a:off x="4818888" y="2761488"/>
            <a:ext cx="2615184" cy="292608"/>
          </a:xfrm>
          <a:noFill/>
        </p:spPr>
        <p:txBody>
          <a:bodyPr/>
          <a:lstStyle>
            <a:lvl1pPr marL="0" indent="0">
              <a:buNone/>
              <a:defRPr sz="1400" b="1">
                <a:solidFill>
                  <a:schemeClr val="tx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4ABDAE69-C4D7-13B7-8424-76C2742E8547}"/>
              </a:ext>
            </a:extLst>
          </p:cNvPr>
          <p:cNvSpPr>
            <a:spLocks noGrp="1"/>
          </p:cNvSpPr>
          <p:nvPr>
            <p:ph type="body" sz="quarter" idx="15"/>
          </p:nvPr>
        </p:nvSpPr>
        <p:spPr>
          <a:xfrm>
            <a:off x="8723376" y="2761488"/>
            <a:ext cx="2615184" cy="292608"/>
          </a:xfrm>
          <a:noFill/>
        </p:spPr>
        <p:txBody>
          <a:bodyPr/>
          <a:lstStyle>
            <a:lvl1pPr marL="0" indent="0">
              <a:buNone/>
              <a:defRPr sz="1400" b="1">
                <a:solidFill>
                  <a:schemeClr val="tx2"/>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D1D1D906-0BC4-FEE6-C101-A96C6910656F}"/>
              </a:ext>
            </a:extLst>
          </p:cNvPr>
          <p:cNvSpPr>
            <a:spLocks noGrp="1"/>
          </p:cNvSpPr>
          <p:nvPr>
            <p:ph type="body" sz="quarter" idx="18"/>
          </p:nvPr>
        </p:nvSpPr>
        <p:spPr>
          <a:xfrm>
            <a:off x="877824" y="3264061"/>
            <a:ext cx="2615184" cy="2313779"/>
          </a:xfrm>
          <a:noFill/>
        </p:spPr>
        <p:txBody>
          <a:bodyPr/>
          <a:lstStyle>
            <a:lvl1pPr marL="285750" indent="-285750">
              <a:lnSpc>
                <a:spcPct val="100000"/>
              </a:lnSpc>
              <a:spcBef>
                <a:spcPts val="0"/>
              </a:spcBef>
              <a:spcAft>
                <a:spcPts val="600"/>
              </a:spcAft>
              <a:buFont typeface="Arial" panose="020B0604020202020204" pitchFamily="34" charset="0"/>
              <a:buChar char="•"/>
              <a:defRPr sz="1400">
                <a:solidFill>
                  <a:schemeClr val="tx2"/>
                </a:solidFill>
              </a:defRPr>
            </a:lvl1pPr>
          </a:lstStyle>
          <a:p>
            <a:pPr lvl="0"/>
            <a:r>
              <a:rPr lang="en-US"/>
              <a:t>Click to edit Master text styles</a:t>
            </a:r>
          </a:p>
        </p:txBody>
      </p:sp>
      <p:sp>
        <p:nvSpPr>
          <p:cNvPr id="13" name="Text Placeholder 11">
            <a:extLst>
              <a:ext uri="{FF2B5EF4-FFF2-40B4-BE49-F238E27FC236}">
                <a16:creationId xmlns:a16="http://schemas.microsoft.com/office/drawing/2014/main" id="{B5C6931C-E330-4493-0643-D5997565908C}"/>
              </a:ext>
            </a:extLst>
          </p:cNvPr>
          <p:cNvSpPr>
            <a:spLocks noGrp="1"/>
          </p:cNvSpPr>
          <p:nvPr>
            <p:ph type="body" sz="quarter" idx="19"/>
          </p:nvPr>
        </p:nvSpPr>
        <p:spPr>
          <a:xfrm>
            <a:off x="4818888" y="3264061"/>
            <a:ext cx="2615184" cy="2313779"/>
          </a:xfrm>
          <a:noFill/>
        </p:spPr>
        <p:txBody>
          <a:bodyPr/>
          <a:lstStyle>
            <a:lvl1pPr marL="285750" indent="-285750">
              <a:lnSpc>
                <a:spcPct val="100000"/>
              </a:lnSpc>
              <a:spcBef>
                <a:spcPts val="0"/>
              </a:spcBef>
              <a:spcAft>
                <a:spcPts val="600"/>
              </a:spcAft>
              <a:buFont typeface="Arial" panose="020B0604020202020204" pitchFamily="34" charset="0"/>
              <a:buChar char="•"/>
              <a:defRPr sz="1400">
                <a:solidFill>
                  <a:schemeClr val="tx2"/>
                </a:solidFill>
              </a:defRPr>
            </a:lvl1pPr>
          </a:lstStyle>
          <a:p>
            <a:pPr lvl="0"/>
            <a:r>
              <a:rPr lang="en-US"/>
              <a:t>Click to edit Master text styles</a:t>
            </a:r>
          </a:p>
        </p:txBody>
      </p:sp>
      <p:sp>
        <p:nvSpPr>
          <p:cNvPr id="14" name="Text Placeholder 11">
            <a:extLst>
              <a:ext uri="{FF2B5EF4-FFF2-40B4-BE49-F238E27FC236}">
                <a16:creationId xmlns:a16="http://schemas.microsoft.com/office/drawing/2014/main" id="{F784D331-4EA8-7763-413A-D86421E774DF}"/>
              </a:ext>
            </a:extLst>
          </p:cNvPr>
          <p:cNvSpPr>
            <a:spLocks noGrp="1"/>
          </p:cNvSpPr>
          <p:nvPr>
            <p:ph type="body" sz="quarter" idx="20"/>
          </p:nvPr>
        </p:nvSpPr>
        <p:spPr>
          <a:xfrm>
            <a:off x="8723376" y="3264061"/>
            <a:ext cx="2615184" cy="2313779"/>
          </a:xfrm>
          <a:noFill/>
        </p:spPr>
        <p:txBody>
          <a:bodyPr/>
          <a:lstStyle>
            <a:lvl1pPr marL="285750" indent="-285750">
              <a:lnSpc>
                <a:spcPct val="100000"/>
              </a:lnSpc>
              <a:spcBef>
                <a:spcPts val="0"/>
              </a:spcBef>
              <a:spcAft>
                <a:spcPts val="600"/>
              </a:spcAft>
              <a:buFont typeface="Arial" panose="020B0604020202020204" pitchFamily="34" charset="0"/>
              <a:buChar char="•"/>
              <a:defRPr sz="1400">
                <a:solidFill>
                  <a:schemeClr val="tx2"/>
                </a:solidFill>
              </a:defRPr>
            </a:lvl1pPr>
          </a:lstStyle>
          <a:p>
            <a:pPr lvl="0"/>
            <a:r>
              <a:rPr lang="en-US"/>
              <a:t>Click to edit Master text styles</a:t>
            </a:r>
          </a:p>
        </p:txBody>
      </p:sp>
      <p:sp>
        <p:nvSpPr>
          <p:cNvPr id="2" name="Footer Placeholder 1">
            <a:extLst>
              <a:ext uri="{FF2B5EF4-FFF2-40B4-BE49-F238E27FC236}">
                <a16:creationId xmlns:a16="http://schemas.microsoft.com/office/drawing/2014/main" id="{D7D3EE34-4CB3-EFD4-CB18-2CBD6765A6B3}"/>
              </a:ext>
            </a:extLst>
          </p:cNvPr>
          <p:cNvSpPr>
            <a:spLocks noGrp="1"/>
          </p:cNvSpPr>
          <p:nvPr>
            <p:ph type="ftr" sz="quarter" idx="21"/>
          </p:nvPr>
        </p:nvSpPr>
        <p:spPr/>
        <p:txBody>
          <a:bodyPr/>
          <a:lstStyle/>
          <a:p>
            <a:r>
              <a:rPr lang="en-US" dirty="0"/>
              <a:t>course title</a:t>
            </a:r>
          </a:p>
        </p:txBody>
      </p:sp>
      <p:sp>
        <p:nvSpPr>
          <p:cNvPr id="3" name="Slide Number Placeholder 2">
            <a:extLst>
              <a:ext uri="{FF2B5EF4-FFF2-40B4-BE49-F238E27FC236}">
                <a16:creationId xmlns:a16="http://schemas.microsoft.com/office/drawing/2014/main" id="{76DDE7B4-8792-03F9-C90E-BDC9932ABDA2}"/>
              </a:ext>
            </a:extLst>
          </p:cNvPr>
          <p:cNvSpPr>
            <a:spLocks noGrp="1"/>
          </p:cNvSpPr>
          <p:nvPr>
            <p:ph type="sldNum" sz="quarter" idx="22"/>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3964323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C64FA7FA-4022-3FA2-0E0E-0972860B874F}"/>
              </a:ext>
            </a:extLst>
          </p:cNvPr>
          <p:cNvSpPr>
            <a:spLocks noGrp="1"/>
          </p:cNvSpPr>
          <p:nvPr>
            <p:ph type="pic" sz="quarter" idx="10"/>
          </p:nvPr>
        </p:nvSpPr>
        <p:spPr>
          <a:xfrm>
            <a:off x="0" y="4087368"/>
            <a:ext cx="12192000" cy="2770632"/>
          </a:xfrm>
          <a:custGeom>
            <a:avLst/>
            <a:gdLst>
              <a:gd name="connsiteX0" fmla="*/ 11446035 w 12192000"/>
              <a:gd name="connsiteY0" fmla="*/ 2158552 h 2770632"/>
              <a:gd name="connsiteX1" fmla="*/ 11446035 w 12192000"/>
              <a:gd name="connsiteY1" fmla="*/ 2204271 h 2770632"/>
              <a:gd name="connsiteX2" fmla="*/ 11933120 w 12192000"/>
              <a:gd name="connsiteY2" fmla="*/ 2204271 h 2770632"/>
              <a:gd name="connsiteX3" fmla="*/ 11933120 w 12192000"/>
              <a:gd name="connsiteY3" fmla="*/ 2158552 h 2770632"/>
              <a:gd name="connsiteX4" fmla="*/ 0 w 12192000"/>
              <a:gd name="connsiteY4" fmla="*/ 0 h 2770632"/>
              <a:gd name="connsiteX5" fmla="*/ 12192000 w 12192000"/>
              <a:gd name="connsiteY5" fmla="*/ 0 h 2770632"/>
              <a:gd name="connsiteX6" fmla="*/ 12192000 w 12192000"/>
              <a:gd name="connsiteY6" fmla="*/ 2770632 h 2770632"/>
              <a:gd name="connsiteX7" fmla="*/ 0 w 12192000"/>
              <a:gd name="connsiteY7" fmla="*/ 2770632 h 2770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770632">
                <a:moveTo>
                  <a:pt x="11446035" y="2158552"/>
                </a:moveTo>
                <a:lnTo>
                  <a:pt x="11446035" y="2204271"/>
                </a:lnTo>
                <a:lnTo>
                  <a:pt x="11933120" y="2204271"/>
                </a:lnTo>
                <a:lnTo>
                  <a:pt x="11933120" y="2158552"/>
                </a:lnTo>
                <a:close/>
                <a:moveTo>
                  <a:pt x="0" y="0"/>
                </a:moveTo>
                <a:lnTo>
                  <a:pt x="12192000" y="0"/>
                </a:lnTo>
                <a:lnTo>
                  <a:pt x="12192000" y="2770632"/>
                </a:lnTo>
                <a:lnTo>
                  <a:pt x="0" y="2770632"/>
                </a:lnTo>
                <a:close/>
              </a:path>
            </a:pathLst>
          </a:custGeom>
        </p:spPr>
        <p:txBody>
          <a:bodyPr wrap="square" anchor="b">
            <a:noAutofit/>
          </a:bodyP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C210577E-706F-A37B-4229-35D618DD2969}"/>
              </a:ext>
            </a:extLst>
          </p:cNvPr>
          <p:cNvSpPr>
            <a:spLocks noGrp="1"/>
          </p:cNvSpPr>
          <p:nvPr>
            <p:ph type="title" hasCustomPrompt="1"/>
          </p:nvPr>
        </p:nvSpPr>
        <p:spPr>
          <a:xfrm>
            <a:off x="877824" y="347472"/>
            <a:ext cx="3557016" cy="1453896"/>
          </a:xfrm>
        </p:spPr>
        <p:txBody>
          <a:bodyPr anchor="b"/>
          <a:lstStyle>
            <a:lvl1pPr>
              <a:defRPr sz="5400" b="1">
                <a:solidFill>
                  <a:schemeClr val="bg1"/>
                </a:solidFill>
                <a:latin typeface="+mn-lt"/>
              </a:defRPr>
            </a:lvl1pPr>
          </a:lstStyle>
          <a:p>
            <a:r>
              <a:rPr lang="en-US" dirty="0"/>
              <a:t>click to edit master title style</a:t>
            </a:r>
          </a:p>
        </p:txBody>
      </p:sp>
      <p:sp>
        <p:nvSpPr>
          <p:cNvPr id="13" name="Text Placeholder 12">
            <a:extLst>
              <a:ext uri="{FF2B5EF4-FFF2-40B4-BE49-F238E27FC236}">
                <a16:creationId xmlns:a16="http://schemas.microsoft.com/office/drawing/2014/main" id="{5434838A-8B00-6F97-4B88-92382B126294}"/>
              </a:ext>
            </a:extLst>
          </p:cNvPr>
          <p:cNvSpPr>
            <a:spLocks noGrp="1"/>
          </p:cNvSpPr>
          <p:nvPr>
            <p:ph type="body" sz="quarter" idx="11"/>
          </p:nvPr>
        </p:nvSpPr>
        <p:spPr>
          <a:xfrm>
            <a:off x="877824" y="1773936"/>
            <a:ext cx="4041648" cy="1062037"/>
          </a:xfrm>
        </p:spPr>
        <p:txBody>
          <a:bodyPr/>
          <a:lstStyle>
            <a:lvl1pPr marL="0" indent="0">
              <a:buNone/>
              <a:defRPr sz="2400">
                <a:solidFill>
                  <a:schemeClr val="bg1"/>
                </a:solidFill>
                <a:latin typeface="+mj-lt"/>
              </a:defRPr>
            </a:lvl1pPr>
          </a:lstStyle>
          <a:p>
            <a:pPr lvl="0"/>
            <a:r>
              <a:rPr lang="en-US"/>
              <a:t>Click to edit Master text styles</a:t>
            </a:r>
          </a:p>
        </p:txBody>
      </p:sp>
      <p:sp>
        <p:nvSpPr>
          <p:cNvPr id="3" name="Text Placeholder 2">
            <a:extLst>
              <a:ext uri="{FF2B5EF4-FFF2-40B4-BE49-F238E27FC236}">
                <a16:creationId xmlns:a16="http://schemas.microsoft.com/office/drawing/2014/main" id="{09732329-445D-026F-2751-7C7CC24FFC78}"/>
              </a:ext>
            </a:extLst>
          </p:cNvPr>
          <p:cNvSpPr>
            <a:spLocks noGrp="1"/>
          </p:cNvSpPr>
          <p:nvPr>
            <p:ph type="body" idx="1"/>
          </p:nvPr>
        </p:nvSpPr>
        <p:spPr>
          <a:xfrm>
            <a:off x="6007608" y="1005840"/>
            <a:ext cx="4160520" cy="292608"/>
          </a:xfrm>
        </p:spPr>
        <p:txBody>
          <a:bodyPr anchor="b"/>
          <a:lstStyle>
            <a:lvl1pPr marL="0" indent="0">
              <a:buNone/>
              <a:defRPr sz="1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15BFF6-ADF4-B12B-F366-E1E7F245C3B3}"/>
              </a:ext>
            </a:extLst>
          </p:cNvPr>
          <p:cNvSpPr>
            <a:spLocks noGrp="1"/>
          </p:cNvSpPr>
          <p:nvPr>
            <p:ph sz="half" idx="2"/>
          </p:nvPr>
        </p:nvSpPr>
        <p:spPr>
          <a:xfrm>
            <a:off x="6007608" y="1552792"/>
            <a:ext cx="4160520" cy="1576160"/>
          </a:xfrm>
        </p:spPr>
        <p:txBody>
          <a:bodyPr/>
          <a:lstStyle>
            <a:lvl1pPr marL="283464" indent="-283464">
              <a:defRPr sz="1400">
                <a:solidFill>
                  <a:schemeClr val="bg1"/>
                </a:solidFill>
              </a:defRPr>
            </a:lvl1pPr>
            <a:lvl2pPr indent="-283464">
              <a:defRPr sz="1200">
                <a:solidFill>
                  <a:schemeClr val="bg1"/>
                </a:solidFill>
              </a:defRPr>
            </a:lvl2pPr>
            <a:lvl3pPr indent="-283464">
              <a:defRPr sz="1100">
                <a:solidFill>
                  <a:schemeClr val="bg1"/>
                </a:solidFill>
              </a:defRPr>
            </a:lvl3pPr>
            <a:lvl4pPr indent="-283464">
              <a:defRPr sz="1100">
                <a:solidFill>
                  <a:schemeClr val="bg1"/>
                </a:solidFill>
              </a:defRPr>
            </a:lvl4pPr>
            <a:lvl5pPr indent="-283464">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4775745-3C47-7E04-1FD8-EC04C993FFCC}"/>
              </a:ext>
            </a:extLst>
          </p:cNvPr>
          <p:cNvSpPr>
            <a:spLocks noGrp="1"/>
          </p:cNvSpPr>
          <p:nvPr>
            <p:ph type="body" sz="quarter" idx="3"/>
          </p:nvPr>
        </p:nvSpPr>
        <p:spPr>
          <a:xfrm>
            <a:off x="6007608" y="3438144"/>
            <a:ext cx="4160520" cy="292608"/>
          </a:xfrm>
        </p:spPr>
        <p:txBody>
          <a:bodyPr anchor="b"/>
          <a:lstStyle>
            <a:lvl1pPr marL="0" indent="0">
              <a:buNone/>
              <a:defRPr sz="1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E07129-582E-5D7F-246C-5ABE714D4FAA}"/>
              </a:ext>
            </a:extLst>
          </p:cNvPr>
          <p:cNvSpPr>
            <a:spLocks noGrp="1"/>
          </p:cNvSpPr>
          <p:nvPr>
            <p:ph sz="quarter" idx="4"/>
          </p:nvPr>
        </p:nvSpPr>
        <p:spPr>
          <a:xfrm>
            <a:off x="6007608" y="3985096"/>
            <a:ext cx="4160520" cy="1576160"/>
          </a:xfrm>
        </p:spPr>
        <p:txBody>
          <a:bodyPr/>
          <a:lstStyle>
            <a:lvl1pPr indent="-283464">
              <a:defRPr sz="1400">
                <a:solidFill>
                  <a:schemeClr val="bg1"/>
                </a:solidFill>
              </a:defRPr>
            </a:lvl1pPr>
            <a:lvl2pPr indent="-283464">
              <a:defRPr sz="1200">
                <a:solidFill>
                  <a:schemeClr val="bg1"/>
                </a:solidFill>
              </a:defRPr>
            </a:lvl2pPr>
            <a:lvl3pPr indent="-283464">
              <a:defRPr sz="1100">
                <a:solidFill>
                  <a:schemeClr val="bg1"/>
                </a:solidFill>
              </a:defRPr>
            </a:lvl3pPr>
            <a:lvl4pPr indent="-283464">
              <a:defRPr sz="1100">
                <a:solidFill>
                  <a:schemeClr val="bg1"/>
                </a:solidFill>
              </a:defRPr>
            </a:lvl4pPr>
            <a:lvl5pPr indent="-283464">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78AC046-3CF2-802F-750B-B70D9B89A33E}"/>
              </a:ext>
            </a:extLst>
          </p:cNvPr>
          <p:cNvSpPr>
            <a:spLocks noGrp="1"/>
          </p:cNvSpPr>
          <p:nvPr>
            <p:ph type="ftr" sz="quarter" idx="12"/>
          </p:nvPr>
        </p:nvSpPr>
        <p:spPr/>
        <p:txBody>
          <a:bodyPr/>
          <a:lstStyle>
            <a:lvl1pPr>
              <a:defRPr>
                <a:solidFill>
                  <a:schemeClr val="bg1">
                    <a:alpha val="78000"/>
                  </a:schemeClr>
                </a:solidFill>
              </a:defRPr>
            </a:lvl1pPr>
          </a:lstStyle>
          <a:p>
            <a:r>
              <a:rPr lang="en-US" dirty="0"/>
              <a:t>course title</a:t>
            </a:r>
          </a:p>
        </p:txBody>
      </p:sp>
      <p:sp>
        <p:nvSpPr>
          <p:cNvPr id="15" name="Slide Number Placeholder 14">
            <a:extLst>
              <a:ext uri="{FF2B5EF4-FFF2-40B4-BE49-F238E27FC236}">
                <a16:creationId xmlns:a16="http://schemas.microsoft.com/office/drawing/2014/main" id="{E9B26AA9-8344-BF2E-82C8-AF9EDF269B92}"/>
              </a:ext>
            </a:extLst>
          </p:cNvPr>
          <p:cNvSpPr>
            <a:spLocks noGrp="1"/>
          </p:cNvSpPr>
          <p:nvPr>
            <p:ph type="sldNum" sz="quarter" idx="13"/>
          </p:nvPr>
        </p:nvSpPr>
        <p:spPr/>
        <p:txBody>
          <a:bodyPr/>
          <a:lstStyle>
            <a:lvl1pPr>
              <a:defRPr>
                <a:solidFill>
                  <a:schemeClr val="bg1"/>
                </a:solidFill>
              </a:defRPr>
            </a:lvl1pPr>
          </a:lstStyle>
          <a:p>
            <a:fld id="{8058A7CE-F400-7B46-9E16-10D36E8C32FD}" type="slidenum">
              <a:rPr lang="en-US" smtClean="0"/>
              <a:pPr/>
              <a:t>‹#›</a:t>
            </a:fld>
            <a:endParaRPr lang="en-US" dirty="0"/>
          </a:p>
        </p:txBody>
      </p:sp>
      <p:sp>
        <p:nvSpPr>
          <p:cNvPr id="18" name="Rectangle 17">
            <a:extLst>
              <a:ext uri="{FF2B5EF4-FFF2-40B4-BE49-F238E27FC236}">
                <a16:creationId xmlns:a16="http://schemas.microsoft.com/office/drawing/2014/main" id="{1298DCFC-BBE6-A0EE-9253-E7AC8A49A023}"/>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635153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347472"/>
            <a:ext cx="3557016" cy="1453896"/>
          </a:xfrm>
        </p:spPr>
        <p:txBody>
          <a:bodyPr anchor="b"/>
          <a:lstStyle>
            <a:lvl1pPr>
              <a:defRPr sz="5400" b="1">
                <a:solidFill>
                  <a:schemeClr val="bg1"/>
                </a:solidFill>
                <a:latin typeface="+mn-lt"/>
              </a:defRPr>
            </a:lvl1pPr>
          </a:lstStyle>
          <a:p>
            <a:r>
              <a:rPr lang="en-US" dirty="0"/>
              <a:t>click to edit master title style</a:t>
            </a:r>
          </a:p>
        </p:txBody>
      </p:sp>
      <p:sp>
        <p:nvSpPr>
          <p:cNvPr id="8" name="Text Placeholder 12">
            <a:extLst>
              <a:ext uri="{FF2B5EF4-FFF2-40B4-BE49-F238E27FC236}">
                <a16:creationId xmlns:a16="http://schemas.microsoft.com/office/drawing/2014/main" id="{F368CE2E-3249-FEAA-35F7-F23895DA0512}"/>
              </a:ext>
            </a:extLst>
          </p:cNvPr>
          <p:cNvSpPr>
            <a:spLocks noGrp="1"/>
          </p:cNvSpPr>
          <p:nvPr>
            <p:ph type="body" sz="quarter" idx="11"/>
          </p:nvPr>
        </p:nvSpPr>
        <p:spPr>
          <a:xfrm>
            <a:off x="877824" y="1773936"/>
            <a:ext cx="4041648" cy="1062037"/>
          </a:xfrm>
        </p:spPr>
        <p:txBody>
          <a:bodyPr/>
          <a:lstStyle>
            <a:lvl1pPr marL="0" indent="0">
              <a:buNone/>
              <a:defRPr sz="2400">
                <a:solidFill>
                  <a:schemeClr val="bg1"/>
                </a:solidFill>
                <a:latin typeface="+mj-lt"/>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4480560" y="2377440"/>
            <a:ext cx="6867144" cy="385876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7421AED7-4B5F-555E-55E1-3126E0E0B437}"/>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ooter Placeholder 9">
            <a:extLst>
              <a:ext uri="{FF2B5EF4-FFF2-40B4-BE49-F238E27FC236}">
                <a16:creationId xmlns:a16="http://schemas.microsoft.com/office/drawing/2014/main" id="{B6E15A75-4600-D47B-7F47-3093E7B5F622}"/>
              </a:ext>
            </a:extLst>
          </p:cNvPr>
          <p:cNvSpPr>
            <a:spLocks noGrp="1"/>
          </p:cNvSpPr>
          <p:nvPr>
            <p:ph type="ftr" sz="quarter" idx="12"/>
          </p:nvPr>
        </p:nvSpPr>
        <p:spPr/>
        <p:txBody>
          <a:bodyPr/>
          <a:lstStyle>
            <a:lvl1pPr>
              <a:defRPr>
                <a:solidFill>
                  <a:schemeClr val="bg1">
                    <a:alpha val="78000"/>
                  </a:schemeClr>
                </a:solidFill>
              </a:defRPr>
            </a:lvl1pPr>
          </a:lstStyle>
          <a:p>
            <a:r>
              <a:rPr lang="en-US" dirty="0"/>
              <a:t>course title</a:t>
            </a:r>
          </a:p>
        </p:txBody>
      </p:sp>
      <p:sp>
        <p:nvSpPr>
          <p:cNvPr id="11" name="Slide Number Placeholder 10">
            <a:extLst>
              <a:ext uri="{FF2B5EF4-FFF2-40B4-BE49-F238E27FC236}">
                <a16:creationId xmlns:a16="http://schemas.microsoft.com/office/drawing/2014/main" id="{4F97AED1-4A22-3F95-CE27-D0D48AA867B5}"/>
              </a:ext>
            </a:extLst>
          </p:cNvPr>
          <p:cNvSpPr>
            <a:spLocks noGrp="1"/>
          </p:cNvSpPr>
          <p:nvPr>
            <p:ph type="sldNum" sz="quarter" idx="13"/>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2791277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0"/>
            <a:ext cx="12192000" cy="3163824"/>
          </a:xfrm>
          <a:solidFill>
            <a:srgbClr val="1853E7"/>
          </a:solidFill>
        </p:spPr>
        <p:txBody>
          <a:bodyPr/>
          <a:lstStyle>
            <a:lvl1pPr marL="0" indent="0" algn="ctr">
              <a:buNone/>
              <a:defRPr/>
            </a:lvl1pPr>
          </a:lstStyle>
          <a:p>
            <a:r>
              <a:rPr lang="en-US"/>
              <a:t>Click icon to add picture</a:t>
            </a:r>
            <a:endParaRPr lang="en-US" dirty="0"/>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877824" y="3913632"/>
            <a:ext cx="10305288" cy="1746504"/>
          </a:xfrm>
        </p:spPr>
        <p:txBody>
          <a:bodyPr/>
          <a:lstStyle>
            <a:lvl1pPr>
              <a:lnSpc>
                <a:spcPct val="100000"/>
              </a:lnSpc>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Rectangle 8">
            <a:extLst>
              <a:ext uri="{FF2B5EF4-FFF2-40B4-BE49-F238E27FC236}">
                <a16:creationId xmlns:a16="http://schemas.microsoft.com/office/drawing/2014/main" id="{2E67EB87-8CC8-597B-6EC9-8EBA60838A02}"/>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75440036-C3C5-6C07-99C1-04B4835670AD}"/>
              </a:ext>
            </a:extLst>
          </p:cNvPr>
          <p:cNvSpPr>
            <a:spLocks noGrp="1"/>
          </p:cNvSpPr>
          <p:nvPr>
            <p:ph type="ftr" sz="quarter" idx="13"/>
          </p:nvPr>
        </p:nvSpPr>
        <p:spPr/>
        <p:txBody>
          <a:bodyPr/>
          <a:lstStyle>
            <a:lvl1pPr>
              <a:defRPr>
                <a:solidFill>
                  <a:schemeClr val="bg1">
                    <a:alpha val="78000"/>
                  </a:schemeClr>
                </a:solidFill>
              </a:defRPr>
            </a:lvl1pPr>
          </a:lstStyle>
          <a:p>
            <a:r>
              <a:rPr lang="en-US" dirty="0"/>
              <a:t>course title</a:t>
            </a:r>
          </a:p>
        </p:txBody>
      </p:sp>
      <p:sp>
        <p:nvSpPr>
          <p:cNvPr id="6" name="Slide Number Placeholder 5">
            <a:extLst>
              <a:ext uri="{FF2B5EF4-FFF2-40B4-BE49-F238E27FC236}">
                <a16:creationId xmlns:a16="http://schemas.microsoft.com/office/drawing/2014/main" id="{3086AC08-6EB6-7F52-7F52-E874CCF11393}"/>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pic>
        <p:nvPicPr>
          <p:cNvPr id="8" name="Picture 7" descr="A white text on a black background&#10;&#10;Description automatically generated with medium confidence">
            <a:extLst>
              <a:ext uri="{FF2B5EF4-FFF2-40B4-BE49-F238E27FC236}">
                <a16:creationId xmlns:a16="http://schemas.microsoft.com/office/drawing/2014/main" id="{0C0F8A19-BAB1-9660-069A-B85A487C90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3180728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0"/>
            <a:ext cx="12192000" cy="658368"/>
          </a:xfrm>
          <a:solidFill>
            <a:srgbClr val="1853E7"/>
          </a:solidFill>
        </p:spPr>
        <p:txBody>
          <a:bodyPr/>
          <a:lstStyle>
            <a:lvl1pPr marL="0" indent="0" algn="ctr">
              <a:buNone/>
              <a:defRPr/>
            </a:lvl1pPr>
          </a:lstStyle>
          <a:p>
            <a:r>
              <a:rPr lang="en-US"/>
              <a:t>Click icon to add picture</a:t>
            </a:r>
            <a:endParaRPr lang="en-US" dirty="0"/>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995680" y="2587752"/>
            <a:ext cx="10075672" cy="3145536"/>
          </a:xfr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185D9E6C-F9B9-D8DB-178E-4553780AA928}"/>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5C83E49A-BDF1-7E34-30FE-A4A45160F7AB}"/>
              </a:ext>
            </a:extLst>
          </p:cNvPr>
          <p:cNvSpPr>
            <a:spLocks noGrp="1"/>
          </p:cNvSpPr>
          <p:nvPr>
            <p:ph type="ftr" sz="quarter" idx="13"/>
          </p:nvPr>
        </p:nvSpPr>
        <p:spPr/>
        <p:txBody>
          <a:bodyPr/>
          <a:lstStyle>
            <a:lvl1pPr>
              <a:defRPr>
                <a:solidFill>
                  <a:schemeClr val="bg1">
                    <a:alpha val="78000"/>
                  </a:schemeClr>
                </a:solidFill>
              </a:defRPr>
            </a:lvl1pPr>
          </a:lstStyle>
          <a:p>
            <a:r>
              <a:rPr lang="en-US" dirty="0"/>
              <a:t>course title</a:t>
            </a:r>
          </a:p>
        </p:txBody>
      </p:sp>
      <p:sp>
        <p:nvSpPr>
          <p:cNvPr id="6" name="Slide Number Placeholder 5">
            <a:extLst>
              <a:ext uri="{FF2B5EF4-FFF2-40B4-BE49-F238E27FC236}">
                <a16:creationId xmlns:a16="http://schemas.microsoft.com/office/drawing/2014/main" id="{CE10355B-1B69-AD49-6AB0-3D194609B2F5}"/>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pic>
        <p:nvPicPr>
          <p:cNvPr id="8" name="Picture 7" descr="A white text on a black background&#10;&#10;Description automatically generated with medium confidence">
            <a:extLst>
              <a:ext uri="{FF2B5EF4-FFF2-40B4-BE49-F238E27FC236}">
                <a16:creationId xmlns:a16="http://schemas.microsoft.com/office/drawing/2014/main" id="{28675E80-3137-CE37-BB24-14906D8F0F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7699227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7242048" y="1060704"/>
            <a:ext cx="4069080" cy="1901952"/>
          </a:xfrm>
        </p:spPr>
        <p:txBody>
          <a:bodyPr/>
          <a:lstStyle>
            <a:lvl1pPr marL="0" indent="0">
              <a:lnSpc>
                <a:spcPct val="150000"/>
              </a:lnSpc>
              <a:spcBef>
                <a:spcPts val="0"/>
              </a:spcBef>
              <a:spcAft>
                <a:spcPts val="600"/>
              </a:spcAft>
              <a:buNone/>
              <a:defRPr sz="1800">
                <a:solidFill>
                  <a:schemeClr val="bg1"/>
                </a:solidFill>
              </a:defRPr>
            </a:lvl1pPr>
            <a:lvl2pPr marL="283464">
              <a:defRPr sz="1600">
                <a:solidFill>
                  <a:schemeClr val="bg1"/>
                </a:solidFill>
              </a:defRPr>
            </a:lvl2pPr>
            <a:lvl3pPr marL="566928">
              <a:defRPr sz="1400">
                <a:solidFill>
                  <a:schemeClr val="bg1"/>
                </a:solidFill>
              </a:defRPr>
            </a:lvl3pPr>
            <a:lvl4pPr marL="859536">
              <a:defRPr sz="1200">
                <a:solidFill>
                  <a:schemeClr val="bg1"/>
                </a:solidFill>
              </a:defRPr>
            </a:lvl4pPr>
            <a:lvl5pPr marL="1152144">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848162DF-463B-6273-87B0-C2199D9D1057}"/>
              </a:ext>
            </a:extLst>
          </p:cNvPr>
          <p:cNvSpPr>
            <a:spLocks noGrp="1"/>
          </p:cNvSpPr>
          <p:nvPr>
            <p:ph type="pic" sz="quarter" idx="12"/>
          </p:nvPr>
        </p:nvSpPr>
        <p:spPr>
          <a:xfrm>
            <a:off x="0" y="3557016"/>
            <a:ext cx="12192000" cy="3300984"/>
          </a:xfrm>
          <a:custGeom>
            <a:avLst/>
            <a:gdLst>
              <a:gd name="connsiteX0" fmla="*/ 11446035 w 12192000"/>
              <a:gd name="connsiteY0" fmla="*/ 2688904 h 3300984"/>
              <a:gd name="connsiteX1" fmla="*/ 11446035 w 12192000"/>
              <a:gd name="connsiteY1" fmla="*/ 2734623 h 3300984"/>
              <a:gd name="connsiteX2" fmla="*/ 11933120 w 12192000"/>
              <a:gd name="connsiteY2" fmla="*/ 2734623 h 3300984"/>
              <a:gd name="connsiteX3" fmla="*/ 11933120 w 12192000"/>
              <a:gd name="connsiteY3" fmla="*/ 2688904 h 3300984"/>
              <a:gd name="connsiteX4" fmla="*/ 0 w 12192000"/>
              <a:gd name="connsiteY4" fmla="*/ 0 h 3300984"/>
              <a:gd name="connsiteX5" fmla="*/ 12192000 w 12192000"/>
              <a:gd name="connsiteY5" fmla="*/ 0 h 3300984"/>
              <a:gd name="connsiteX6" fmla="*/ 12192000 w 12192000"/>
              <a:gd name="connsiteY6" fmla="*/ 3300984 h 3300984"/>
              <a:gd name="connsiteX7" fmla="*/ 0 w 12192000"/>
              <a:gd name="connsiteY7" fmla="*/ 3300984 h 330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300984">
                <a:moveTo>
                  <a:pt x="11446035" y="2688904"/>
                </a:moveTo>
                <a:lnTo>
                  <a:pt x="11446035" y="2734623"/>
                </a:lnTo>
                <a:lnTo>
                  <a:pt x="11933120" y="2734623"/>
                </a:lnTo>
                <a:lnTo>
                  <a:pt x="11933120" y="2688904"/>
                </a:lnTo>
                <a:close/>
                <a:moveTo>
                  <a:pt x="0" y="0"/>
                </a:moveTo>
                <a:lnTo>
                  <a:pt x="12192000" y="0"/>
                </a:lnTo>
                <a:lnTo>
                  <a:pt x="12192000" y="3300984"/>
                </a:lnTo>
                <a:lnTo>
                  <a:pt x="0" y="3300984"/>
                </a:lnTo>
                <a:close/>
              </a:path>
            </a:pathLst>
          </a:custGeom>
          <a:solidFill>
            <a:schemeClr val="accent4">
              <a:lumMod val="75000"/>
            </a:schemeClr>
          </a:solidFill>
        </p:spPr>
        <p:txBody>
          <a:bodyPr wrap="square" anchor="ctr">
            <a:noAutofit/>
          </a:bodyPr>
          <a:lstStyle>
            <a:lvl1pPr marL="0" indent="0" algn="ctr">
              <a:buNone/>
              <a:defRPr>
                <a:solidFill>
                  <a:schemeClr val="bg1"/>
                </a:solidFill>
              </a:defRPr>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72422ED3-8684-C41B-4675-BBDC2C8E5B5B}"/>
              </a:ext>
            </a:extLst>
          </p:cNvPr>
          <p:cNvSpPr>
            <a:spLocks noGrp="1"/>
          </p:cNvSpPr>
          <p:nvPr>
            <p:ph type="ftr" sz="quarter" idx="13"/>
          </p:nvPr>
        </p:nvSpPr>
        <p:spPr/>
        <p:txBody>
          <a:bodyPr/>
          <a:lstStyle>
            <a:lvl1pPr>
              <a:defRPr>
                <a:solidFill>
                  <a:schemeClr val="bg1">
                    <a:alpha val="78000"/>
                  </a:schemeClr>
                </a:solidFill>
              </a:defRPr>
            </a:lvl1pPr>
          </a:lstStyle>
          <a:p>
            <a:r>
              <a:rPr lang="en-US" dirty="0"/>
              <a:t>course title</a:t>
            </a:r>
          </a:p>
        </p:txBody>
      </p:sp>
      <p:sp>
        <p:nvSpPr>
          <p:cNvPr id="9" name="Slide Number Placeholder 8">
            <a:extLst>
              <a:ext uri="{FF2B5EF4-FFF2-40B4-BE49-F238E27FC236}">
                <a16:creationId xmlns:a16="http://schemas.microsoft.com/office/drawing/2014/main" id="{F9CE6B05-7A34-DD4C-91AD-29F26B6F9CF5}"/>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
        <p:nvSpPr>
          <p:cNvPr id="11" name="Rectangle 10">
            <a:extLst>
              <a:ext uri="{FF2B5EF4-FFF2-40B4-BE49-F238E27FC236}">
                <a16:creationId xmlns:a16="http://schemas.microsoft.com/office/drawing/2014/main" id="{2B84A137-9DB1-1EF0-305E-7DB76003BEEF}"/>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71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B204B-5F84-6245-AE72-7A8C5B7310C3}"/>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83AB472-C06F-6BEF-0C0E-65EA59CA73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6ADE38-8A0A-0F93-DE98-1E3265816C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AF4E7A33-CA4E-DAED-6589-1B5DC61ACF65}"/>
              </a:ext>
            </a:extLst>
          </p:cNvPr>
          <p:cNvSpPr>
            <a:spLocks noGrp="1"/>
          </p:cNvSpPr>
          <p:nvPr>
            <p:ph type="ftr" sz="quarter" idx="11"/>
          </p:nvPr>
        </p:nvSpPr>
        <p:spPr/>
        <p:txBody>
          <a:bodyPr/>
          <a:lstStyle/>
          <a:p>
            <a:r>
              <a:rPr lang="en-US" dirty="0"/>
              <a:t>course title</a:t>
            </a:r>
          </a:p>
        </p:txBody>
      </p:sp>
      <p:sp>
        <p:nvSpPr>
          <p:cNvPr id="7" name="Slide Number Placeholder 6">
            <a:extLst>
              <a:ext uri="{FF2B5EF4-FFF2-40B4-BE49-F238E27FC236}">
                <a16:creationId xmlns:a16="http://schemas.microsoft.com/office/drawing/2014/main" id="{95EACFDC-DFA7-1C09-92B3-D574BA94E252}"/>
              </a:ext>
            </a:extLst>
          </p:cNvPr>
          <p:cNvSpPr>
            <a:spLocks noGrp="1"/>
          </p:cNvSpPr>
          <p:nvPr>
            <p:ph type="sldNum" sz="quarter" idx="12"/>
          </p:nvPr>
        </p:nvSpPr>
        <p:spPr/>
        <p:txBody>
          <a:bodyPr/>
          <a:lstStyle/>
          <a:p>
            <a:fld id="{8058A7CE-F400-7B46-9E16-10D36E8C32FD}" type="slidenum">
              <a:rPr lang="en-US" smtClean="0"/>
              <a:t>‹#›</a:t>
            </a:fld>
            <a:endParaRPr lang="en-US" dirty="0"/>
          </a:p>
        </p:txBody>
      </p:sp>
    </p:spTree>
    <p:extLst>
      <p:ext uri="{BB962C8B-B14F-4D97-AF65-F5344CB8AC3E}">
        <p14:creationId xmlns:p14="http://schemas.microsoft.com/office/powerpoint/2010/main" val="29916837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BABB4-22CD-17FF-907C-C72C3F1B5BE8}"/>
              </a:ext>
            </a:extLst>
          </p:cNvPr>
          <p:cNvSpPr>
            <a:spLocks noGrp="1"/>
          </p:cNvSpPr>
          <p:nvPr>
            <p:ph type="title" hasCustomPrompt="1"/>
          </p:nvPr>
        </p:nvSpPr>
        <p:spPr/>
        <p:txBody>
          <a:bodyPr/>
          <a:lstStyle/>
          <a:p>
            <a:r>
              <a:rPr lang="en-US" dirty="0"/>
              <a:t>click to edit master title style</a:t>
            </a:r>
          </a:p>
        </p:txBody>
      </p:sp>
      <p:sp>
        <p:nvSpPr>
          <p:cNvPr id="6" name="Footer Placeholder 5">
            <a:extLst>
              <a:ext uri="{FF2B5EF4-FFF2-40B4-BE49-F238E27FC236}">
                <a16:creationId xmlns:a16="http://schemas.microsoft.com/office/drawing/2014/main" id="{DFA3A82B-AB98-7510-5B1F-000D214C740D}"/>
              </a:ext>
            </a:extLst>
          </p:cNvPr>
          <p:cNvSpPr>
            <a:spLocks noGrp="1"/>
          </p:cNvSpPr>
          <p:nvPr>
            <p:ph type="ftr" sz="quarter" idx="10"/>
          </p:nvPr>
        </p:nvSpPr>
        <p:spPr/>
        <p:txBody>
          <a:bodyPr/>
          <a:lstStyle/>
          <a:p>
            <a:r>
              <a:rPr lang="en-US" dirty="0"/>
              <a:t>course title</a:t>
            </a:r>
          </a:p>
        </p:txBody>
      </p:sp>
      <p:sp>
        <p:nvSpPr>
          <p:cNvPr id="7" name="Slide Number Placeholder 6">
            <a:extLst>
              <a:ext uri="{FF2B5EF4-FFF2-40B4-BE49-F238E27FC236}">
                <a16:creationId xmlns:a16="http://schemas.microsoft.com/office/drawing/2014/main" id="{2D0B29A9-FB61-93CF-3836-717038D2EDA0}"/>
              </a:ext>
            </a:extLst>
          </p:cNvPr>
          <p:cNvSpPr>
            <a:spLocks noGrp="1"/>
          </p:cNvSpPr>
          <p:nvPr>
            <p:ph type="sldNum" sz="quarter" idx="11"/>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267770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B5B8E-7315-F541-B8B6-7514D367F2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28FE32-F18A-89B6-6ADE-9B3A7FE194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6B3944-7D47-33B0-A954-5E89984672F0}"/>
              </a:ext>
            </a:extLst>
          </p:cNvPr>
          <p:cNvSpPr>
            <a:spLocks noGrp="1"/>
          </p:cNvSpPr>
          <p:nvPr>
            <p:ph type="dt" sz="half" idx="10"/>
          </p:nvPr>
        </p:nvSpPr>
        <p:spPr/>
        <p:txBody>
          <a:bodyPr/>
          <a:lstStyle/>
          <a:p>
            <a:fld id="{81BF00F5-5A58-4E89-84C4-EBBAFA178D02}" type="datetimeFigureOut">
              <a:rPr lang="en-US" smtClean="0"/>
              <a:t>7/13/2023</a:t>
            </a:fld>
            <a:endParaRPr lang="en-US"/>
          </a:p>
        </p:txBody>
      </p:sp>
      <p:sp>
        <p:nvSpPr>
          <p:cNvPr id="5" name="Footer Placeholder 4">
            <a:extLst>
              <a:ext uri="{FF2B5EF4-FFF2-40B4-BE49-F238E27FC236}">
                <a16:creationId xmlns:a16="http://schemas.microsoft.com/office/drawing/2014/main" id="{D73F253F-F453-2B0B-1399-1735543CE8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5437A-6B7C-5E93-804B-4B5EEAE610EA}"/>
              </a:ext>
            </a:extLst>
          </p:cNvPr>
          <p:cNvSpPr>
            <a:spLocks noGrp="1"/>
          </p:cNvSpPr>
          <p:nvPr>
            <p:ph type="sldNum" sz="quarter" idx="12"/>
          </p:nvPr>
        </p:nvSpPr>
        <p:spPr/>
        <p:txBody>
          <a:bodyPr/>
          <a:lstStyle/>
          <a:p>
            <a:fld id="{D9680408-02AB-4719-A8BD-9DBB8C57475D}" type="slidenum">
              <a:rPr lang="en-US" smtClean="0"/>
              <a:t>‹#›</a:t>
            </a:fld>
            <a:endParaRPr lang="en-US"/>
          </a:p>
        </p:txBody>
      </p:sp>
    </p:spTree>
    <p:extLst>
      <p:ext uri="{BB962C8B-B14F-4D97-AF65-F5344CB8AC3E}">
        <p14:creationId xmlns:p14="http://schemas.microsoft.com/office/powerpoint/2010/main" val="39811474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0D3EE89-1608-EDAC-C029-E4E550F00E17}"/>
              </a:ext>
            </a:extLst>
          </p:cNvPr>
          <p:cNvSpPr>
            <a:spLocks noGrp="1"/>
          </p:cNvSpPr>
          <p:nvPr>
            <p:ph type="ftr" sz="quarter" idx="10"/>
          </p:nvPr>
        </p:nvSpPr>
        <p:spPr/>
        <p:txBody>
          <a:bodyPr/>
          <a:lstStyle/>
          <a:p>
            <a:r>
              <a:rPr lang="en-US" dirty="0"/>
              <a:t>course title</a:t>
            </a:r>
          </a:p>
        </p:txBody>
      </p:sp>
      <p:sp>
        <p:nvSpPr>
          <p:cNvPr id="6" name="Slide Number Placeholder 5">
            <a:extLst>
              <a:ext uri="{FF2B5EF4-FFF2-40B4-BE49-F238E27FC236}">
                <a16:creationId xmlns:a16="http://schemas.microsoft.com/office/drawing/2014/main" id="{BACD47AD-6129-B223-8047-C719153A4C73}"/>
              </a:ext>
            </a:extLst>
          </p:cNvPr>
          <p:cNvSpPr>
            <a:spLocks noGrp="1"/>
          </p:cNvSpPr>
          <p:nvPr>
            <p:ph type="sldNum" sz="quarter" idx="11"/>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18203327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989DB-50DC-20A4-2341-EC5E6AF6FF9A}"/>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B226305-7761-21B5-BED4-42833BBEBA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E96E8B-F843-EF0E-F259-D3BA3F2173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7">
            <a:extLst>
              <a:ext uri="{FF2B5EF4-FFF2-40B4-BE49-F238E27FC236}">
                <a16:creationId xmlns:a16="http://schemas.microsoft.com/office/drawing/2014/main" id="{771237E1-6846-B0F5-86C9-7BC757AACBAF}"/>
              </a:ext>
            </a:extLst>
          </p:cNvPr>
          <p:cNvSpPr>
            <a:spLocks noGrp="1"/>
          </p:cNvSpPr>
          <p:nvPr>
            <p:ph type="ftr" sz="quarter" idx="10"/>
          </p:nvPr>
        </p:nvSpPr>
        <p:spPr/>
        <p:txBody>
          <a:bodyPr/>
          <a:lstStyle/>
          <a:p>
            <a:r>
              <a:rPr lang="en-US" dirty="0"/>
              <a:t>course title</a:t>
            </a:r>
          </a:p>
        </p:txBody>
      </p:sp>
      <p:sp>
        <p:nvSpPr>
          <p:cNvPr id="9" name="Slide Number Placeholder 8">
            <a:extLst>
              <a:ext uri="{FF2B5EF4-FFF2-40B4-BE49-F238E27FC236}">
                <a16:creationId xmlns:a16="http://schemas.microsoft.com/office/drawing/2014/main" id="{28D90CB2-96B7-2FE3-2F3A-4A4C704BB5E9}"/>
              </a:ext>
            </a:extLst>
          </p:cNvPr>
          <p:cNvSpPr>
            <a:spLocks noGrp="1"/>
          </p:cNvSpPr>
          <p:nvPr>
            <p:ph type="sldNum" sz="quarter" idx="11"/>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9346477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spTree>
      <p:nvGrpSpPr>
        <p:cNvPr id="1" name="Shape 630"/>
        <p:cNvGrpSpPr/>
        <p:nvPr/>
      </p:nvGrpSpPr>
      <p:grpSpPr>
        <a:xfrm>
          <a:off x="0" y="0"/>
          <a:ext cx="0" cy="0"/>
          <a:chOff x="0" y="0"/>
          <a:chExt cx="0" cy="0"/>
        </a:xfrm>
      </p:grpSpPr>
    </p:spTree>
    <p:extLst>
      <p:ext uri="{BB962C8B-B14F-4D97-AF65-F5344CB8AC3E}">
        <p14:creationId xmlns:p14="http://schemas.microsoft.com/office/powerpoint/2010/main" val="3867344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Difference" userDrawn="1">
  <p:cSld name="Difference">
    <p:spTree>
      <p:nvGrpSpPr>
        <p:cNvPr id="1" name="Shape 652"/>
        <p:cNvGrpSpPr/>
        <p:nvPr/>
      </p:nvGrpSpPr>
      <p:grpSpPr>
        <a:xfrm>
          <a:off x="0" y="0"/>
          <a:ext cx="0" cy="0"/>
          <a:chOff x="0" y="0"/>
          <a:chExt cx="0" cy="0"/>
        </a:xfrm>
      </p:grpSpPr>
      <p:sp>
        <p:nvSpPr>
          <p:cNvPr id="653" name="Google Shape;653;p56"/>
          <p:cNvSpPr/>
          <p:nvPr/>
        </p:nvSpPr>
        <p:spPr>
          <a:xfrm>
            <a:off x="0" y="0"/>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792101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973333" y="843800"/>
            <a:ext cx="7924500" cy="9231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Clr>
                <a:schemeClr val="dk1"/>
              </a:buClr>
              <a:buSzPts val="3500"/>
              <a:buFont typeface="Montserrat Light"/>
              <a:buNone/>
              <a:defRPr sz="3500" b="0">
                <a:solidFill>
                  <a:schemeClr val="dk1"/>
                </a:solidFill>
                <a:latin typeface="Montserrat Light"/>
                <a:ea typeface="Montserrat Light"/>
                <a:cs typeface="Montserrat Light"/>
                <a:sym typeface="Montserrat Light"/>
              </a:defRPr>
            </a:lvl1pPr>
            <a:lvl2pPr lvl="1" algn="l" rtl="0">
              <a:lnSpc>
                <a:spcPct val="100000"/>
              </a:lnSpc>
              <a:spcBef>
                <a:spcPts val="0"/>
              </a:spcBef>
              <a:spcAft>
                <a:spcPts val="0"/>
              </a:spcAft>
              <a:buClr>
                <a:schemeClr val="dk1"/>
              </a:buClr>
              <a:buSzPts val="3500"/>
              <a:buFont typeface="Montserrat Light"/>
              <a:buNone/>
              <a:defRPr sz="3500" b="0">
                <a:solidFill>
                  <a:schemeClr val="dk1"/>
                </a:solidFill>
                <a:latin typeface="Montserrat Light"/>
                <a:ea typeface="Montserrat Light"/>
                <a:cs typeface="Montserrat Light"/>
                <a:sym typeface="Montserrat Light"/>
              </a:defRPr>
            </a:lvl2pPr>
            <a:lvl3pPr lvl="2" algn="l" rtl="0">
              <a:lnSpc>
                <a:spcPct val="100000"/>
              </a:lnSpc>
              <a:spcBef>
                <a:spcPts val="0"/>
              </a:spcBef>
              <a:spcAft>
                <a:spcPts val="0"/>
              </a:spcAft>
              <a:buClr>
                <a:schemeClr val="dk1"/>
              </a:buClr>
              <a:buSzPts val="3500"/>
              <a:buFont typeface="Montserrat Light"/>
              <a:buNone/>
              <a:defRPr sz="3500" b="0">
                <a:solidFill>
                  <a:schemeClr val="dk1"/>
                </a:solidFill>
                <a:latin typeface="Montserrat Light"/>
                <a:ea typeface="Montserrat Light"/>
                <a:cs typeface="Montserrat Light"/>
                <a:sym typeface="Montserrat Light"/>
              </a:defRPr>
            </a:lvl3pPr>
            <a:lvl4pPr lvl="3" algn="l" rtl="0">
              <a:lnSpc>
                <a:spcPct val="100000"/>
              </a:lnSpc>
              <a:spcBef>
                <a:spcPts val="0"/>
              </a:spcBef>
              <a:spcAft>
                <a:spcPts val="0"/>
              </a:spcAft>
              <a:buClr>
                <a:schemeClr val="dk1"/>
              </a:buClr>
              <a:buSzPts val="3500"/>
              <a:buFont typeface="Montserrat Light"/>
              <a:buNone/>
              <a:defRPr sz="3500" b="0">
                <a:solidFill>
                  <a:schemeClr val="dk1"/>
                </a:solidFill>
                <a:latin typeface="Montserrat Light"/>
                <a:ea typeface="Montserrat Light"/>
                <a:cs typeface="Montserrat Light"/>
                <a:sym typeface="Montserrat Light"/>
              </a:defRPr>
            </a:lvl4pPr>
            <a:lvl5pPr lvl="4" algn="l" rtl="0">
              <a:lnSpc>
                <a:spcPct val="100000"/>
              </a:lnSpc>
              <a:spcBef>
                <a:spcPts val="0"/>
              </a:spcBef>
              <a:spcAft>
                <a:spcPts val="0"/>
              </a:spcAft>
              <a:buClr>
                <a:schemeClr val="dk1"/>
              </a:buClr>
              <a:buSzPts val="3500"/>
              <a:buFont typeface="Montserrat Light"/>
              <a:buNone/>
              <a:defRPr sz="3500" b="0">
                <a:solidFill>
                  <a:schemeClr val="dk1"/>
                </a:solidFill>
                <a:latin typeface="Montserrat Light"/>
                <a:ea typeface="Montserrat Light"/>
                <a:cs typeface="Montserrat Light"/>
                <a:sym typeface="Montserrat Light"/>
              </a:defRPr>
            </a:lvl5pPr>
            <a:lvl6pPr lvl="5" algn="l" rtl="0">
              <a:lnSpc>
                <a:spcPct val="100000"/>
              </a:lnSpc>
              <a:spcBef>
                <a:spcPts val="0"/>
              </a:spcBef>
              <a:spcAft>
                <a:spcPts val="0"/>
              </a:spcAft>
              <a:buClr>
                <a:schemeClr val="dk1"/>
              </a:buClr>
              <a:buSzPts val="3500"/>
              <a:buFont typeface="Montserrat Light"/>
              <a:buNone/>
              <a:defRPr sz="3500" b="0">
                <a:solidFill>
                  <a:schemeClr val="dk1"/>
                </a:solidFill>
                <a:latin typeface="Montserrat Light"/>
                <a:ea typeface="Montserrat Light"/>
                <a:cs typeface="Montserrat Light"/>
                <a:sym typeface="Montserrat Light"/>
              </a:defRPr>
            </a:lvl6pPr>
            <a:lvl7pPr lvl="6" algn="l" rtl="0">
              <a:lnSpc>
                <a:spcPct val="100000"/>
              </a:lnSpc>
              <a:spcBef>
                <a:spcPts val="0"/>
              </a:spcBef>
              <a:spcAft>
                <a:spcPts val="0"/>
              </a:spcAft>
              <a:buClr>
                <a:schemeClr val="dk1"/>
              </a:buClr>
              <a:buSzPts val="3500"/>
              <a:buFont typeface="Montserrat Light"/>
              <a:buNone/>
              <a:defRPr sz="3500" b="0">
                <a:solidFill>
                  <a:schemeClr val="dk1"/>
                </a:solidFill>
                <a:latin typeface="Montserrat Light"/>
                <a:ea typeface="Montserrat Light"/>
                <a:cs typeface="Montserrat Light"/>
                <a:sym typeface="Montserrat Light"/>
              </a:defRPr>
            </a:lvl7pPr>
            <a:lvl8pPr lvl="7" algn="l" rtl="0">
              <a:lnSpc>
                <a:spcPct val="100000"/>
              </a:lnSpc>
              <a:spcBef>
                <a:spcPts val="0"/>
              </a:spcBef>
              <a:spcAft>
                <a:spcPts val="0"/>
              </a:spcAft>
              <a:buClr>
                <a:schemeClr val="dk1"/>
              </a:buClr>
              <a:buSzPts val="3500"/>
              <a:buFont typeface="Montserrat Light"/>
              <a:buNone/>
              <a:defRPr sz="3500" b="0">
                <a:solidFill>
                  <a:schemeClr val="dk1"/>
                </a:solidFill>
                <a:latin typeface="Montserrat Light"/>
                <a:ea typeface="Montserrat Light"/>
                <a:cs typeface="Montserrat Light"/>
                <a:sym typeface="Montserrat Light"/>
              </a:defRPr>
            </a:lvl8pPr>
            <a:lvl9pPr lvl="8" algn="l" rtl="0">
              <a:lnSpc>
                <a:spcPct val="100000"/>
              </a:lnSpc>
              <a:spcBef>
                <a:spcPts val="0"/>
              </a:spcBef>
              <a:spcAft>
                <a:spcPts val="0"/>
              </a:spcAft>
              <a:buClr>
                <a:schemeClr val="dk1"/>
              </a:buClr>
              <a:buSzPts val="3500"/>
              <a:buFont typeface="Montserrat Light"/>
              <a:buNone/>
              <a:defRPr sz="3500" b="0">
                <a:solidFill>
                  <a:schemeClr val="dk1"/>
                </a:solidFill>
                <a:latin typeface="Montserrat Light"/>
                <a:ea typeface="Montserrat Light"/>
                <a:cs typeface="Montserrat Light"/>
                <a:sym typeface="Montserrat Light"/>
              </a:defRPr>
            </a:lvl9pPr>
          </a:lstStyle>
          <a:p>
            <a:endParaRPr/>
          </a:p>
        </p:txBody>
      </p:sp>
      <p:sp>
        <p:nvSpPr>
          <p:cNvPr id="82" name="Google Shape;82;p13"/>
          <p:cNvSpPr txBox="1">
            <a:spLocks noGrp="1"/>
          </p:cNvSpPr>
          <p:nvPr>
            <p:ph type="body" idx="1"/>
          </p:nvPr>
        </p:nvSpPr>
        <p:spPr>
          <a:xfrm>
            <a:off x="961633" y="1575367"/>
            <a:ext cx="4401300" cy="2130000"/>
          </a:xfrm>
          <a:prstGeom prst="rect">
            <a:avLst/>
          </a:prstGeom>
          <a:noFill/>
          <a:ln>
            <a:noFill/>
          </a:ln>
        </p:spPr>
        <p:txBody>
          <a:bodyPr spcFirstLastPara="1" wrap="square" lIns="121900" tIns="121900" rIns="121900" bIns="121900" anchor="t" anchorCtr="0">
            <a:noAutofit/>
          </a:bodyPr>
          <a:lstStyle>
            <a:lvl1pPr marL="457200" lvl="0" indent="-323850" algn="l" rtl="0">
              <a:lnSpc>
                <a:spcPct val="115000"/>
              </a:lnSpc>
              <a:spcBef>
                <a:spcPts val="0"/>
              </a:spcBef>
              <a:spcAft>
                <a:spcPts val="0"/>
              </a:spcAft>
              <a:buSzPts val="1500"/>
              <a:buFont typeface="Montserrat Light"/>
              <a:buChar char="●"/>
              <a:defRPr sz="1500">
                <a:solidFill>
                  <a:schemeClr val="tx1"/>
                </a:solidFill>
                <a:latin typeface="Montserrat Light"/>
                <a:ea typeface="Montserrat Light"/>
                <a:cs typeface="Montserrat Light"/>
                <a:sym typeface="Montserrat Light"/>
              </a:defRPr>
            </a:lvl1pPr>
            <a:lvl2pPr marL="914400" lvl="1" indent="-323850" algn="l" rtl="0">
              <a:lnSpc>
                <a:spcPct val="115000"/>
              </a:lnSpc>
              <a:spcBef>
                <a:spcPts val="2100"/>
              </a:spcBef>
              <a:spcAft>
                <a:spcPts val="0"/>
              </a:spcAft>
              <a:buSzPts val="1500"/>
              <a:buFont typeface="Montserrat Light"/>
              <a:buChar char="○"/>
              <a:defRPr sz="1900">
                <a:latin typeface="Montserrat Light"/>
                <a:ea typeface="Montserrat Light"/>
                <a:cs typeface="Montserrat Light"/>
                <a:sym typeface="Montserrat Light"/>
              </a:defRPr>
            </a:lvl2pPr>
            <a:lvl3pPr marL="1371600" lvl="2" indent="-323850" algn="l" rtl="0">
              <a:lnSpc>
                <a:spcPct val="115000"/>
              </a:lnSpc>
              <a:spcBef>
                <a:spcPts val="2100"/>
              </a:spcBef>
              <a:spcAft>
                <a:spcPts val="0"/>
              </a:spcAft>
              <a:buSzPts val="1500"/>
              <a:buFont typeface="Montserrat Light"/>
              <a:buChar char="■"/>
              <a:defRPr sz="1900">
                <a:latin typeface="Montserrat Light"/>
                <a:ea typeface="Montserrat Light"/>
                <a:cs typeface="Montserrat Light"/>
                <a:sym typeface="Montserrat Light"/>
              </a:defRPr>
            </a:lvl3pPr>
            <a:lvl4pPr marL="1828800" lvl="3" indent="-323850" algn="l" rtl="0">
              <a:lnSpc>
                <a:spcPct val="115000"/>
              </a:lnSpc>
              <a:spcBef>
                <a:spcPts val="2100"/>
              </a:spcBef>
              <a:spcAft>
                <a:spcPts val="0"/>
              </a:spcAft>
              <a:buSzPts val="1500"/>
              <a:buFont typeface="Montserrat Light"/>
              <a:buChar char="●"/>
              <a:defRPr sz="1900">
                <a:latin typeface="Montserrat Light"/>
                <a:ea typeface="Montserrat Light"/>
                <a:cs typeface="Montserrat Light"/>
                <a:sym typeface="Montserrat Light"/>
              </a:defRPr>
            </a:lvl4pPr>
            <a:lvl5pPr marL="2286000" lvl="4" indent="-323850" algn="l" rtl="0">
              <a:lnSpc>
                <a:spcPct val="115000"/>
              </a:lnSpc>
              <a:spcBef>
                <a:spcPts val="2100"/>
              </a:spcBef>
              <a:spcAft>
                <a:spcPts val="0"/>
              </a:spcAft>
              <a:buSzPts val="1500"/>
              <a:buFont typeface="Montserrat Light"/>
              <a:buChar char="○"/>
              <a:defRPr sz="1900">
                <a:latin typeface="Montserrat Light"/>
                <a:ea typeface="Montserrat Light"/>
                <a:cs typeface="Montserrat Light"/>
                <a:sym typeface="Montserrat Light"/>
              </a:defRPr>
            </a:lvl5pPr>
            <a:lvl6pPr marL="2743200" lvl="5" indent="-323850" algn="l" rtl="0">
              <a:lnSpc>
                <a:spcPct val="115000"/>
              </a:lnSpc>
              <a:spcBef>
                <a:spcPts val="2100"/>
              </a:spcBef>
              <a:spcAft>
                <a:spcPts val="0"/>
              </a:spcAft>
              <a:buSzPts val="1500"/>
              <a:buFont typeface="Montserrat Light"/>
              <a:buChar char="■"/>
              <a:defRPr sz="1900">
                <a:latin typeface="Montserrat Light"/>
                <a:ea typeface="Montserrat Light"/>
                <a:cs typeface="Montserrat Light"/>
                <a:sym typeface="Montserrat Light"/>
              </a:defRPr>
            </a:lvl6pPr>
            <a:lvl7pPr marL="3200400" lvl="6" indent="-323850" algn="l" rtl="0">
              <a:lnSpc>
                <a:spcPct val="115000"/>
              </a:lnSpc>
              <a:spcBef>
                <a:spcPts val="2100"/>
              </a:spcBef>
              <a:spcAft>
                <a:spcPts val="0"/>
              </a:spcAft>
              <a:buSzPts val="1500"/>
              <a:buFont typeface="Montserrat Light"/>
              <a:buChar char="●"/>
              <a:defRPr sz="1900">
                <a:latin typeface="Montserrat Light"/>
                <a:ea typeface="Montserrat Light"/>
                <a:cs typeface="Montserrat Light"/>
                <a:sym typeface="Montserrat Light"/>
              </a:defRPr>
            </a:lvl7pPr>
            <a:lvl8pPr marL="3657600" lvl="7" indent="-323850" algn="l" rtl="0">
              <a:lnSpc>
                <a:spcPct val="115000"/>
              </a:lnSpc>
              <a:spcBef>
                <a:spcPts val="2100"/>
              </a:spcBef>
              <a:spcAft>
                <a:spcPts val="0"/>
              </a:spcAft>
              <a:buSzPts val="1500"/>
              <a:buFont typeface="Montserrat Light"/>
              <a:buChar char="○"/>
              <a:defRPr sz="1900">
                <a:latin typeface="Montserrat Light"/>
                <a:ea typeface="Montserrat Light"/>
                <a:cs typeface="Montserrat Light"/>
                <a:sym typeface="Montserrat Light"/>
              </a:defRPr>
            </a:lvl8pPr>
            <a:lvl9pPr marL="4114800" lvl="8" indent="-323850" algn="l" rtl="0">
              <a:lnSpc>
                <a:spcPct val="115000"/>
              </a:lnSpc>
              <a:spcBef>
                <a:spcPts val="2100"/>
              </a:spcBef>
              <a:spcAft>
                <a:spcPts val="2100"/>
              </a:spcAft>
              <a:buSzPts val="1500"/>
              <a:buFont typeface="Montserrat Light"/>
              <a:buChar char="■"/>
              <a:defRPr sz="1900">
                <a:latin typeface="Montserrat Light"/>
                <a:ea typeface="Montserrat Light"/>
                <a:cs typeface="Montserrat Light"/>
                <a:sym typeface="Montserrat Light"/>
              </a:defRPr>
            </a:lvl9pPr>
          </a:lstStyle>
          <a:p>
            <a:endParaRPr/>
          </a:p>
        </p:txBody>
      </p:sp>
      <p:sp>
        <p:nvSpPr>
          <p:cNvPr id="83" name="Google Shape;83;p13"/>
          <p:cNvSpPr txBox="1">
            <a:spLocks noGrp="1"/>
          </p:cNvSpPr>
          <p:nvPr>
            <p:ph type="sldNum" idx="12"/>
          </p:nvPr>
        </p:nvSpPr>
        <p:spPr>
          <a:xfrm>
            <a:off x="11381736" y="6333135"/>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904012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ection Header Maroon">
    <p:spTree>
      <p:nvGrpSpPr>
        <p:cNvPr id="1" name=""/>
        <p:cNvGrpSpPr/>
        <p:nvPr/>
      </p:nvGrpSpPr>
      <p:grpSpPr>
        <a:xfrm>
          <a:off x="0" y="0"/>
          <a:ext cx="0" cy="0"/>
          <a:chOff x="0" y="0"/>
          <a:chExt cx="0" cy="0"/>
        </a:xfrm>
      </p:grpSpPr>
      <p:sp>
        <p:nvSpPr>
          <p:cNvPr id="4" name="Google Shape;85;p14">
            <a:extLst>
              <a:ext uri="{FF2B5EF4-FFF2-40B4-BE49-F238E27FC236}">
                <a16:creationId xmlns:a16="http://schemas.microsoft.com/office/drawing/2014/main" id="{31AE161A-E57D-4073-BC52-A792A74F3BDC}"/>
              </a:ext>
            </a:extLst>
          </p:cNvPr>
          <p:cNvSpPr txBox="1">
            <a:spLocks noGrp="1"/>
          </p:cNvSpPr>
          <p:nvPr>
            <p:ph type="title"/>
          </p:nvPr>
        </p:nvSpPr>
        <p:spPr>
          <a:xfrm>
            <a:off x="973333" y="843800"/>
            <a:ext cx="7924500" cy="9231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Clr>
                <a:schemeClr val="dk1"/>
              </a:buClr>
              <a:buSzPts val="3500"/>
              <a:buFont typeface="Montserrat Light"/>
              <a:buNone/>
              <a:defRPr sz="3500" b="0">
                <a:solidFill>
                  <a:schemeClr val="dk1"/>
                </a:solidFill>
                <a:latin typeface="Montserrat Light"/>
                <a:ea typeface="Montserrat Light"/>
                <a:cs typeface="Montserrat Light"/>
                <a:sym typeface="Montserrat Light"/>
              </a:defRPr>
            </a:lvl1pPr>
            <a:lvl2pPr lvl="1" algn="l" rtl="0">
              <a:lnSpc>
                <a:spcPct val="100000"/>
              </a:lnSpc>
              <a:spcBef>
                <a:spcPts val="0"/>
              </a:spcBef>
              <a:spcAft>
                <a:spcPts val="0"/>
              </a:spcAft>
              <a:buClr>
                <a:schemeClr val="dk1"/>
              </a:buClr>
              <a:buSzPts val="3500"/>
              <a:buFont typeface="Montserrat Light"/>
              <a:buNone/>
              <a:defRPr sz="3500" b="0">
                <a:solidFill>
                  <a:schemeClr val="dk1"/>
                </a:solidFill>
                <a:latin typeface="Montserrat Light"/>
                <a:ea typeface="Montserrat Light"/>
                <a:cs typeface="Montserrat Light"/>
                <a:sym typeface="Montserrat Light"/>
              </a:defRPr>
            </a:lvl2pPr>
            <a:lvl3pPr lvl="2" algn="l" rtl="0">
              <a:lnSpc>
                <a:spcPct val="100000"/>
              </a:lnSpc>
              <a:spcBef>
                <a:spcPts val="0"/>
              </a:spcBef>
              <a:spcAft>
                <a:spcPts val="0"/>
              </a:spcAft>
              <a:buClr>
                <a:schemeClr val="dk1"/>
              </a:buClr>
              <a:buSzPts val="3500"/>
              <a:buFont typeface="Montserrat Light"/>
              <a:buNone/>
              <a:defRPr sz="3500" b="0">
                <a:solidFill>
                  <a:schemeClr val="dk1"/>
                </a:solidFill>
                <a:latin typeface="Montserrat Light"/>
                <a:ea typeface="Montserrat Light"/>
                <a:cs typeface="Montserrat Light"/>
                <a:sym typeface="Montserrat Light"/>
              </a:defRPr>
            </a:lvl3pPr>
            <a:lvl4pPr lvl="3" algn="l" rtl="0">
              <a:lnSpc>
                <a:spcPct val="100000"/>
              </a:lnSpc>
              <a:spcBef>
                <a:spcPts val="0"/>
              </a:spcBef>
              <a:spcAft>
                <a:spcPts val="0"/>
              </a:spcAft>
              <a:buClr>
                <a:schemeClr val="dk1"/>
              </a:buClr>
              <a:buSzPts val="3500"/>
              <a:buFont typeface="Montserrat Light"/>
              <a:buNone/>
              <a:defRPr sz="3500" b="0">
                <a:solidFill>
                  <a:schemeClr val="dk1"/>
                </a:solidFill>
                <a:latin typeface="Montserrat Light"/>
                <a:ea typeface="Montserrat Light"/>
                <a:cs typeface="Montserrat Light"/>
                <a:sym typeface="Montserrat Light"/>
              </a:defRPr>
            </a:lvl4pPr>
            <a:lvl5pPr lvl="4" algn="l" rtl="0">
              <a:lnSpc>
                <a:spcPct val="100000"/>
              </a:lnSpc>
              <a:spcBef>
                <a:spcPts val="0"/>
              </a:spcBef>
              <a:spcAft>
                <a:spcPts val="0"/>
              </a:spcAft>
              <a:buClr>
                <a:schemeClr val="dk1"/>
              </a:buClr>
              <a:buSzPts val="3500"/>
              <a:buFont typeface="Montserrat Light"/>
              <a:buNone/>
              <a:defRPr sz="3500" b="0">
                <a:solidFill>
                  <a:schemeClr val="dk1"/>
                </a:solidFill>
                <a:latin typeface="Montserrat Light"/>
                <a:ea typeface="Montserrat Light"/>
                <a:cs typeface="Montserrat Light"/>
                <a:sym typeface="Montserrat Light"/>
              </a:defRPr>
            </a:lvl5pPr>
            <a:lvl6pPr lvl="5" algn="l" rtl="0">
              <a:lnSpc>
                <a:spcPct val="100000"/>
              </a:lnSpc>
              <a:spcBef>
                <a:spcPts val="0"/>
              </a:spcBef>
              <a:spcAft>
                <a:spcPts val="0"/>
              </a:spcAft>
              <a:buClr>
                <a:schemeClr val="dk1"/>
              </a:buClr>
              <a:buSzPts val="3500"/>
              <a:buFont typeface="Montserrat Light"/>
              <a:buNone/>
              <a:defRPr sz="3500" b="0">
                <a:solidFill>
                  <a:schemeClr val="dk1"/>
                </a:solidFill>
                <a:latin typeface="Montserrat Light"/>
                <a:ea typeface="Montserrat Light"/>
                <a:cs typeface="Montserrat Light"/>
                <a:sym typeface="Montserrat Light"/>
              </a:defRPr>
            </a:lvl6pPr>
            <a:lvl7pPr lvl="6" algn="l" rtl="0">
              <a:lnSpc>
                <a:spcPct val="100000"/>
              </a:lnSpc>
              <a:spcBef>
                <a:spcPts val="0"/>
              </a:spcBef>
              <a:spcAft>
                <a:spcPts val="0"/>
              </a:spcAft>
              <a:buClr>
                <a:schemeClr val="dk1"/>
              </a:buClr>
              <a:buSzPts val="3500"/>
              <a:buFont typeface="Montserrat Light"/>
              <a:buNone/>
              <a:defRPr sz="3500" b="0">
                <a:solidFill>
                  <a:schemeClr val="dk1"/>
                </a:solidFill>
                <a:latin typeface="Montserrat Light"/>
                <a:ea typeface="Montserrat Light"/>
                <a:cs typeface="Montserrat Light"/>
                <a:sym typeface="Montserrat Light"/>
              </a:defRPr>
            </a:lvl7pPr>
            <a:lvl8pPr lvl="7" algn="l" rtl="0">
              <a:lnSpc>
                <a:spcPct val="100000"/>
              </a:lnSpc>
              <a:spcBef>
                <a:spcPts val="0"/>
              </a:spcBef>
              <a:spcAft>
                <a:spcPts val="0"/>
              </a:spcAft>
              <a:buClr>
                <a:schemeClr val="dk1"/>
              </a:buClr>
              <a:buSzPts val="3500"/>
              <a:buFont typeface="Montserrat Light"/>
              <a:buNone/>
              <a:defRPr sz="3500" b="0">
                <a:solidFill>
                  <a:schemeClr val="dk1"/>
                </a:solidFill>
                <a:latin typeface="Montserrat Light"/>
                <a:ea typeface="Montserrat Light"/>
                <a:cs typeface="Montserrat Light"/>
                <a:sym typeface="Montserrat Light"/>
              </a:defRPr>
            </a:lvl8pPr>
            <a:lvl9pPr lvl="8" algn="l" rtl="0">
              <a:lnSpc>
                <a:spcPct val="100000"/>
              </a:lnSpc>
              <a:spcBef>
                <a:spcPts val="0"/>
              </a:spcBef>
              <a:spcAft>
                <a:spcPts val="0"/>
              </a:spcAft>
              <a:buClr>
                <a:schemeClr val="dk1"/>
              </a:buClr>
              <a:buSzPts val="3500"/>
              <a:buFont typeface="Montserrat Light"/>
              <a:buNone/>
              <a:defRPr sz="3500" b="0">
                <a:solidFill>
                  <a:schemeClr val="dk1"/>
                </a:solidFill>
                <a:latin typeface="Montserrat Light"/>
                <a:ea typeface="Montserrat Light"/>
                <a:cs typeface="Montserrat Light"/>
                <a:sym typeface="Montserrat Light"/>
              </a:defRPr>
            </a:lvl9pPr>
          </a:lstStyle>
          <a:p>
            <a:endParaRPr/>
          </a:p>
        </p:txBody>
      </p:sp>
      <p:sp>
        <p:nvSpPr>
          <p:cNvPr id="6" name="Google Shape;86;p14">
            <a:extLst>
              <a:ext uri="{FF2B5EF4-FFF2-40B4-BE49-F238E27FC236}">
                <a16:creationId xmlns:a16="http://schemas.microsoft.com/office/drawing/2014/main" id="{76ECAAF5-8184-42E5-9575-6F512B6791D2}"/>
              </a:ext>
            </a:extLst>
          </p:cNvPr>
          <p:cNvSpPr txBox="1">
            <a:spLocks noGrp="1"/>
          </p:cNvSpPr>
          <p:nvPr>
            <p:ph type="body" idx="1"/>
          </p:nvPr>
        </p:nvSpPr>
        <p:spPr>
          <a:xfrm>
            <a:off x="961633" y="1575367"/>
            <a:ext cx="4401300" cy="2130000"/>
          </a:xfrm>
          <a:prstGeom prst="rect">
            <a:avLst/>
          </a:prstGeom>
          <a:noFill/>
          <a:ln>
            <a:noFill/>
          </a:ln>
        </p:spPr>
        <p:txBody>
          <a:bodyPr spcFirstLastPara="1" wrap="square" lIns="121900" tIns="121900" rIns="121900" bIns="121900" anchor="t" anchorCtr="0">
            <a:noAutofit/>
          </a:bodyPr>
          <a:lstStyle>
            <a:lvl1pPr marL="457200" lvl="0" indent="-323850" algn="l" rtl="0">
              <a:lnSpc>
                <a:spcPct val="115000"/>
              </a:lnSpc>
              <a:spcBef>
                <a:spcPts val="0"/>
              </a:spcBef>
              <a:spcAft>
                <a:spcPts val="0"/>
              </a:spcAft>
              <a:buSzPts val="1500"/>
              <a:buFont typeface="Montserrat Light"/>
              <a:buChar char="●"/>
              <a:defRPr sz="1500">
                <a:latin typeface="Montserrat Light"/>
                <a:ea typeface="Montserrat Light"/>
                <a:cs typeface="Montserrat Light"/>
                <a:sym typeface="Montserrat Light"/>
              </a:defRPr>
            </a:lvl1pPr>
            <a:lvl2pPr marL="914400" lvl="1" indent="-323850" algn="l" rtl="0">
              <a:lnSpc>
                <a:spcPct val="115000"/>
              </a:lnSpc>
              <a:spcBef>
                <a:spcPts val="2100"/>
              </a:spcBef>
              <a:spcAft>
                <a:spcPts val="0"/>
              </a:spcAft>
              <a:buSzPts val="1500"/>
              <a:buFont typeface="Montserrat Light"/>
              <a:buChar char="○"/>
              <a:defRPr sz="1900">
                <a:latin typeface="Montserrat Light"/>
                <a:ea typeface="Montserrat Light"/>
                <a:cs typeface="Montserrat Light"/>
                <a:sym typeface="Montserrat Light"/>
              </a:defRPr>
            </a:lvl2pPr>
            <a:lvl3pPr marL="1371600" lvl="2" indent="-323850" algn="l" rtl="0">
              <a:lnSpc>
                <a:spcPct val="115000"/>
              </a:lnSpc>
              <a:spcBef>
                <a:spcPts val="2100"/>
              </a:spcBef>
              <a:spcAft>
                <a:spcPts val="0"/>
              </a:spcAft>
              <a:buSzPts val="1500"/>
              <a:buFont typeface="Montserrat Light"/>
              <a:buChar char="■"/>
              <a:defRPr sz="1900">
                <a:latin typeface="Montserrat Light"/>
                <a:ea typeface="Montserrat Light"/>
                <a:cs typeface="Montserrat Light"/>
                <a:sym typeface="Montserrat Light"/>
              </a:defRPr>
            </a:lvl3pPr>
            <a:lvl4pPr marL="1828800" lvl="3" indent="-323850" algn="l" rtl="0">
              <a:lnSpc>
                <a:spcPct val="115000"/>
              </a:lnSpc>
              <a:spcBef>
                <a:spcPts val="2100"/>
              </a:spcBef>
              <a:spcAft>
                <a:spcPts val="0"/>
              </a:spcAft>
              <a:buSzPts val="1500"/>
              <a:buFont typeface="Montserrat Light"/>
              <a:buChar char="●"/>
              <a:defRPr sz="1900">
                <a:latin typeface="Montserrat Light"/>
                <a:ea typeface="Montserrat Light"/>
                <a:cs typeface="Montserrat Light"/>
                <a:sym typeface="Montserrat Light"/>
              </a:defRPr>
            </a:lvl4pPr>
            <a:lvl5pPr marL="2286000" lvl="4" indent="-323850" algn="l" rtl="0">
              <a:lnSpc>
                <a:spcPct val="115000"/>
              </a:lnSpc>
              <a:spcBef>
                <a:spcPts val="2100"/>
              </a:spcBef>
              <a:spcAft>
                <a:spcPts val="0"/>
              </a:spcAft>
              <a:buSzPts val="1500"/>
              <a:buFont typeface="Montserrat Light"/>
              <a:buChar char="○"/>
              <a:defRPr sz="1900">
                <a:latin typeface="Montserrat Light"/>
                <a:ea typeface="Montserrat Light"/>
                <a:cs typeface="Montserrat Light"/>
                <a:sym typeface="Montserrat Light"/>
              </a:defRPr>
            </a:lvl5pPr>
            <a:lvl6pPr marL="2743200" lvl="5" indent="-323850" algn="l" rtl="0">
              <a:lnSpc>
                <a:spcPct val="115000"/>
              </a:lnSpc>
              <a:spcBef>
                <a:spcPts val="2100"/>
              </a:spcBef>
              <a:spcAft>
                <a:spcPts val="0"/>
              </a:spcAft>
              <a:buSzPts val="1500"/>
              <a:buFont typeface="Montserrat Light"/>
              <a:buChar char="■"/>
              <a:defRPr sz="1900">
                <a:latin typeface="Montserrat Light"/>
                <a:ea typeface="Montserrat Light"/>
                <a:cs typeface="Montserrat Light"/>
                <a:sym typeface="Montserrat Light"/>
              </a:defRPr>
            </a:lvl6pPr>
            <a:lvl7pPr marL="3200400" lvl="6" indent="-323850" algn="l" rtl="0">
              <a:lnSpc>
                <a:spcPct val="115000"/>
              </a:lnSpc>
              <a:spcBef>
                <a:spcPts val="2100"/>
              </a:spcBef>
              <a:spcAft>
                <a:spcPts val="0"/>
              </a:spcAft>
              <a:buSzPts val="1500"/>
              <a:buFont typeface="Montserrat Light"/>
              <a:buChar char="●"/>
              <a:defRPr sz="1900">
                <a:latin typeface="Montserrat Light"/>
                <a:ea typeface="Montserrat Light"/>
                <a:cs typeface="Montserrat Light"/>
                <a:sym typeface="Montserrat Light"/>
              </a:defRPr>
            </a:lvl7pPr>
            <a:lvl8pPr marL="3657600" lvl="7" indent="-323850" algn="l" rtl="0">
              <a:lnSpc>
                <a:spcPct val="115000"/>
              </a:lnSpc>
              <a:spcBef>
                <a:spcPts val="2100"/>
              </a:spcBef>
              <a:spcAft>
                <a:spcPts val="0"/>
              </a:spcAft>
              <a:buSzPts val="1500"/>
              <a:buFont typeface="Montserrat Light"/>
              <a:buChar char="○"/>
              <a:defRPr sz="1900">
                <a:latin typeface="Montserrat Light"/>
                <a:ea typeface="Montserrat Light"/>
                <a:cs typeface="Montserrat Light"/>
                <a:sym typeface="Montserrat Light"/>
              </a:defRPr>
            </a:lvl8pPr>
            <a:lvl9pPr marL="4114800" lvl="8" indent="-323850" algn="l" rtl="0">
              <a:lnSpc>
                <a:spcPct val="115000"/>
              </a:lnSpc>
              <a:spcBef>
                <a:spcPts val="2100"/>
              </a:spcBef>
              <a:spcAft>
                <a:spcPts val="2100"/>
              </a:spcAft>
              <a:buSzPts val="1500"/>
              <a:buFont typeface="Montserrat Light"/>
              <a:buChar char="■"/>
              <a:defRPr sz="1900">
                <a:latin typeface="Montserrat Light"/>
                <a:ea typeface="Montserrat Light"/>
                <a:cs typeface="Montserrat Light"/>
                <a:sym typeface="Montserrat Light"/>
              </a:defRPr>
            </a:lvl9pPr>
          </a:lstStyle>
          <a:p>
            <a:endParaRPr/>
          </a:p>
        </p:txBody>
      </p:sp>
      <p:sp>
        <p:nvSpPr>
          <p:cNvPr id="7" name="Google Shape;87;p14">
            <a:extLst>
              <a:ext uri="{FF2B5EF4-FFF2-40B4-BE49-F238E27FC236}">
                <a16:creationId xmlns:a16="http://schemas.microsoft.com/office/drawing/2014/main" id="{D80C283B-A26C-4894-9487-38E495A96722}"/>
              </a:ext>
            </a:extLst>
          </p:cNvPr>
          <p:cNvSpPr txBox="1">
            <a:spLocks noGrp="1"/>
          </p:cNvSpPr>
          <p:nvPr>
            <p:ph type="sldNum" idx="12"/>
          </p:nvPr>
        </p:nvSpPr>
        <p:spPr>
          <a:xfrm>
            <a:off x="11381736" y="6333135"/>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968408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rgbClr val="185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anchor="t">
            <a:normAutofit/>
          </a:bodyPr>
          <a:lstStyle>
            <a:lvl1pPr>
              <a:defRPr sz="8500" spc="-20" baseline="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anchor="b">
            <a:normAutofit/>
          </a:bodyPr>
          <a:lstStyle>
            <a:lvl1pPr marL="0" indent="0">
              <a:buNone/>
              <a:defRPr sz="2800" b="1">
                <a:solidFill>
                  <a:schemeClr val="bg1"/>
                </a:solidFill>
              </a:defRPr>
            </a:lvl1pPr>
          </a:lstStyle>
          <a:p>
            <a:r>
              <a:rPr lang="en-US"/>
              <a:t>Click to edit Master subtitle style</a:t>
            </a:r>
            <a:endParaRPr lang="en-US" dirty="0"/>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14585883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F2AAFDE-CB45-46CA-8961-8133FCA5F385}"/>
              </a:ext>
              <a:ext uri="{C183D7F6-B498-43B3-948B-1728B52AA6E4}">
                <adec:decorative xmlns:adec="http://schemas.microsoft.com/office/drawing/2017/decorative" val="1"/>
              </a:ext>
            </a:extLst>
          </p:cNvPr>
          <p:cNvSpPr/>
          <p:nvPr userDrawn="1"/>
        </p:nvSpPr>
        <p:spPr>
          <a:xfrm>
            <a:off x="-1" y="0"/>
            <a:ext cx="4864101" cy="6858000"/>
          </a:xfrm>
          <a:prstGeom prst="rect">
            <a:avLst/>
          </a:prstGeom>
          <a:solidFill>
            <a:srgbClr val="185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Title 1">
            <a:extLst>
              <a:ext uri="{FF2B5EF4-FFF2-40B4-BE49-F238E27FC236}">
                <a16:creationId xmlns:a16="http://schemas.microsoft.com/office/drawing/2014/main" id="{B209C30D-AB58-482B-B553-F71367094EB9}"/>
              </a:ext>
            </a:extLst>
          </p:cNvPr>
          <p:cNvSpPr>
            <a:spLocks noGrp="1"/>
          </p:cNvSpPr>
          <p:nvPr>
            <p:ph type="title"/>
          </p:nvPr>
        </p:nvSpPr>
        <p:spPr>
          <a:xfrm>
            <a:off x="532264" y="776941"/>
            <a:ext cx="3209008" cy="5166659"/>
          </a:xfrm>
        </p:spPr>
        <p:txBody>
          <a:bodyPr anchor="b"/>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24" name="Text Placeholder 21">
            <a:extLst>
              <a:ext uri="{FF2B5EF4-FFF2-40B4-BE49-F238E27FC236}">
                <a16:creationId xmlns:a16="http://schemas.microsoft.com/office/drawing/2014/main" id="{DFCFAED4-0A56-424D-BF74-4051B0BDA9A6}"/>
              </a:ext>
            </a:extLst>
          </p:cNvPr>
          <p:cNvSpPr>
            <a:spLocks noGrp="1"/>
          </p:cNvSpPr>
          <p:nvPr>
            <p:ph type="body" sz="quarter" idx="15" hasCustomPrompt="1"/>
          </p:nvPr>
        </p:nvSpPr>
        <p:spPr>
          <a:xfrm>
            <a:off x="4864100" y="1331496"/>
            <a:ext cx="6599238" cy="4806338"/>
          </a:xfrm>
        </p:spPr>
        <p:txBody>
          <a:bodyPr>
            <a:normAutofit/>
          </a:bodyPr>
          <a:lstStyle>
            <a:lvl1pPr marL="342900" indent="-342900">
              <a:buFont typeface="Arial" panose="020B0604020202020204" pitchFamily="34" charset="0"/>
              <a:buChar char="•"/>
              <a:defRPr sz="2000"/>
            </a:lvl1pPr>
          </a:lstStyle>
          <a:p>
            <a:pPr lvl="0"/>
            <a:r>
              <a:rPr lang="en-US" dirty="0"/>
              <a:t>Click to add text</a:t>
            </a:r>
          </a:p>
        </p:txBody>
      </p:sp>
    </p:spTree>
    <p:extLst>
      <p:ext uri="{BB962C8B-B14F-4D97-AF65-F5344CB8AC3E}">
        <p14:creationId xmlns:p14="http://schemas.microsoft.com/office/powerpoint/2010/main" val="26806809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3698AF-A86A-4D69-8272-76C9C1914A3B}"/>
              </a:ext>
              <a:ext uri="{C183D7F6-B498-43B3-948B-1728B52AA6E4}">
                <adec:decorative xmlns:adec="http://schemas.microsoft.com/office/drawing/2017/decorative" val="1"/>
              </a:ext>
            </a:extLst>
          </p:cNvPr>
          <p:cNvSpPr/>
          <p:nvPr userDrawn="1"/>
        </p:nvSpPr>
        <p:spPr>
          <a:xfrm>
            <a:off x="0" y="0"/>
            <a:ext cx="12192000" cy="2286000"/>
          </a:xfrm>
          <a:prstGeom prst="rect">
            <a:avLst/>
          </a:prstGeom>
          <a:solidFill>
            <a:srgbClr val="185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F9E2DC86-4009-449C-8F4E-779A8C762B26}"/>
              </a:ext>
            </a:extLst>
          </p:cNvPr>
          <p:cNvSpPr>
            <a:spLocks noGrp="1"/>
          </p:cNvSpPr>
          <p:nvPr>
            <p:ph type="title"/>
          </p:nvPr>
        </p:nvSpPr>
        <p:spPr>
          <a:xfrm>
            <a:off x="649045" y="365124"/>
            <a:ext cx="9523655" cy="1501327"/>
          </a:xfrm>
        </p:spPr>
        <p:txBody>
          <a:bodyPr/>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2" name="Picture Placehold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4572000"/>
          </a:xfrm>
        </p:spPr>
        <p:txBody>
          <a:bodyPr/>
          <a:lstStyle>
            <a:lvl1pPr marL="0" indent="0" algn="ctr">
              <a:buNone/>
              <a:defRPr/>
            </a:lvl1pPr>
          </a:lstStyle>
          <a:p>
            <a:r>
              <a:rPr lang="en-US" dirty="0"/>
              <a:t>Click to add photo</a:t>
            </a:r>
          </a:p>
        </p:txBody>
      </p:sp>
      <p:sp>
        <p:nvSpPr>
          <p:cNvPr id="7" name="Footer Placeholder 4">
            <a:extLst>
              <a:ext uri="{FF2B5EF4-FFF2-40B4-BE49-F238E27FC236}">
                <a16:creationId xmlns:a16="http://schemas.microsoft.com/office/drawing/2014/main" id="{51BAB65B-02AF-4992-85D0-8E98AB1BD96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effectLst>
                  <a:outerShdw blurRad="38100" dist="38100" dir="2700000" algn="tl">
                    <a:srgbClr val="000000">
                      <a:alpha val="43137"/>
                    </a:srgbClr>
                  </a:outerShdw>
                </a:effectLst>
              </a:rPr>
              <a:t>Presentation title</a:t>
            </a:r>
          </a:p>
        </p:txBody>
      </p:sp>
      <p:sp>
        <p:nvSpPr>
          <p:cNvPr id="6" name="Content Placeholder 2">
            <a:extLst>
              <a:ext uri="{FF2B5EF4-FFF2-40B4-BE49-F238E27FC236}">
                <a16:creationId xmlns:a16="http://schemas.microsoft.com/office/drawing/2014/main" id="{CFE115BC-4A4C-4385-82D5-106D1FAC359A}"/>
              </a:ext>
            </a:extLst>
          </p:cNvPr>
          <p:cNvSpPr>
            <a:spLocks noGrp="1"/>
          </p:cNvSpPr>
          <p:nvPr>
            <p:ph idx="1"/>
          </p:nvPr>
        </p:nvSpPr>
        <p:spPr>
          <a:xfrm>
            <a:off x="5819887" y="2899186"/>
            <a:ext cx="5610113" cy="3284359"/>
          </a:xfrm>
        </p:spPr>
        <p:txBody>
          <a:bodyPr>
            <a:normAutofit/>
          </a:bodyPr>
          <a:lstStyle>
            <a:lvl1pPr marL="0" indent="0">
              <a:buNone/>
              <a:defRPr/>
            </a:lvl1pPr>
          </a:lstStyle>
          <a:p>
            <a:pPr lvl="0"/>
            <a:r>
              <a:rPr lang="en-US"/>
              <a:t>Click to edit Master text styles</a:t>
            </a:r>
          </a:p>
        </p:txBody>
      </p:sp>
      <p:sp>
        <p:nvSpPr>
          <p:cNvPr id="8" name="Date Placeholder 3">
            <a:extLst>
              <a:ext uri="{FF2B5EF4-FFF2-40B4-BE49-F238E27FC236}">
                <a16:creationId xmlns:a16="http://schemas.microsoft.com/office/drawing/2014/main" id="{5CD3EB2B-80EF-4DC6-B2B6-F4B568443970}"/>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9" name="Slide Number Placeholder 5">
            <a:extLst>
              <a:ext uri="{FF2B5EF4-FFF2-40B4-BE49-F238E27FC236}">
                <a16:creationId xmlns:a16="http://schemas.microsoft.com/office/drawing/2014/main" id="{3DC3E33A-8A0A-4767-A4D9-CD8956379305}"/>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5" name="Picture 4" descr="A white text on a black background&#10;&#10;Description automatically generated with medium confidence">
            <a:extLst>
              <a:ext uri="{FF2B5EF4-FFF2-40B4-BE49-F238E27FC236}">
                <a16:creationId xmlns:a16="http://schemas.microsoft.com/office/drawing/2014/main" id="{8C7FA403-8F15-BD11-6F00-D14E5B97EC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14805455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6EB31F-C5DF-49FF-8DEA-86AC0C1860A0}"/>
              </a:ext>
              <a:ext uri="{C183D7F6-B498-43B3-948B-1728B52AA6E4}">
                <adec:decorative xmlns:adec="http://schemas.microsoft.com/office/drawing/2017/decorative" val="1"/>
              </a:ext>
            </a:extLst>
          </p:cNvPr>
          <p:cNvSpPr/>
          <p:nvPr userDrawn="1"/>
        </p:nvSpPr>
        <p:spPr>
          <a:xfrm>
            <a:off x="1" y="0"/>
            <a:ext cx="7086599" cy="453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ACFE912F-46EC-49B0-9C9A-DE9CBDF9FBBF}"/>
              </a:ext>
            </a:extLst>
          </p:cNvPr>
          <p:cNvSpPr>
            <a:spLocks noGrp="1"/>
          </p:cNvSpPr>
          <p:nvPr>
            <p:ph type="ctrTitle"/>
          </p:nvPr>
        </p:nvSpPr>
        <p:spPr>
          <a:xfrm>
            <a:off x="649045" y="753035"/>
            <a:ext cx="5945393" cy="2366683"/>
          </a:xfrm>
        </p:spPr>
        <p:txBody>
          <a:bodyPr>
            <a:normAutofit/>
          </a:bodyPr>
          <a:lstStyle>
            <a:lvl1pPr>
              <a:defRPr spc="-20" baseline="0">
                <a:solidFill>
                  <a:schemeClr val="bg1"/>
                </a:solidFill>
              </a:defRPr>
            </a:lvl1pPr>
          </a:lstStyle>
          <a:p>
            <a:r>
              <a:rPr lang="en-US" sz="6000"/>
              <a:t>Click to edit Master title style</a:t>
            </a:r>
            <a:endParaRPr lang="en-US" sz="6000" dirty="0"/>
          </a:p>
        </p:txBody>
      </p:sp>
      <p:sp>
        <p:nvSpPr>
          <p:cNvPr id="5" name="Subtitle 2">
            <a:extLst>
              <a:ext uri="{FF2B5EF4-FFF2-40B4-BE49-F238E27FC236}">
                <a16:creationId xmlns:a16="http://schemas.microsoft.com/office/drawing/2014/main" id="{9BF32D81-1E24-45B8-A09D-EEAD404D8F31}"/>
              </a:ext>
            </a:extLst>
          </p:cNvPr>
          <p:cNvSpPr>
            <a:spLocks noGrp="1"/>
          </p:cNvSpPr>
          <p:nvPr>
            <p:ph type="subTitle" idx="1"/>
          </p:nvPr>
        </p:nvSpPr>
        <p:spPr>
          <a:xfrm>
            <a:off x="649045" y="3075868"/>
            <a:ext cx="5945393" cy="1108335"/>
          </a:xfrm>
        </p:spPr>
        <p:txBody>
          <a:bodyPr>
            <a:normAutofit/>
          </a:bodyPr>
          <a:lstStyle>
            <a:lvl1pPr marL="0" indent="0">
              <a:buNone/>
              <a:defRPr sz="2400">
                <a:solidFill>
                  <a:schemeClr val="bg1"/>
                </a:solidFill>
              </a:defRPr>
            </a:lvl1pPr>
          </a:lstStyle>
          <a:p>
            <a:r>
              <a:rPr lang="en-US"/>
              <a:t>Click to edit Master subtitle style</a:t>
            </a:r>
            <a:endParaRPr lang="en-US" dirty="0"/>
          </a:p>
        </p:txBody>
      </p:sp>
      <p:sp>
        <p:nvSpPr>
          <p:cNvPr id="16" name="Picture Placeholder 15">
            <a:extLst>
              <a:ext uri="{FF2B5EF4-FFF2-40B4-BE49-F238E27FC236}">
                <a16:creationId xmlns:a16="http://schemas.microsoft.com/office/drawing/2014/main" id="{9F9C7900-0694-4FDF-B29C-24016C0B9C60}"/>
              </a:ext>
            </a:extLst>
          </p:cNvPr>
          <p:cNvSpPr>
            <a:spLocks noGrp="1"/>
          </p:cNvSpPr>
          <p:nvPr>
            <p:ph type="pic" sz="quarter" idx="14" hasCustomPrompt="1"/>
          </p:nvPr>
        </p:nvSpPr>
        <p:spPr>
          <a:xfrm>
            <a:off x="0" y="4533900"/>
            <a:ext cx="7086598" cy="2324100"/>
          </a:xfrm>
        </p:spPr>
        <p:txBody>
          <a:bodyPr/>
          <a:lstStyle>
            <a:lvl1pPr marL="0" indent="0" algn="l">
              <a:buNone/>
              <a:defRPr/>
            </a:lvl1pPr>
          </a:lstStyle>
          <a:p>
            <a:r>
              <a:rPr lang="en-US" dirty="0"/>
              <a:t>Click to add photo</a:t>
            </a:r>
          </a:p>
        </p:txBody>
      </p:sp>
      <p:sp>
        <p:nvSpPr>
          <p:cNvPr id="8" name="Footer Placeholder 4">
            <a:extLst>
              <a:ext uri="{FF2B5EF4-FFF2-40B4-BE49-F238E27FC236}">
                <a16:creationId xmlns:a16="http://schemas.microsoft.com/office/drawing/2014/main" id="{52F1BABA-5C8C-4693-BD5A-974A171125F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14" name="Picture Placeholder 12">
            <a:extLst>
              <a:ext uri="{FF2B5EF4-FFF2-40B4-BE49-F238E27FC236}">
                <a16:creationId xmlns:a16="http://schemas.microsoft.com/office/drawing/2014/main" id="{D71BA6F2-2182-4910-8DA6-71E5AB274588}"/>
              </a:ext>
            </a:extLst>
          </p:cNvPr>
          <p:cNvSpPr>
            <a:spLocks noGrp="1"/>
          </p:cNvSpPr>
          <p:nvPr>
            <p:ph type="pic" sz="quarter" idx="13" hasCustomPrompt="1"/>
          </p:nvPr>
        </p:nvSpPr>
        <p:spPr>
          <a:xfrm>
            <a:off x="7086600" y="0"/>
            <a:ext cx="5105400" cy="4533900"/>
          </a:xfrm>
        </p:spPr>
        <p:txBody>
          <a:bodyPr/>
          <a:lstStyle>
            <a:lvl1pPr marL="0" indent="0" algn="ctr">
              <a:buNone/>
              <a:defRPr/>
            </a:lvl1pPr>
          </a:lstStyle>
          <a:p>
            <a:r>
              <a:rPr lang="en-US" dirty="0"/>
              <a:t>Click to add photo</a:t>
            </a:r>
          </a:p>
        </p:txBody>
      </p:sp>
      <p:sp>
        <p:nvSpPr>
          <p:cNvPr id="17" name="Picture Placeholder 15">
            <a:extLst>
              <a:ext uri="{FF2B5EF4-FFF2-40B4-BE49-F238E27FC236}">
                <a16:creationId xmlns:a16="http://schemas.microsoft.com/office/drawing/2014/main" id="{83DCD7D2-7B94-48E9-9DCA-E72E1BCE4375}"/>
              </a:ext>
            </a:extLst>
          </p:cNvPr>
          <p:cNvSpPr>
            <a:spLocks noGrp="1"/>
          </p:cNvSpPr>
          <p:nvPr>
            <p:ph type="pic" sz="quarter" idx="15" hasCustomPrompt="1"/>
          </p:nvPr>
        </p:nvSpPr>
        <p:spPr>
          <a:xfrm>
            <a:off x="7086598" y="4533900"/>
            <a:ext cx="5105402" cy="2324100"/>
          </a:xfrm>
        </p:spPr>
        <p:txBody>
          <a:bodyPr/>
          <a:lstStyle>
            <a:lvl1pPr marL="0" indent="0">
              <a:buNone/>
              <a:defRPr/>
            </a:lvl1pPr>
          </a:lstStyle>
          <a:p>
            <a:r>
              <a:rPr lang="en-US" dirty="0"/>
              <a:t>Click to add photo</a:t>
            </a:r>
          </a:p>
        </p:txBody>
      </p:sp>
      <p:sp>
        <p:nvSpPr>
          <p:cNvPr id="10" name="Date Placeholder 3">
            <a:extLst>
              <a:ext uri="{FF2B5EF4-FFF2-40B4-BE49-F238E27FC236}">
                <a16:creationId xmlns:a16="http://schemas.microsoft.com/office/drawing/2014/main" id="{94253B29-520A-4014-A821-4F52F57CBC62}"/>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11" name="Slide Number Placeholder 5">
            <a:extLst>
              <a:ext uri="{FF2B5EF4-FFF2-40B4-BE49-F238E27FC236}">
                <a16:creationId xmlns:a16="http://schemas.microsoft.com/office/drawing/2014/main" id="{46B60DEE-1456-46C0-A3E5-4CAF3E128D5B}"/>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2722F022-211C-4882-844C-086FEA6806AA}"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845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5FF51-7CE5-1C37-D5F3-8FE25A73F5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C76A80-E3FB-59E2-2740-2EFF71C9AC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770064-9043-52FA-ABDF-5A493D8067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230DCD-FDB0-6084-F327-927614E37274}"/>
              </a:ext>
            </a:extLst>
          </p:cNvPr>
          <p:cNvSpPr>
            <a:spLocks noGrp="1"/>
          </p:cNvSpPr>
          <p:nvPr>
            <p:ph type="dt" sz="half" idx="10"/>
          </p:nvPr>
        </p:nvSpPr>
        <p:spPr/>
        <p:txBody>
          <a:bodyPr/>
          <a:lstStyle/>
          <a:p>
            <a:fld id="{81BF00F5-5A58-4E89-84C4-EBBAFA178D02}" type="datetimeFigureOut">
              <a:rPr lang="en-US" smtClean="0"/>
              <a:t>7/13/2023</a:t>
            </a:fld>
            <a:endParaRPr lang="en-US"/>
          </a:p>
        </p:txBody>
      </p:sp>
      <p:sp>
        <p:nvSpPr>
          <p:cNvPr id="6" name="Footer Placeholder 5">
            <a:extLst>
              <a:ext uri="{FF2B5EF4-FFF2-40B4-BE49-F238E27FC236}">
                <a16:creationId xmlns:a16="http://schemas.microsoft.com/office/drawing/2014/main" id="{BC18A3BC-DA5D-7BFF-FFD7-F935104320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930930-A0BC-76D9-D738-81E02D50CC00}"/>
              </a:ext>
            </a:extLst>
          </p:cNvPr>
          <p:cNvSpPr>
            <a:spLocks noGrp="1"/>
          </p:cNvSpPr>
          <p:nvPr>
            <p:ph type="sldNum" sz="quarter" idx="12"/>
          </p:nvPr>
        </p:nvSpPr>
        <p:spPr/>
        <p:txBody>
          <a:bodyPr/>
          <a:lstStyle/>
          <a:p>
            <a:fld id="{D9680408-02AB-4719-A8BD-9DBB8C57475D}" type="slidenum">
              <a:rPr lang="en-US" smtClean="0"/>
              <a:t>‹#›</a:t>
            </a:fld>
            <a:endParaRPr lang="en-US"/>
          </a:p>
        </p:txBody>
      </p:sp>
    </p:spTree>
    <p:extLst>
      <p:ext uri="{BB962C8B-B14F-4D97-AF65-F5344CB8AC3E}">
        <p14:creationId xmlns:p14="http://schemas.microsoft.com/office/powerpoint/2010/main" val="6553773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F4DD58-525D-4728-A769-9F38711D57DA}"/>
              </a:ext>
              <a:ext uri="{C183D7F6-B498-43B3-948B-1728B52AA6E4}">
                <adec:decorative xmlns:adec="http://schemas.microsoft.com/office/drawing/2017/decorative" val="1"/>
              </a:ext>
            </a:extLst>
          </p:cNvPr>
          <p:cNvSpPr/>
          <p:nvPr userDrawn="1"/>
        </p:nvSpPr>
        <p:spPr>
          <a:xfrm>
            <a:off x="0" y="0"/>
            <a:ext cx="3048000" cy="6858000"/>
          </a:xfrm>
          <a:prstGeom prst="rect">
            <a:avLst/>
          </a:prstGeom>
          <a:solidFill>
            <a:srgbClr val="185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C1F862FE-7A72-432B-9888-FB389D35BDF2}"/>
              </a:ext>
            </a:extLst>
          </p:cNvPr>
          <p:cNvSpPr>
            <a:spLocks noGrp="1"/>
          </p:cNvSpPr>
          <p:nvPr>
            <p:ph type="title" hasCustomPrompt="1"/>
          </p:nvPr>
        </p:nvSpPr>
        <p:spPr>
          <a:xfrm>
            <a:off x="331788" y="875030"/>
            <a:ext cx="2384425" cy="5068570"/>
          </a:xfrm>
        </p:spPr>
        <p:txBody>
          <a:bodyPr/>
          <a:lstStyle>
            <a:lvl1pPr>
              <a:lnSpc>
                <a:spcPct val="100000"/>
              </a:lnSpc>
              <a:defRPr spc="-20" baseline="0">
                <a:solidFill>
                  <a:schemeClr val="bg1"/>
                </a:solidFill>
              </a:defRPr>
            </a:lvl1pPr>
          </a:lstStyle>
          <a:p>
            <a:r>
              <a:rPr lang="en-US" dirty="0"/>
              <a:t>Click  to add text</a:t>
            </a:r>
          </a:p>
        </p:txBody>
      </p:sp>
      <p:sp>
        <p:nvSpPr>
          <p:cNvPr id="13" name="Footer Placeholder 4">
            <a:extLst>
              <a:ext uri="{FF2B5EF4-FFF2-40B4-BE49-F238E27FC236}">
                <a16:creationId xmlns:a16="http://schemas.microsoft.com/office/drawing/2014/main" id="{A256B58A-EC2F-48AB-BF2D-AB678AF0C027}"/>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99D33DA1-34CB-434E-99AF-EA31D28A1941}"/>
              </a:ext>
            </a:extLst>
          </p:cNvPr>
          <p:cNvSpPr>
            <a:spLocks noGrp="1"/>
          </p:cNvSpPr>
          <p:nvPr>
            <p:ph sz="quarter" idx="14" hasCustomPrompt="1"/>
          </p:nvPr>
        </p:nvSpPr>
        <p:spPr>
          <a:xfrm>
            <a:off x="3302000" y="876300"/>
            <a:ext cx="8607425" cy="4749800"/>
          </a:xfrm>
        </p:spPr>
        <p:txBody>
          <a:bodyPr/>
          <a:lstStyle>
            <a:lvl1pPr>
              <a:defRPr/>
            </a:lvl1pPr>
          </a:lstStyle>
          <a:p>
            <a:pPr lvl="0"/>
            <a:r>
              <a:rPr lang="en-US" dirty="0"/>
              <a:t>Click to add content</a:t>
            </a:r>
          </a:p>
        </p:txBody>
      </p:sp>
      <p:sp>
        <p:nvSpPr>
          <p:cNvPr id="14" name="Date Placeholder 3">
            <a:extLst>
              <a:ext uri="{FF2B5EF4-FFF2-40B4-BE49-F238E27FC236}">
                <a16:creationId xmlns:a16="http://schemas.microsoft.com/office/drawing/2014/main" id="{DB48D9BB-04DF-4542-8DF6-C4C78753805D}"/>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5" name="Slide Number Placeholder 5">
            <a:extLst>
              <a:ext uri="{FF2B5EF4-FFF2-40B4-BE49-F238E27FC236}">
                <a16:creationId xmlns:a16="http://schemas.microsoft.com/office/drawing/2014/main" id="{F22742E1-6009-4FFB-A391-37B987F53002}"/>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22963983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3FEABB-56CC-491D-830B-02C0466DABB6}"/>
              </a:ext>
              <a:ext uri="{C183D7F6-B498-43B3-948B-1728B52AA6E4}">
                <adec:decorative xmlns:adec="http://schemas.microsoft.com/office/drawing/2017/decorative" val="1"/>
              </a:ext>
            </a:extLst>
          </p:cNvPr>
          <p:cNvSpPr/>
          <p:nvPr userDrawn="1"/>
        </p:nvSpPr>
        <p:spPr>
          <a:xfrm>
            <a:off x="0" y="0"/>
            <a:ext cx="3048000" cy="6858000"/>
          </a:xfrm>
          <a:prstGeom prst="rect">
            <a:avLst/>
          </a:prstGeom>
          <a:solidFill>
            <a:srgbClr val="185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34F3EF5A-453C-4D68-BA86-2FB1DE61C17C}"/>
              </a:ext>
            </a:extLst>
          </p:cNvPr>
          <p:cNvSpPr>
            <a:spLocks noGrp="1"/>
          </p:cNvSpPr>
          <p:nvPr>
            <p:ph type="title" hasCustomPrompt="1"/>
          </p:nvPr>
        </p:nvSpPr>
        <p:spPr>
          <a:xfrm>
            <a:off x="331787" y="996950"/>
            <a:ext cx="2384425" cy="4946650"/>
          </a:xfrm>
        </p:spPr>
        <p:txBody>
          <a:bodyPr/>
          <a:lstStyle>
            <a:lvl1pPr>
              <a:lnSpc>
                <a:spcPct val="100000"/>
              </a:lnSpc>
              <a:defRPr spc="-20" baseline="0">
                <a:solidFill>
                  <a:schemeClr val="bg1"/>
                </a:solidFill>
              </a:defRPr>
            </a:lvl1pPr>
          </a:lstStyle>
          <a:p>
            <a:r>
              <a:rPr lang="en-US" dirty="0"/>
              <a:t>Click  to add text</a:t>
            </a:r>
          </a:p>
        </p:txBody>
      </p:sp>
      <p:sp>
        <p:nvSpPr>
          <p:cNvPr id="9" name="Footer Placeholder 4">
            <a:extLst>
              <a:ext uri="{FF2B5EF4-FFF2-40B4-BE49-F238E27FC236}">
                <a16:creationId xmlns:a16="http://schemas.microsoft.com/office/drawing/2014/main" id="{59321BA0-41E1-404D-9063-DF281D1865F3}"/>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3671CEA4-8F84-4893-8A45-28DB0AE2068C}"/>
              </a:ext>
            </a:extLst>
          </p:cNvPr>
          <p:cNvSpPr>
            <a:spLocks noGrp="1"/>
          </p:cNvSpPr>
          <p:nvPr>
            <p:ph sz="quarter" idx="14" hasCustomPrompt="1"/>
          </p:nvPr>
        </p:nvSpPr>
        <p:spPr>
          <a:xfrm>
            <a:off x="3422650" y="996950"/>
            <a:ext cx="8367713" cy="4545013"/>
          </a:xfrm>
        </p:spPr>
        <p:txBody>
          <a:bodyPr/>
          <a:lstStyle>
            <a:lvl1pPr>
              <a:defRPr/>
            </a:lvl1pPr>
          </a:lstStyle>
          <a:p>
            <a:pPr lvl="0"/>
            <a:r>
              <a:rPr lang="en-US" dirty="0"/>
              <a:t>Click to add content</a:t>
            </a:r>
          </a:p>
        </p:txBody>
      </p:sp>
      <p:sp>
        <p:nvSpPr>
          <p:cNvPr id="10" name="Date Placeholder 3">
            <a:extLst>
              <a:ext uri="{FF2B5EF4-FFF2-40B4-BE49-F238E27FC236}">
                <a16:creationId xmlns:a16="http://schemas.microsoft.com/office/drawing/2014/main" id="{C99D2EA6-8453-4240-88D1-460E269D8884}"/>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1" name="Slide Number Placeholder 5">
            <a:extLst>
              <a:ext uri="{FF2B5EF4-FFF2-40B4-BE49-F238E27FC236}">
                <a16:creationId xmlns:a16="http://schemas.microsoft.com/office/drawing/2014/main" id="{02DD4984-9B40-488F-B903-2E0419551F49}"/>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3399442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6" name="Picture Placeholder 22">
            <a:extLst>
              <a:ext uri="{FF2B5EF4-FFF2-40B4-BE49-F238E27FC236}">
                <a16:creationId xmlns:a16="http://schemas.microsoft.com/office/drawing/2014/main" id="{AD3C5B21-C400-4C50-8684-59543CDC43F2}"/>
              </a:ext>
            </a:extLst>
          </p:cNvPr>
          <p:cNvSpPr>
            <a:spLocks noGrp="1"/>
          </p:cNvSpPr>
          <p:nvPr>
            <p:ph type="pic" sz="quarter" idx="13" hasCustomPrompt="1"/>
          </p:nvPr>
        </p:nvSpPr>
        <p:spPr>
          <a:xfrm>
            <a:off x="-2" y="0"/>
            <a:ext cx="12192000" cy="6858000"/>
          </a:xfrm>
          <a:noFill/>
        </p:spPr>
        <p:txBody>
          <a:bodyPr/>
          <a:lstStyle>
            <a:lvl1pPr marL="0" indent="0" algn="ctr">
              <a:buNone/>
              <a:defRPr/>
            </a:lvl1pPr>
          </a:lstStyle>
          <a:p>
            <a:r>
              <a:rPr lang="en-US" dirty="0"/>
              <a:t>Click to add photo</a:t>
            </a:r>
          </a:p>
        </p:txBody>
      </p:sp>
      <p:sp>
        <p:nvSpPr>
          <p:cNvPr id="17" name="Title 1">
            <a:extLst>
              <a:ext uri="{FF2B5EF4-FFF2-40B4-BE49-F238E27FC236}">
                <a16:creationId xmlns:a16="http://schemas.microsoft.com/office/drawing/2014/main" id="{F81B040C-8943-4433-BFE9-AFB1F7C9ED4F}"/>
              </a:ext>
            </a:extLst>
          </p:cNvPr>
          <p:cNvSpPr>
            <a:spLocks noGrp="1"/>
          </p:cNvSpPr>
          <p:nvPr>
            <p:ph type="ctrTitle"/>
          </p:nvPr>
        </p:nvSpPr>
        <p:spPr>
          <a:xfrm>
            <a:off x="1177636" y="-2"/>
            <a:ext cx="11014364" cy="4100947"/>
          </a:xfrm>
          <a:gradFill>
            <a:gsLst>
              <a:gs pos="77000">
                <a:srgbClr val="000000">
                  <a:alpha val="30000"/>
                </a:srgbClr>
              </a:gs>
              <a:gs pos="38000">
                <a:srgbClr val="000000">
                  <a:alpha val="20000"/>
                </a:srgbClr>
              </a:gs>
              <a:gs pos="0">
                <a:srgbClr val="000000">
                  <a:alpha val="0"/>
                </a:srgbClr>
              </a:gs>
              <a:gs pos="20000">
                <a:srgbClr val="000000">
                  <a:alpha val="0"/>
                </a:srgbClr>
              </a:gs>
              <a:gs pos="100000">
                <a:srgbClr val="000000">
                  <a:alpha val="30000"/>
                </a:srgbClr>
              </a:gs>
            </a:gsLst>
            <a:lin ang="21594000" scaled="0"/>
          </a:gradFill>
        </p:spPr>
        <p:txBody>
          <a:bodyPr rIns="731520">
            <a:normAutofit/>
          </a:bodyPr>
          <a:lstStyle>
            <a:lvl1pPr algn="r">
              <a:defRPr sz="600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title style</a:t>
            </a:r>
            <a:endParaRPr lang="en-US" dirty="0">
              <a:solidFill>
                <a:srgbClr val="FFFFFF"/>
              </a:solidFill>
              <a:effectLst>
                <a:outerShdw blurRad="38100" dist="38100" dir="2700000" algn="tl">
                  <a:srgbClr val="000000">
                    <a:alpha val="43137"/>
                  </a:srgbClr>
                </a:outerShdw>
              </a:effectLst>
            </a:endParaRPr>
          </a:p>
        </p:txBody>
      </p:sp>
      <p:sp>
        <p:nvSpPr>
          <p:cNvPr id="18" name="Subtitle 2">
            <a:extLst>
              <a:ext uri="{FF2B5EF4-FFF2-40B4-BE49-F238E27FC236}">
                <a16:creationId xmlns:a16="http://schemas.microsoft.com/office/drawing/2014/main" id="{741A6711-44B3-4723-90E5-802B2DBD8616}"/>
              </a:ext>
            </a:extLst>
          </p:cNvPr>
          <p:cNvSpPr>
            <a:spLocks noGrp="1"/>
          </p:cNvSpPr>
          <p:nvPr>
            <p:ph type="subTitle" idx="1"/>
          </p:nvPr>
        </p:nvSpPr>
        <p:spPr>
          <a:xfrm>
            <a:off x="3241963" y="4089656"/>
            <a:ext cx="8950035" cy="2796566"/>
          </a:xfrm>
          <a:gradFill>
            <a:gsLst>
              <a:gs pos="77000">
                <a:srgbClr val="000000">
                  <a:alpha val="30000"/>
                </a:srgbClr>
              </a:gs>
              <a:gs pos="33000">
                <a:srgbClr val="000000">
                  <a:alpha val="20000"/>
                </a:srgbClr>
              </a:gs>
              <a:gs pos="0">
                <a:srgbClr val="000000">
                  <a:alpha val="0"/>
                </a:srgbClr>
              </a:gs>
              <a:gs pos="100000">
                <a:srgbClr val="000000">
                  <a:alpha val="30000"/>
                </a:srgbClr>
              </a:gs>
            </a:gsLst>
            <a:lin ang="21594000" scaled="0"/>
          </a:gradFill>
        </p:spPr>
        <p:txBody>
          <a:bodyPr tIns="640080" rIns="731520" anchor="t">
            <a:normAutofit/>
          </a:bodyPr>
          <a:lstStyle>
            <a:lvl1pPr marL="0" indent="0" algn="r">
              <a:buNone/>
              <a:defRPr sz="2800" b="1" baseline="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subtitle style</a:t>
            </a:r>
            <a:endParaRPr lang="en-US" dirty="0">
              <a:solidFill>
                <a:srgbClr val="FFFFFF"/>
              </a:solidFill>
              <a:effectLst>
                <a:outerShdw blurRad="38100" dist="38100" dir="2700000" algn="tl">
                  <a:srgbClr val="000000">
                    <a:alpha val="43137"/>
                  </a:srgbClr>
                </a:outerShdw>
              </a:effectLst>
            </a:endParaRPr>
          </a:p>
        </p:txBody>
      </p:sp>
      <p:sp>
        <p:nvSpPr>
          <p:cNvPr id="19" name="Footer Placeholder 4">
            <a:extLst>
              <a:ext uri="{FF2B5EF4-FFF2-40B4-BE49-F238E27FC236}">
                <a16:creationId xmlns:a16="http://schemas.microsoft.com/office/drawing/2014/main" id="{B79A2161-66FE-4C11-AD83-5824307CBD6F}"/>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20" name="Date Placeholder 3">
            <a:extLst>
              <a:ext uri="{FF2B5EF4-FFF2-40B4-BE49-F238E27FC236}">
                <a16:creationId xmlns:a16="http://schemas.microsoft.com/office/drawing/2014/main" id="{91399727-F37D-4748-90E8-B5B6F5312FF1}"/>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21" name="Slide Number Placeholder 5">
            <a:extLst>
              <a:ext uri="{FF2B5EF4-FFF2-40B4-BE49-F238E27FC236}">
                <a16:creationId xmlns:a16="http://schemas.microsoft.com/office/drawing/2014/main" id="{B9DE4FD1-0950-4A6A-8167-F0E9C622D106}"/>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CD6D940D-6D44-4DF9-9322-B4B11F7EDCD0}"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36041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A42DEE-636F-4A79-B56A-5AF989E1FDC5}"/>
              </a:ext>
              <a:ext uri="{C183D7F6-B498-43B3-948B-1728B52AA6E4}">
                <adec:decorative xmlns:adec="http://schemas.microsoft.com/office/drawing/2017/decorative" val="1"/>
              </a:ext>
            </a:extLst>
          </p:cNvPr>
          <p:cNvSpPr/>
          <p:nvPr userDrawn="1"/>
        </p:nvSpPr>
        <p:spPr>
          <a:xfrm>
            <a:off x="0" y="0"/>
            <a:ext cx="12192000" cy="1150467"/>
          </a:xfrm>
          <a:prstGeom prst="rect">
            <a:avLst/>
          </a:prstGeom>
          <a:solidFill>
            <a:srgbClr val="185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B75C9195-04C9-4D9A-B613-44A5F5900DBD}"/>
              </a:ext>
            </a:extLst>
          </p:cNvPr>
          <p:cNvSpPr>
            <a:spLocks noGrp="1"/>
          </p:cNvSpPr>
          <p:nvPr>
            <p:ph type="title" hasCustomPrompt="1"/>
          </p:nvPr>
        </p:nvSpPr>
        <p:spPr>
          <a:xfrm>
            <a:off x="1002983" y="194783"/>
            <a:ext cx="9421177" cy="769493"/>
          </a:xfrm>
        </p:spPr>
        <p:txBody>
          <a:bodyPr anchor="ctr"/>
          <a:lstStyle>
            <a:lvl1pPr>
              <a:lnSpc>
                <a:spcPct val="100000"/>
              </a:lnSpc>
              <a:defRPr spc="-20" baseline="0">
                <a:solidFill>
                  <a:schemeClr val="bg1"/>
                </a:solidFill>
              </a:defRPr>
            </a:lvl1pPr>
          </a:lstStyle>
          <a:p>
            <a:r>
              <a:rPr lang="en-US" dirty="0"/>
              <a:t>Click to add title</a:t>
            </a:r>
          </a:p>
        </p:txBody>
      </p:sp>
      <p:sp>
        <p:nvSpPr>
          <p:cNvPr id="8" name="Content Placeholder 7">
            <a:extLst>
              <a:ext uri="{FF2B5EF4-FFF2-40B4-BE49-F238E27FC236}">
                <a16:creationId xmlns:a16="http://schemas.microsoft.com/office/drawing/2014/main" id="{4C5A662A-E279-494E-8389-ADC6E870E38D}"/>
              </a:ext>
            </a:extLst>
          </p:cNvPr>
          <p:cNvSpPr>
            <a:spLocks noGrp="1"/>
          </p:cNvSpPr>
          <p:nvPr>
            <p:ph sz="quarter" idx="14" hasCustomPrompt="1"/>
          </p:nvPr>
        </p:nvSpPr>
        <p:spPr>
          <a:xfrm>
            <a:off x="931863" y="1695450"/>
            <a:ext cx="10328275" cy="4314825"/>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1420B3F9-9DEF-4500-91D7-25F0B5E91FBF}"/>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05E504E9-EAD2-4BE5-9736-CED43FF2455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8C3EB613-AF5E-423F-A78B-94F856BF646A}"/>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21482024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userDrawn="1"/>
        </p:nvSpPr>
        <p:spPr>
          <a:xfrm>
            <a:off x="0" y="0"/>
            <a:ext cx="12192000" cy="1150467"/>
          </a:xfrm>
          <a:prstGeom prst="rect">
            <a:avLst/>
          </a:prstGeom>
          <a:solidFill>
            <a:srgbClr val="185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1000759" y="194783"/>
            <a:ext cx="10022841" cy="760892"/>
          </a:xfrm>
        </p:spPr>
        <p:txBody>
          <a:bodyPr anchor="ctr"/>
          <a:lstStyle>
            <a:lvl1pPr>
              <a:lnSpc>
                <a:spcPct val="100000"/>
              </a:lnSpc>
              <a:defRPr spc="-20" baseline="0">
                <a:solidFill>
                  <a:schemeClr val="bg1"/>
                </a:solidFill>
              </a:defRPr>
            </a:lvl1pPr>
          </a:lstStyle>
          <a:p>
            <a:r>
              <a:rPr lang="en-US" dirty="0"/>
              <a:t>Click to add title</a:t>
            </a:r>
          </a:p>
        </p:txBody>
      </p:sp>
      <p:sp>
        <p:nvSpPr>
          <p:cNvPr id="9" name="Content Placehold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646112" y="1560513"/>
            <a:ext cx="10899776" cy="4341812"/>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771E7CA1-3FAA-4961-8BAC-93AB2EF6526B}"/>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520CC547-8B7E-4C4B-9B2A-04BD498A71C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AD34245B-9DC4-457D-AB68-8E3BBB85294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7652901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F516FD-E4AF-4BA2-902A-DA4674655726}"/>
              </a:ext>
              <a:ext uri="{C183D7F6-B498-43B3-948B-1728B52AA6E4}">
                <adec:decorative xmlns:adec="http://schemas.microsoft.com/office/drawing/2017/decorative" val="1"/>
              </a:ext>
            </a:extLst>
          </p:cNvPr>
          <p:cNvSpPr/>
          <p:nvPr userDrawn="1"/>
        </p:nvSpPr>
        <p:spPr>
          <a:xfrm>
            <a:off x="0" y="0"/>
            <a:ext cx="12192000" cy="1150467"/>
          </a:xfrm>
          <a:prstGeom prst="rect">
            <a:avLst/>
          </a:prstGeom>
          <a:solidFill>
            <a:srgbClr val="185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07F0F480-E13D-4322-ADF4-56769DC5AFF3}"/>
              </a:ext>
            </a:extLst>
          </p:cNvPr>
          <p:cNvSpPr>
            <a:spLocks noGrp="1"/>
          </p:cNvSpPr>
          <p:nvPr>
            <p:ph type="title" hasCustomPrompt="1"/>
          </p:nvPr>
        </p:nvSpPr>
        <p:spPr>
          <a:xfrm>
            <a:off x="1209243" y="188345"/>
            <a:ext cx="10036292" cy="773776"/>
          </a:xfrm>
        </p:spPr>
        <p:txBody>
          <a:bodyPr anchor="ctr"/>
          <a:lstStyle>
            <a:lvl1pPr algn="l">
              <a:lnSpc>
                <a:spcPct val="100000"/>
              </a:lnSpc>
              <a:defRPr spc="-20" baseline="0">
                <a:solidFill>
                  <a:schemeClr val="bg1"/>
                </a:solidFill>
                <a:latin typeface="Poppins" panose="00000500000000000000" pitchFamily="2" charset="0"/>
                <a:cs typeface="Poppins" panose="00000500000000000000" pitchFamily="2" charset="0"/>
              </a:defRPr>
            </a:lvl1pPr>
          </a:lstStyle>
          <a:p>
            <a:r>
              <a:rPr lang="en-US" dirty="0"/>
              <a:t>Click to add title</a:t>
            </a:r>
          </a:p>
        </p:txBody>
      </p:sp>
      <p:sp>
        <p:nvSpPr>
          <p:cNvPr id="17" name="Text Placeholder 15">
            <a:extLst>
              <a:ext uri="{FF2B5EF4-FFF2-40B4-BE49-F238E27FC236}">
                <a16:creationId xmlns:a16="http://schemas.microsoft.com/office/drawing/2014/main" id="{4EAD007E-B9BB-4C9F-BDC8-127A77F0F96D}"/>
              </a:ext>
            </a:extLst>
          </p:cNvPr>
          <p:cNvSpPr>
            <a:spLocks noGrp="1"/>
          </p:cNvSpPr>
          <p:nvPr>
            <p:ph type="body" sz="quarter" idx="17" hasCustomPrompt="1"/>
          </p:nvPr>
        </p:nvSpPr>
        <p:spPr>
          <a:xfrm>
            <a:off x="1209243" y="1435395"/>
            <a:ext cx="4756714" cy="4305005"/>
          </a:xfrm>
        </p:spPr>
        <p:txBody>
          <a:bodyPr>
            <a:normAutofit/>
          </a:bodyPr>
          <a:lstStyle>
            <a:lvl1pPr>
              <a:defRPr sz="2000"/>
            </a:lvl1pPr>
          </a:lstStyle>
          <a:p>
            <a:pPr lvl="0"/>
            <a:r>
              <a:rPr lang="en-US" dirty="0"/>
              <a:t>Click to add text</a:t>
            </a:r>
          </a:p>
        </p:txBody>
      </p:sp>
      <p:pic>
        <p:nvPicPr>
          <p:cNvPr id="4" name="Picture 3" descr="A white text on a black background&#10;&#10;Description automatically generated with medium confidence">
            <a:extLst>
              <a:ext uri="{FF2B5EF4-FFF2-40B4-BE49-F238E27FC236}">
                <a16:creationId xmlns:a16="http://schemas.microsoft.com/office/drawing/2014/main" id="{7E57F1B6-963D-D222-38A1-7D19800120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25140793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97352E-C52D-43BE-BCE2-2D71FE0353EF}"/>
              </a:ext>
              <a:ext uri="{C183D7F6-B498-43B3-948B-1728B52AA6E4}">
                <adec:decorative xmlns:adec="http://schemas.microsoft.com/office/drawing/2017/decorative" val="1"/>
              </a:ext>
            </a:extLst>
          </p:cNvPr>
          <p:cNvSpPr/>
          <p:nvPr userDrawn="1"/>
        </p:nvSpPr>
        <p:spPr>
          <a:xfrm>
            <a:off x="0" y="0"/>
            <a:ext cx="12192000" cy="1150467"/>
          </a:xfrm>
          <a:prstGeom prst="rect">
            <a:avLst/>
          </a:prstGeom>
          <a:solidFill>
            <a:srgbClr val="185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2051A8D-592F-40C1-A65D-E1F17B07C94A}"/>
              </a:ext>
            </a:extLst>
          </p:cNvPr>
          <p:cNvSpPr>
            <a:spLocks noGrp="1"/>
          </p:cNvSpPr>
          <p:nvPr>
            <p:ph type="title" hasCustomPrompt="1"/>
          </p:nvPr>
        </p:nvSpPr>
        <p:spPr>
          <a:xfrm>
            <a:off x="1879600" y="183988"/>
            <a:ext cx="9406372" cy="803380"/>
          </a:xfrm>
        </p:spPr>
        <p:txBody>
          <a:bodyPr anchor="ctr"/>
          <a:lstStyle>
            <a:lvl1pPr algn="r">
              <a:lnSpc>
                <a:spcPct val="100000"/>
              </a:lnSpc>
              <a:defRPr spc="-20" baseline="0">
                <a:solidFill>
                  <a:schemeClr val="bg1"/>
                </a:solidFill>
              </a:defRPr>
            </a:lvl1pPr>
          </a:lstStyle>
          <a:p>
            <a:r>
              <a:rPr lang="en-US" dirty="0"/>
              <a:t>Click to add title</a:t>
            </a:r>
          </a:p>
        </p:txBody>
      </p:sp>
      <p:sp>
        <p:nvSpPr>
          <p:cNvPr id="8" name="Text Placeholder 30">
            <a:extLst>
              <a:ext uri="{FF2B5EF4-FFF2-40B4-BE49-F238E27FC236}">
                <a16:creationId xmlns:a16="http://schemas.microsoft.com/office/drawing/2014/main" id="{CF4C4703-C9D4-483C-8E41-17BB7193D010}"/>
              </a:ext>
            </a:extLst>
          </p:cNvPr>
          <p:cNvSpPr>
            <a:spLocks noGrp="1"/>
          </p:cNvSpPr>
          <p:nvPr>
            <p:ph type="body" sz="quarter" idx="14" hasCustomPrompt="1"/>
          </p:nvPr>
        </p:nvSpPr>
        <p:spPr>
          <a:xfrm>
            <a:off x="851300"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4" name="Text Placeholder 15">
            <a:extLst>
              <a:ext uri="{FF2B5EF4-FFF2-40B4-BE49-F238E27FC236}">
                <a16:creationId xmlns:a16="http://schemas.microsoft.com/office/drawing/2014/main" id="{7393281D-B77A-4BB8-A3E2-49E0F1259DA9}"/>
              </a:ext>
            </a:extLst>
          </p:cNvPr>
          <p:cNvSpPr>
            <a:spLocks noGrp="1"/>
          </p:cNvSpPr>
          <p:nvPr>
            <p:ph type="body" sz="quarter" idx="19" hasCustomPrompt="1"/>
          </p:nvPr>
        </p:nvSpPr>
        <p:spPr>
          <a:xfrm>
            <a:off x="851193" y="2374899"/>
            <a:ext cx="3327366" cy="3485573"/>
          </a:xfrm>
        </p:spPr>
        <p:txBody>
          <a:bodyPr>
            <a:normAutofit/>
          </a:bodyPr>
          <a:lstStyle>
            <a:lvl1pPr>
              <a:defRPr sz="2000"/>
            </a:lvl1pPr>
          </a:lstStyle>
          <a:p>
            <a:pPr lvl="0"/>
            <a:r>
              <a:rPr lang="en-US" dirty="0"/>
              <a:t>Click to add text</a:t>
            </a:r>
          </a:p>
        </p:txBody>
      </p:sp>
      <p:sp>
        <p:nvSpPr>
          <p:cNvPr id="12" name="Text Placeholder 30">
            <a:extLst>
              <a:ext uri="{FF2B5EF4-FFF2-40B4-BE49-F238E27FC236}">
                <a16:creationId xmlns:a16="http://schemas.microsoft.com/office/drawing/2014/main" id="{6B205DED-723B-48E3-AE9F-556696225CAA}"/>
              </a:ext>
            </a:extLst>
          </p:cNvPr>
          <p:cNvSpPr>
            <a:spLocks noGrp="1"/>
          </p:cNvSpPr>
          <p:nvPr>
            <p:ph type="body" sz="quarter" idx="18" hasCustomPrompt="1"/>
          </p:nvPr>
        </p:nvSpPr>
        <p:spPr>
          <a:xfrm>
            <a:off x="4432317"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5" name="Text Placeholder 15">
            <a:extLst>
              <a:ext uri="{FF2B5EF4-FFF2-40B4-BE49-F238E27FC236}">
                <a16:creationId xmlns:a16="http://schemas.microsoft.com/office/drawing/2014/main" id="{77D63D24-8466-44F3-898F-5CBC42C7681F}"/>
              </a:ext>
            </a:extLst>
          </p:cNvPr>
          <p:cNvSpPr>
            <a:spLocks noGrp="1"/>
          </p:cNvSpPr>
          <p:nvPr>
            <p:ph type="body" sz="quarter" idx="20" hasCustomPrompt="1"/>
          </p:nvPr>
        </p:nvSpPr>
        <p:spPr>
          <a:xfrm>
            <a:off x="4432317" y="2374899"/>
            <a:ext cx="3327366" cy="3485573"/>
          </a:xfrm>
        </p:spPr>
        <p:txBody>
          <a:bodyPr>
            <a:normAutofit/>
          </a:bodyPr>
          <a:lstStyle>
            <a:lvl1pPr>
              <a:defRPr sz="2000"/>
            </a:lvl1pPr>
          </a:lstStyle>
          <a:p>
            <a:pPr lvl="0"/>
            <a:r>
              <a:rPr lang="en-US" dirty="0"/>
              <a:t>Click to add text</a:t>
            </a:r>
          </a:p>
        </p:txBody>
      </p:sp>
      <p:sp>
        <p:nvSpPr>
          <p:cNvPr id="10" name="Text Placeholder 30">
            <a:extLst>
              <a:ext uri="{FF2B5EF4-FFF2-40B4-BE49-F238E27FC236}">
                <a16:creationId xmlns:a16="http://schemas.microsoft.com/office/drawing/2014/main" id="{F600D1D1-B6A8-4A4E-BC6A-897FE089CBEC}"/>
              </a:ext>
            </a:extLst>
          </p:cNvPr>
          <p:cNvSpPr>
            <a:spLocks noGrp="1"/>
          </p:cNvSpPr>
          <p:nvPr>
            <p:ph type="body" sz="quarter" idx="16" hasCustomPrompt="1"/>
          </p:nvPr>
        </p:nvSpPr>
        <p:spPr>
          <a:xfrm>
            <a:off x="8025393"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6" name="Text Placeholder 15">
            <a:extLst>
              <a:ext uri="{FF2B5EF4-FFF2-40B4-BE49-F238E27FC236}">
                <a16:creationId xmlns:a16="http://schemas.microsoft.com/office/drawing/2014/main" id="{A205F643-67E9-4E41-A65F-163C816090B9}"/>
              </a:ext>
            </a:extLst>
          </p:cNvPr>
          <p:cNvSpPr>
            <a:spLocks noGrp="1"/>
          </p:cNvSpPr>
          <p:nvPr>
            <p:ph type="body" sz="quarter" idx="21" hasCustomPrompt="1"/>
          </p:nvPr>
        </p:nvSpPr>
        <p:spPr>
          <a:xfrm>
            <a:off x="8025393" y="2374899"/>
            <a:ext cx="3327366" cy="3485573"/>
          </a:xfrm>
        </p:spPr>
        <p:txBody>
          <a:bodyPr>
            <a:normAutofit/>
          </a:bodyPr>
          <a:lstStyle>
            <a:lvl1pPr>
              <a:defRPr sz="2000"/>
            </a:lvl1pPr>
          </a:lstStyle>
          <a:p>
            <a:pPr lvl="0"/>
            <a:r>
              <a:rPr lang="en-US" dirty="0"/>
              <a:t>Click to add text</a:t>
            </a:r>
          </a:p>
        </p:txBody>
      </p:sp>
      <p:sp>
        <p:nvSpPr>
          <p:cNvPr id="2" name="Footer Placeholder 4">
            <a:extLst>
              <a:ext uri="{FF2B5EF4-FFF2-40B4-BE49-F238E27FC236}">
                <a16:creationId xmlns:a16="http://schemas.microsoft.com/office/drawing/2014/main" id="{B0EF04CC-F1B1-495C-BA2F-F28A5D9715A2}"/>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3" name="Date Placeholder 3">
            <a:extLst>
              <a:ext uri="{FF2B5EF4-FFF2-40B4-BE49-F238E27FC236}">
                <a16:creationId xmlns:a16="http://schemas.microsoft.com/office/drawing/2014/main" id="{657B66A6-EBC5-4A75-B938-7148B7A12627}"/>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4" name="Slide Number Placeholder 5">
            <a:extLst>
              <a:ext uri="{FF2B5EF4-FFF2-40B4-BE49-F238E27FC236}">
                <a16:creationId xmlns:a16="http://schemas.microsoft.com/office/drawing/2014/main" id="{D83DD707-C769-4868-9B2F-1BF7ABBCD207}"/>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9" name="Picture 8" descr="A white text on a black background&#10;&#10;Description automatically generated with medium confidence">
            <a:extLst>
              <a:ext uri="{FF2B5EF4-FFF2-40B4-BE49-F238E27FC236}">
                <a16:creationId xmlns:a16="http://schemas.microsoft.com/office/drawing/2014/main" id="{8482F139-F395-AC6E-67FE-DD67D00780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19846605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926107-51B9-44DD-8581-AA5E8B601C63}"/>
              </a:ext>
            </a:extLst>
          </p:cNvPr>
          <p:cNvSpPr>
            <a:spLocks noGrp="1"/>
          </p:cNvSpPr>
          <p:nvPr>
            <p:ph type="title"/>
          </p:nvPr>
        </p:nvSpPr>
        <p:spPr>
          <a:xfrm>
            <a:off x="647698" y="484494"/>
            <a:ext cx="5800867" cy="1569493"/>
          </a:xfrm>
        </p:spPr>
        <p:txBody>
          <a:bodyPr anchor="b">
            <a:normAutofit/>
          </a:bodyPr>
          <a:lstStyle>
            <a:lvl1pPr>
              <a:defRPr>
                <a:solidFill>
                  <a:schemeClr val="accent1"/>
                </a:solidFill>
              </a:defRPr>
            </a:lvl1pPr>
          </a:lstStyle>
          <a:p>
            <a:r>
              <a:rPr lang="en-US"/>
              <a:t>Click to edit Master title style</a:t>
            </a:r>
            <a:endParaRPr lang="en-US" dirty="0"/>
          </a:p>
        </p:txBody>
      </p:sp>
      <p:sp>
        <p:nvSpPr>
          <p:cNvPr id="4" name="Content Placeholder 2">
            <a:extLst>
              <a:ext uri="{FF2B5EF4-FFF2-40B4-BE49-F238E27FC236}">
                <a16:creationId xmlns:a16="http://schemas.microsoft.com/office/drawing/2014/main" id="{CD144A4B-34B7-47EC-888B-0D20760065AA}"/>
              </a:ext>
            </a:extLst>
          </p:cNvPr>
          <p:cNvSpPr>
            <a:spLocks noGrp="1"/>
          </p:cNvSpPr>
          <p:nvPr>
            <p:ph idx="1"/>
          </p:nvPr>
        </p:nvSpPr>
        <p:spPr>
          <a:xfrm>
            <a:off x="647702" y="2156346"/>
            <a:ext cx="5800866" cy="3963937"/>
          </a:xfrm>
        </p:spPr>
        <p:txBody>
          <a:bodyPr>
            <a:normAutofit/>
          </a:bodyPr>
          <a:lstStyle>
            <a:lvl1pPr marL="0" indent="0">
              <a:buNone/>
              <a:defRPr/>
            </a:lvl1pPr>
          </a:lstStyle>
          <a:p>
            <a:pPr lvl="0"/>
            <a:r>
              <a:rPr lang="en-US"/>
              <a:t>Click to edit Master text styles</a:t>
            </a:r>
          </a:p>
        </p:txBody>
      </p:sp>
      <p:sp>
        <p:nvSpPr>
          <p:cNvPr id="9" name="Footer Placeholder 4">
            <a:extLst>
              <a:ext uri="{FF2B5EF4-FFF2-40B4-BE49-F238E27FC236}">
                <a16:creationId xmlns:a16="http://schemas.microsoft.com/office/drawing/2014/main" id="{C6A9B852-DA3F-4566-BDEB-F1F69334E1FB}"/>
              </a:ext>
            </a:extLst>
          </p:cNvPr>
          <p:cNvSpPr>
            <a:spLocks noGrp="1"/>
          </p:cNvSpPr>
          <p:nvPr>
            <p:ph type="ftr" sz="quarter" idx="11"/>
          </p:nvPr>
        </p:nvSpPr>
        <p:spPr>
          <a:xfrm>
            <a:off x="199277" y="6356350"/>
            <a:ext cx="387742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17" name="Picture Placeholder 12">
            <a:extLst>
              <a:ext uri="{FF2B5EF4-FFF2-40B4-BE49-F238E27FC236}">
                <a16:creationId xmlns:a16="http://schemas.microsoft.com/office/drawing/2014/main" id="{116EBB24-A127-412B-99DB-A7FBCA68A2FA}"/>
              </a:ext>
            </a:extLst>
          </p:cNvPr>
          <p:cNvSpPr>
            <a:spLocks noGrp="1"/>
          </p:cNvSpPr>
          <p:nvPr>
            <p:ph type="pic" sz="quarter" idx="13" hasCustomPrompt="1"/>
          </p:nvPr>
        </p:nvSpPr>
        <p:spPr>
          <a:xfrm>
            <a:off x="6700838" y="665163"/>
            <a:ext cx="2214562" cy="2513012"/>
          </a:xfrm>
        </p:spPr>
        <p:txBody>
          <a:bodyPr/>
          <a:lstStyle>
            <a:lvl1pPr marL="0" indent="0" algn="ctr">
              <a:buNone/>
              <a:defRPr/>
            </a:lvl1pPr>
          </a:lstStyle>
          <a:p>
            <a:r>
              <a:rPr lang="en-US" dirty="0"/>
              <a:t>Click to add photo</a:t>
            </a:r>
          </a:p>
        </p:txBody>
      </p:sp>
      <p:sp>
        <p:nvSpPr>
          <p:cNvPr id="18" name="Picture Placeholder 12">
            <a:extLst>
              <a:ext uri="{FF2B5EF4-FFF2-40B4-BE49-F238E27FC236}">
                <a16:creationId xmlns:a16="http://schemas.microsoft.com/office/drawing/2014/main" id="{63CCB0A6-D7F6-4C78-B6C0-A045E3B25B00}"/>
              </a:ext>
            </a:extLst>
          </p:cNvPr>
          <p:cNvSpPr>
            <a:spLocks noGrp="1"/>
          </p:cNvSpPr>
          <p:nvPr>
            <p:ph type="pic" sz="quarter" idx="14" hasCustomPrompt="1"/>
          </p:nvPr>
        </p:nvSpPr>
        <p:spPr>
          <a:xfrm>
            <a:off x="9329737" y="665579"/>
            <a:ext cx="2214562" cy="2513012"/>
          </a:xfrm>
        </p:spPr>
        <p:txBody>
          <a:bodyPr/>
          <a:lstStyle>
            <a:lvl1pPr marL="0" indent="0" algn="ctr">
              <a:buNone/>
              <a:defRPr/>
            </a:lvl1pPr>
          </a:lstStyle>
          <a:p>
            <a:r>
              <a:rPr lang="en-US" dirty="0"/>
              <a:t>Click to add photo</a:t>
            </a:r>
          </a:p>
        </p:txBody>
      </p:sp>
      <p:sp>
        <p:nvSpPr>
          <p:cNvPr id="19" name="Picture Placeholder 12">
            <a:extLst>
              <a:ext uri="{FF2B5EF4-FFF2-40B4-BE49-F238E27FC236}">
                <a16:creationId xmlns:a16="http://schemas.microsoft.com/office/drawing/2014/main" id="{F3038A14-3DB7-4BDC-A247-674224BFB8B1}"/>
              </a:ext>
            </a:extLst>
          </p:cNvPr>
          <p:cNvSpPr>
            <a:spLocks noGrp="1"/>
          </p:cNvSpPr>
          <p:nvPr>
            <p:ph type="pic" sz="quarter" idx="15" hasCustomPrompt="1"/>
          </p:nvPr>
        </p:nvSpPr>
        <p:spPr>
          <a:xfrm>
            <a:off x="6700854" y="3607271"/>
            <a:ext cx="2214562" cy="2513012"/>
          </a:xfrm>
        </p:spPr>
        <p:txBody>
          <a:bodyPr/>
          <a:lstStyle>
            <a:lvl1pPr marL="0" indent="0" algn="ctr">
              <a:buNone/>
              <a:defRPr/>
            </a:lvl1pPr>
          </a:lstStyle>
          <a:p>
            <a:r>
              <a:rPr lang="en-US" dirty="0"/>
              <a:t>Click to add photo</a:t>
            </a:r>
          </a:p>
        </p:txBody>
      </p:sp>
      <p:sp>
        <p:nvSpPr>
          <p:cNvPr id="20" name="Picture Placeholder 12">
            <a:extLst>
              <a:ext uri="{FF2B5EF4-FFF2-40B4-BE49-F238E27FC236}">
                <a16:creationId xmlns:a16="http://schemas.microsoft.com/office/drawing/2014/main" id="{59BCC1BB-4299-409F-9215-B3A4ECAB5238}"/>
              </a:ext>
            </a:extLst>
          </p:cNvPr>
          <p:cNvSpPr>
            <a:spLocks noGrp="1"/>
          </p:cNvSpPr>
          <p:nvPr>
            <p:ph type="pic" sz="quarter" idx="16" hasCustomPrompt="1"/>
          </p:nvPr>
        </p:nvSpPr>
        <p:spPr>
          <a:xfrm>
            <a:off x="9324845" y="3607271"/>
            <a:ext cx="2214562" cy="2513012"/>
          </a:xfrm>
        </p:spPr>
        <p:txBody>
          <a:bodyPr/>
          <a:lstStyle>
            <a:lvl1pPr marL="0" indent="0" algn="ctr">
              <a:buNone/>
              <a:defRPr/>
            </a:lvl1pPr>
          </a:lstStyle>
          <a:p>
            <a:r>
              <a:rPr lang="en-US" dirty="0"/>
              <a:t>Click to add photo</a:t>
            </a:r>
          </a:p>
        </p:txBody>
      </p:sp>
      <p:sp>
        <p:nvSpPr>
          <p:cNvPr id="10" name="Date Placeholder 3">
            <a:extLst>
              <a:ext uri="{FF2B5EF4-FFF2-40B4-BE49-F238E27FC236}">
                <a16:creationId xmlns:a16="http://schemas.microsoft.com/office/drawing/2014/main" id="{7FB415D6-2F2D-46E2-94AF-1F3BE10F351D}"/>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1" name="Slide Number Placeholder 5">
            <a:extLst>
              <a:ext uri="{FF2B5EF4-FFF2-40B4-BE49-F238E27FC236}">
                <a16:creationId xmlns:a16="http://schemas.microsoft.com/office/drawing/2014/main" id="{FEC8DC3B-1AAD-429C-A1EA-FAEE9D884490}"/>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F39FF-F5CB-4ACA-9B46-4CCF89ECA75F}"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5330964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52F41C-45C5-4E09-A91A-8F4AE80B065E}"/>
              </a:ext>
              <a:ext uri="{C183D7F6-B498-43B3-948B-1728B52AA6E4}">
                <adec:decorative xmlns:adec="http://schemas.microsoft.com/office/drawing/2017/decorative" val="1"/>
              </a:ext>
            </a:extLst>
          </p:cNvPr>
          <p:cNvSpPr/>
          <p:nvPr userDrawn="1"/>
        </p:nvSpPr>
        <p:spPr>
          <a:xfrm>
            <a:off x="0" y="4533900"/>
            <a:ext cx="9144000" cy="2324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6">
            <a:extLst>
              <a:ext uri="{FF2B5EF4-FFF2-40B4-BE49-F238E27FC236}">
                <a16:creationId xmlns:a16="http://schemas.microsoft.com/office/drawing/2014/main" id="{DA9EBEF3-E8A8-4C5C-B6D9-B322242DC93A}"/>
              </a:ext>
            </a:extLst>
          </p:cNvPr>
          <p:cNvSpPr>
            <a:spLocks noGrp="1"/>
          </p:cNvSpPr>
          <p:nvPr>
            <p:ph type="ctrTitle"/>
          </p:nvPr>
        </p:nvSpPr>
        <p:spPr>
          <a:xfrm>
            <a:off x="877001" y="4947313"/>
            <a:ext cx="7700617" cy="1409037"/>
          </a:xfrm>
        </p:spPr>
        <p:txBody>
          <a:bodyPr anchor="ctr">
            <a:normAutofit/>
          </a:bodyPr>
          <a:lstStyle>
            <a:lvl1pPr>
              <a:defRPr>
                <a:solidFill>
                  <a:schemeClr val="bg1"/>
                </a:solidFill>
              </a:defRPr>
            </a:lvl1pPr>
          </a:lstStyle>
          <a:p>
            <a:r>
              <a:rPr lang="en-US" sz="5400"/>
              <a:t>Click to edit Master title style</a:t>
            </a:r>
            <a:endParaRPr lang="en-US" sz="5400" dirty="0"/>
          </a:p>
        </p:txBody>
      </p:sp>
      <p:sp>
        <p:nvSpPr>
          <p:cNvPr id="11" name="Subtitle 7">
            <a:extLst>
              <a:ext uri="{FF2B5EF4-FFF2-40B4-BE49-F238E27FC236}">
                <a16:creationId xmlns:a16="http://schemas.microsoft.com/office/drawing/2014/main" id="{6A90C83B-4674-4CF1-9CD4-78C3B7CDCCA8}"/>
              </a:ext>
            </a:extLst>
          </p:cNvPr>
          <p:cNvSpPr>
            <a:spLocks noGrp="1"/>
          </p:cNvSpPr>
          <p:nvPr>
            <p:ph type="subTitle" idx="1"/>
          </p:nvPr>
        </p:nvSpPr>
        <p:spPr>
          <a:xfrm>
            <a:off x="9446252" y="386989"/>
            <a:ext cx="2443495" cy="3758334"/>
          </a:xfrm>
        </p:spPr>
        <p:txBody>
          <a:bodyPr anchor="t">
            <a:normAutofit/>
          </a:bodyPr>
          <a:lstStyle>
            <a:lvl1pPr marL="0" indent="0">
              <a:lnSpc>
                <a:spcPct val="100000"/>
              </a:lnSpc>
              <a:spcBef>
                <a:spcPts val="0"/>
              </a:spcBef>
              <a:buNone/>
              <a:defRPr sz="2800" b="1">
                <a:solidFill>
                  <a:schemeClr val="accent1"/>
                </a:solidFill>
              </a:defRPr>
            </a:lvl1pPr>
          </a:lstStyle>
          <a:p>
            <a:r>
              <a:rPr lang="en-US">
                <a:solidFill>
                  <a:schemeClr val="accent1"/>
                </a:solidFill>
              </a:rPr>
              <a:t>Click to edit Master subtitle style</a:t>
            </a:r>
            <a:endParaRPr lang="en-US" dirty="0">
              <a:solidFill>
                <a:schemeClr val="accent1"/>
              </a:solidFill>
            </a:endParaRPr>
          </a:p>
        </p:txBody>
      </p:sp>
      <p:sp>
        <p:nvSpPr>
          <p:cNvPr id="19" name="Picture Placeholder 17">
            <a:extLst>
              <a:ext uri="{FF2B5EF4-FFF2-40B4-BE49-F238E27FC236}">
                <a16:creationId xmlns:a16="http://schemas.microsoft.com/office/drawing/2014/main" id="{1894E094-44B9-4024-A43A-438DEB225DB2}"/>
              </a:ext>
            </a:extLst>
          </p:cNvPr>
          <p:cNvSpPr>
            <a:spLocks noGrp="1"/>
          </p:cNvSpPr>
          <p:nvPr>
            <p:ph type="pic" sz="quarter" idx="13" hasCustomPrompt="1"/>
          </p:nvPr>
        </p:nvSpPr>
        <p:spPr>
          <a:xfrm>
            <a:off x="0" y="0"/>
            <a:ext cx="9144000" cy="4532313"/>
          </a:xfrm>
        </p:spPr>
        <p:txBody>
          <a:bodyPr/>
          <a:lstStyle>
            <a:lvl1pPr marL="0" indent="0" algn="ctr">
              <a:buNone/>
              <a:defRPr/>
            </a:lvl1pPr>
          </a:lstStyle>
          <a:p>
            <a:r>
              <a:rPr lang="en-US" dirty="0"/>
              <a:t>Click to add photo</a:t>
            </a:r>
          </a:p>
        </p:txBody>
      </p:sp>
      <p:sp>
        <p:nvSpPr>
          <p:cNvPr id="13" name="Footer Placeholder 4">
            <a:extLst>
              <a:ext uri="{FF2B5EF4-FFF2-40B4-BE49-F238E27FC236}">
                <a16:creationId xmlns:a16="http://schemas.microsoft.com/office/drawing/2014/main" id="{9BCFB5F5-AD25-4F9C-8AE7-E0E891F1AFF9}"/>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t>Presentation title</a:t>
            </a:r>
          </a:p>
        </p:txBody>
      </p:sp>
      <p:sp>
        <p:nvSpPr>
          <p:cNvPr id="23" name="Picture Placeholder 20">
            <a:extLst>
              <a:ext uri="{FF2B5EF4-FFF2-40B4-BE49-F238E27FC236}">
                <a16:creationId xmlns:a16="http://schemas.microsoft.com/office/drawing/2014/main" id="{919568B3-FE67-4E6E-BA92-FEF29CBFE1B4}"/>
              </a:ext>
            </a:extLst>
          </p:cNvPr>
          <p:cNvSpPr>
            <a:spLocks noGrp="1"/>
          </p:cNvSpPr>
          <p:nvPr>
            <p:ph type="pic" sz="quarter" idx="14" hasCustomPrompt="1"/>
          </p:nvPr>
        </p:nvSpPr>
        <p:spPr>
          <a:xfrm>
            <a:off x="9144000" y="4532313"/>
            <a:ext cx="3048000" cy="2325687"/>
          </a:xfrm>
        </p:spPr>
        <p:txBody>
          <a:bodyPr/>
          <a:lstStyle>
            <a:lvl1pPr marL="0" indent="0" algn="ctr">
              <a:buNone/>
              <a:defRPr/>
            </a:lvl1pPr>
          </a:lstStyle>
          <a:p>
            <a:r>
              <a:rPr lang="en-US" dirty="0"/>
              <a:t>Click to add photo</a:t>
            </a:r>
          </a:p>
        </p:txBody>
      </p:sp>
      <p:sp>
        <p:nvSpPr>
          <p:cNvPr id="15" name="Date Placeholder 3">
            <a:extLst>
              <a:ext uri="{FF2B5EF4-FFF2-40B4-BE49-F238E27FC236}">
                <a16:creationId xmlns:a16="http://schemas.microsoft.com/office/drawing/2014/main" id="{D87D4A75-1737-4D5B-A386-9FE32DFB5E51}"/>
              </a:ext>
            </a:extLst>
          </p:cNvPr>
          <p:cNvSpPr>
            <a:spLocks noGrp="1"/>
          </p:cNvSpPr>
          <p:nvPr>
            <p:ph type="dt" sz="half" idx="10"/>
          </p:nvPr>
        </p:nvSpPr>
        <p:spPr>
          <a:xfrm>
            <a:off x="7013448" y="6355080"/>
            <a:ext cx="4352544"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16" name="Slide Number Placeholder 5">
            <a:extLst>
              <a:ext uri="{FF2B5EF4-FFF2-40B4-BE49-F238E27FC236}">
                <a16:creationId xmlns:a16="http://schemas.microsoft.com/office/drawing/2014/main" id="{EB52AA41-FD0C-42C6-BD04-9E5B55A48989}"/>
              </a:ext>
            </a:extLst>
          </p:cNvPr>
          <p:cNvSpPr>
            <a:spLocks noGrp="1"/>
          </p:cNvSpPr>
          <p:nvPr>
            <p:ph type="sldNum" sz="quarter" idx="12"/>
          </p:nvPr>
        </p:nvSpPr>
        <p:spPr>
          <a:xfrm>
            <a:off x="11365992" y="6356350"/>
            <a:ext cx="630936" cy="365125"/>
          </a:xfrm>
        </p:spPr>
        <p:txBody>
          <a:bodyPr/>
          <a:lstStyle>
            <a:lvl1pPr>
              <a:defRPr>
                <a:solidFill>
                  <a:schemeClr val="bg1"/>
                </a:solidFill>
                <a:effectLst>
                  <a:outerShdw blurRad="38100" dist="38100" dir="2700000" algn="tl">
                    <a:srgbClr val="000000">
                      <a:alpha val="43137"/>
                    </a:srgbClr>
                  </a:outerShdw>
                </a:effectLst>
              </a:defRPr>
            </a:lvl1pPr>
          </a:lstStyle>
          <a:p>
            <a:fld id="{244D815C-8BF3-4ECF-A945-A2A7C2983AF9}" type="slidenum">
              <a:rPr lang="en-US" smtClean="0"/>
              <a:pPr/>
              <a:t>‹#›</a:t>
            </a:fld>
            <a:endParaRPr lang="en-US" dirty="0"/>
          </a:p>
        </p:txBody>
      </p:sp>
    </p:spTree>
    <p:extLst>
      <p:ext uri="{BB962C8B-B14F-4D97-AF65-F5344CB8AC3E}">
        <p14:creationId xmlns:p14="http://schemas.microsoft.com/office/powerpoint/2010/main" val="36416496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25DF5-9BEA-82F5-CAC5-97B8A10956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EBC0D3-9440-58C2-D959-6D590C7947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48B063-D5E5-03A4-B7B5-4A3EE487EE07}"/>
              </a:ext>
            </a:extLst>
          </p:cNvPr>
          <p:cNvSpPr>
            <a:spLocks noGrp="1"/>
          </p:cNvSpPr>
          <p:nvPr>
            <p:ph type="dt" sz="half" idx="10"/>
          </p:nvPr>
        </p:nvSpPr>
        <p:spPr/>
        <p:txBody>
          <a:bodyPr/>
          <a:lstStyle/>
          <a:p>
            <a:fld id="{81BF00F5-5A58-4E89-84C4-EBBAFA178D02}" type="datetimeFigureOut">
              <a:rPr lang="en-US" smtClean="0"/>
              <a:t>7/13/2023</a:t>
            </a:fld>
            <a:endParaRPr lang="en-US"/>
          </a:p>
        </p:txBody>
      </p:sp>
      <p:sp>
        <p:nvSpPr>
          <p:cNvPr id="5" name="Footer Placeholder 4">
            <a:extLst>
              <a:ext uri="{FF2B5EF4-FFF2-40B4-BE49-F238E27FC236}">
                <a16:creationId xmlns:a16="http://schemas.microsoft.com/office/drawing/2014/main" id="{144175ED-56AB-047E-E023-7834862FB1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1F41CE-0027-CB9A-C444-62C517C32FB6}"/>
              </a:ext>
            </a:extLst>
          </p:cNvPr>
          <p:cNvSpPr>
            <a:spLocks noGrp="1"/>
          </p:cNvSpPr>
          <p:nvPr>
            <p:ph type="sldNum" sz="quarter" idx="12"/>
          </p:nvPr>
        </p:nvSpPr>
        <p:spPr/>
        <p:txBody>
          <a:bodyPr/>
          <a:lstStyle/>
          <a:p>
            <a:fld id="{D9680408-02AB-4719-A8BD-9DBB8C57475D}" type="slidenum">
              <a:rPr lang="en-US" smtClean="0"/>
              <a:t>‹#›</a:t>
            </a:fld>
            <a:endParaRPr lang="en-US"/>
          </a:p>
        </p:txBody>
      </p:sp>
    </p:spTree>
    <p:extLst>
      <p:ext uri="{BB962C8B-B14F-4D97-AF65-F5344CB8AC3E}">
        <p14:creationId xmlns:p14="http://schemas.microsoft.com/office/powerpoint/2010/main" val="1802361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B7E88-CA65-54B7-E2C3-7AF779B9A1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CEC696-2652-9518-AC20-85905BCC31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B9EF3B-B8B0-2D8F-3372-BF3929C6E5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7D8DFB-F5E1-2819-6876-1848FB9A4C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CAC32F-280B-6635-3012-41150FB239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052B08-2028-B474-3DA9-65A0B89FCCE1}"/>
              </a:ext>
            </a:extLst>
          </p:cNvPr>
          <p:cNvSpPr>
            <a:spLocks noGrp="1"/>
          </p:cNvSpPr>
          <p:nvPr>
            <p:ph type="dt" sz="half" idx="10"/>
          </p:nvPr>
        </p:nvSpPr>
        <p:spPr/>
        <p:txBody>
          <a:bodyPr/>
          <a:lstStyle/>
          <a:p>
            <a:fld id="{81BF00F5-5A58-4E89-84C4-EBBAFA178D02}" type="datetimeFigureOut">
              <a:rPr lang="en-US" smtClean="0"/>
              <a:t>7/13/2023</a:t>
            </a:fld>
            <a:endParaRPr lang="en-US"/>
          </a:p>
        </p:txBody>
      </p:sp>
      <p:sp>
        <p:nvSpPr>
          <p:cNvPr id="8" name="Footer Placeholder 7">
            <a:extLst>
              <a:ext uri="{FF2B5EF4-FFF2-40B4-BE49-F238E27FC236}">
                <a16:creationId xmlns:a16="http://schemas.microsoft.com/office/drawing/2014/main" id="{5CDB3F1A-FB75-94C6-4A12-7E1CC54A43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2CDF38-E7C1-0D61-A330-E0950353EEF6}"/>
              </a:ext>
            </a:extLst>
          </p:cNvPr>
          <p:cNvSpPr>
            <a:spLocks noGrp="1"/>
          </p:cNvSpPr>
          <p:nvPr>
            <p:ph type="sldNum" sz="quarter" idx="12"/>
          </p:nvPr>
        </p:nvSpPr>
        <p:spPr/>
        <p:txBody>
          <a:bodyPr/>
          <a:lstStyle/>
          <a:p>
            <a:fld id="{D9680408-02AB-4719-A8BD-9DBB8C57475D}" type="slidenum">
              <a:rPr lang="en-US" smtClean="0"/>
              <a:t>‹#›</a:t>
            </a:fld>
            <a:endParaRPr lang="en-US"/>
          </a:p>
        </p:txBody>
      </p:sp>
    </p:spTree>
    <p:extLst>
      <p:ext uri="{BB962C8B-B14F-4D97-AF65-F5344CB8AC3E}">
        <p14:creationId xmlns:p14="http://schemas.microsoft.com/office/powerpoint/2010/main" val="6484045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1D55E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52961-CB2A-086C-2D27-7D945DE4E7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62C178-9F17-210A-EA46-AE7E10329A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B6EF40-0209-950C-4F24-292254099061}"/>
              </a:ext>
            </a:extLst>
          </p:cNvPr>
          <p:cNvSpPr>
            <a:spLocks noGrp="1"/>
          </p:cNvSpPr>
          <p:nvPr>
            <p:ph type="dt" sz="half" idx="10"/>
          </p:nvPr>
        </p:nvSpPr>
        <p:spPr/>
        <p:txBody>
          <a:bodyPr/>
          <a:lstStyle/>
          <a:p>
            <a:fld id="{81BF00F5-5A58-4E89-84C4-EBBAFA178D02}" type="datetimeFigureOut">
              <a:rPr lang="en-US" smtClean="0"/>
              <a:t>7/13/2023</a:t>
            </a:fld>
            <a:endParaRPr lang="en-US"/>
          </a:p>
        </p:txBody>
      </p:sp>
      <p:sp>
        <p:nvSpPr>
          <p:cNvPr id="5" name="Footer Placeholder 4">
            <a:extLst>
              <a:ext uri="{FF2B5EF4-FFF2-40B4-BE49-F238E27FC236}">
                <a16:creationId xmlns:a16="http://schemas.microsoft.com/office/drawing/2014/main" id="{5B416C51-8D4B-7412-07E5-48430F1B77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4D4B2B-D97C-71C3-8801-A79B0614566E}"/>
              </a:ext>
            </a:extLst>
          </p:cNvPr>
          <p:cNvSpPr>
            <a:spLocks noGrp="1"/>
          </p:cNvSpPr>
          <p:nvPr>
            <p:ph type="sldNum" sz="quarter" idx="12"/>
          </p:nvPr>
        </p:nvSpPr>
        <p:spPr/>
        <p:txBody>
          <a:bodyPr/>
          <a:lstStyle/>
          <a:p>
            <a:fld id="{D9680408-02AB-4719-A8BD-9DBB8C57475D}" type="slidenum">
              <a:rPr lang="en-US" smtClean="0"/>
              <a:t>‹#›</a:t>
            </a:fld>
            <a:endParaRPr lang="en-US"/>
          </a:p>
        </p:txBody>
      </p:sp>
      <p:sp>
        <p:nvSpPr>
          <p:cNvPr id="7" name="Rectangle 6">
            <a:extLst>
              <a:ext uri="{FF2B5EF4-FFF2-40B4-BE49-F238E27FC236}">
                <a16:creationId xmlns:a16="http://schemas.microsoft.com/office/drawing/2014/main" id="{7A92B4F0-EB64-B48D-A881-19D93F4E3C0B}"/>
              </a:ext>
            </a:extLst>
          </p:cNvPr>
          <p:cNvSpPr/>
          <p:nvPr userDrawn="1"/>
        </p:nvSpPr>
        <p:spPr>
          <a:xfrm>
            <a:off x="10534261" y="139959"/>
            <a:ext cx="1147666" cy="541078"/>
          </a:xfrm>
          <a:prstGeom prst="rect">
            <a:avLst/>
          </a:prstGeom>
          <a:solidFill>
            <a:srgbClr val="1D5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pic>
        <p:nvPicPr>
          <p:cNvPr id="8" name="Picture 7" descr="A white text on a black background&#10;&#10;Description automatically generated with medium confidence">
            <a:extLst>
              <a:ext uri="{FF2B5EF4-FFF2-40B4-BE49-F238E27FC236}">
                <a16:creationId xmlns:a16="http://schemas.microsoft.com/office/drawing/2014/main" id="{7BF4E8DD-3CD0-6BB2-B02D-D61392DA91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33104954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877824" y="1517904"/>
            <a:ext cx="4416552" cy="1572768"/>
          </a:xfrm>
        </p:spPr>
        <p:txBody>
          <a:bodyPr anchor="b"/>
          <a:lstStyle>
            <a:lvl1pPr>
              <a:defRPr sz="5400" b="1">
                <a:solidFill>
                  <a:schemeClr val="bg1"/>
                </a:solidFill>
                <a:latin typeface="+mn-lt"/>
              </a:defRPr>
            </a:lvl1pPr>
          </a:lstStyle>
          <a:p>
            <a:r>
              <a:rPr lang="en-US" dirty="0"/>
              <a:t>click to edit master title style</a:t>
            </a:r>
          </a:p>
        </p:txBody>
      </p:sp>
      <p:sp>
        <p:nvSpPr>
          <p:cNvPr id="7" name="Footer Placeholder 6">
            <a:extLst>
              <a:ext uri="{FF2B5EF4-FFF2-40B4-BE49-F238E27FC236}">
                <a16:creationId xmlns:a16="http://schemas.microsoft.com/office/drawing/2014/main" id="{B5DF0DBE-FBE3-E653-13B1-8A27023E2F1E}"/>
              </a:ext>
            </a:extLst>
          </p:cNvPr>
          <p:cNvSpPr>
            <a:spLocks noGrp="1"/>
          </p:cNvSpPr>
          <p:nvPr>
            <p:ph type="ftr" sz="quarter" idx="11"/>
          </p:nvPr>
        </p:nvSpPr>
        <p:spPr/>
        <p:txBody>
          <a:bodyPr/>
          <a:lstStyle>
            <a:lvl1pPr>
              <a:defRPr>
                <a:solidFill>
                  <a:schemeClr val="bg1">
                    <a:alpha val="78000"/>
                  </a:schemeClr>
                </a:solidFill>
              </a:defRPr>
            </a:lvl1pPr>
          </a:lstStyle>
          <a:p>
            <a:r>
              <a:rPr lang="en-US" dirty="0"/>
              <a:t>course title</a:t>
            </a:r>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877824" y="3429000"/>
            <a:ext cx="4242816" cy="2350008"/>
          </a:xfrm>
        </p:spPr>
        <p:txBody>
          <a:bodyPr/>
          <a:lstStyle>
            <a:lvl1pPr marL="0" indent="0" algn="l">
              <a:spcBef>
                <a:spcPts val="0"/>
              </a:spcBef>
              <a:buNone/>
              <a:defRPr sz="18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Picture Placeholder 11">
            <a:extLst>
              <a:ext uri="{FF2B5EF4-FFF2-40B4-BE49-F238E27FC236}">
                <a16:creationId xmlns:a16="http://schemas.microsoft.com/office/drawing/2014/main" id="{6DD0971A-C596-F81B-B6DF-4B71CD042706}"/>
              </a:ext>
            </a:extLst>
          </p:cNvPr>
          <p:cNvSpPr>
            <a:spLocks noGrp="1"/>
          </p:cNvSpPr>
          <p:nvPr>
            <p:ph type="pic" sz="quarter" idx="10"/>
          </p:nvPr>
        </p:nvSpPr>
        <p:spPr>
          <a:xfrm>
            <a:off x="5690616" y="0"/>
            <a:ext cx="6501384" cy="6858000"/>
          </a:xfrm>
          <a:custGeom>
            <a:avLst/>
            <a:gdLst>
              <a:gd name="connsiteX0" fmla="*/ 5755419 w 6501384"/>
              <a:gd name="connsiteY0" fmla="*/ 6245920 h 6858000"/>
              <a:gd name="connsiteX1" fmla="*/ 5755419 w 6501384"/>
              <a:gd name="connsiteY1" fmla="*/ 6291639 h 6858000"/>
              <a:gd name="connsiteX2" fmla="*/ 6242504 w 6501384"/>
              <a:gd name="connsiteY2" fmla="*/ 6291639 h 6858000"/>
              <a:gd name="connsiteX3" fmla="*/ 6242504 w 6501384"/>
              <a:gd name="connsiteY3" fmla="*/ 6245920 h 6858000"/>
              <a:gd name="connsiteX4" fmla="*/ 0 w 6501384"/>
              <a:gd name="connsiteY4" fmla="*/ 0 h 6858000"/>
              <a:gd name="connsiteX5" fmla="*/ 6501384 w 6501384"/>
              <a:gd name="connsiteY5" fmla="*/ 0 h 6858000"/>
              <a:gd name="connsiteX6" fmla="*/ 6501384 w 6501384"/>
              <a:gd name="connsiteY6" fmla="*/ 6858000 h 6858000"/>
              <a:gd name="connsiteX7" fmla="*/ 0 w 650138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384" h="6858000">
                <a:moveTo>
                  <a:pt x="5755419" y="6245920"/>
                </a:moveTo>
                <a:lnTo>
                  <a:pt x="5755419" y="6291639"/>
                </a:lnTo>
                <a:lnTo>
                  <a:pt x="6242504" y="6291639"/>
                </a:lnTo>
                <a:lnTo>
                  <a:pt x="6242504" y="6245920"/>
                </a:lnTo>
                <a:close/>
                <a:moveTo>
                  <a:pt x="0" y="0"/>
                </a:moveTo>
                <a:lnTo>
                  <a:pt x="6501384" y="0"/>
                </a:lnTo>
                <a:lnTo>
                  <a:pt x="6501384" y="6858000"/>
                </a:lnTo>
                <a:lnTo>
                  <a:pt x="0" y="6858000"/>
                </a:lnTo>
                <a:close/>
              </a:path>
            </a:pathLst>
          </a:custGeom>
          <a:solidFill>
            <a:schemeClr val="bg1">
              <a:lumMod val="95000"/>
            </a:schemeClr>
          </a:solidFill>
        </p:spPr>
        <p:txBody>
          <a:bodyPr wrap="square" anchor="ctr">
            <a:noAutofit/>
          </a:bodyPr>
          <a:lstStyle>
            <a:lvl1pPr marL="0" indent="0" algn="ctr">
              <a:buNone/>
              <a:defRPr/>
            </a:lvl1pPr>
          </a:lstStyle>
          <a:p>
            <a:r>
              <a:rPr lang="en-US" dirty="0"/>
              <a:t>Click icon to add picture</a:t>
            </a:r>
          </a:p>
        </p:txBody>
      </p:sp>
      <p:sp>
        <p:nvSpPr>
          <p:cNvPr id="13" name="Rectangle 12">
            <a:extLst>
              <a:ext uri="{FF2B5EF4-FFF2-40B4-BE49-F238E27FC236}">
                <a16:creationId xmlns:a16="http://schemas.microsoft.com/office/drawing/2014/main" id="{15B50D50-73C7-3F50-52F5-210AF03CEA5F}"/>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4339096C-E86B-C5A9-1F2F-E4FD0552DEF8}"/>
              </a:ext>
            </a:extLst>
          </p:cNvPr>
          <p:cNvSpPr>
            <a:spLocks noGrp="1"/>
          </p:cNvSpPr>
          <p:nvPr>
            <p:ph type="sldNum" sz="quarter" idx="12"/>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pic>
        <p:nvPicPr>
          <p:cNvPr id="2" name="Picture 1">
            <a:extLst>
              <a:ext uri="{FF2B5EF4-FFF2-40B4-BE49-F238E27FC236}">
                <a16:creationId xmlns:a16="http://schemas.microsoft.com/office/drawing/2014/main" id="{A19BD66D-683F-031A-C408-EF715BDB26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74679" y="135248"/>
            <a:ext cx="1650621" cy="380817"/>
          </a:xfrm>
          <a:prstGeom prst="rect">
            <a:avLst/>
          </a:prstGeom>
        </p:spPr>
      </p:pic>
    </p:spTree>
    <p:extLst>
      <p:ext uri="{BB962C8B-B14F-4D97-AF65-F5344CB8AC3E}">
        <p14:creationId xmlns:p14="http://schemas.microsoft.com/office/powerpoint/2010/main" val="2001026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23150"/>
            <a:ext cx="12192000" cy="3730752"/>
          </a:xfrm>
          <a:solidFill>
            <a:srgbClr val="1D55E5"/>
          </a:solidFill>
        </p:spPr>
        <p:txBody>
          <a:bodyPr/>
          <a:lstStyle>
            <a:lvl1pPr marL="0" indent="0" algn="ctr">
              <a:buNone/>
              <a:defRPr/>
            </a:lvl1pPr>
          </a:lstStyle>
          <a:p>
            <a:r>
              <a:rPr lang="en-US"/>
              <a:t>Click icon to add picture</a:t>
            </a:r>
            <a:endParaRPr lang="en-US" dirty="0"/>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18" name="Text Placeholder 17">
            <a:extLst>
              <a:ext uri="{FF2B5EF4-FFF2-40B4-BE49-F238E27FC236}">
                <a16:creationId xmlns:a16="http://schemas.microsoft.com/office/drawing/2014/main" id="{37E7FED9-E80E-C940-F98B-AB755EE20D52}"/>
              </a:ext>
            </a:extLst>
          </p:cNvPr>
          <p:cNvSpPr>
            <a:spLocks noGrp="1"/>
          </p:cNvSpPr>
          <p:nvPr>
            <p:ph type="body" sz="quarter" idx="23" hasCustomPrompt="1"/>
          </p:nvPr>
        </p:nvSpPr>
        <p:spPr>
          <a:xfrm>
            <a:off x="1922091" y="4325692"/>
            <a:ext cx="1289304" cy="813816"/>
          </a:xfrm>
        </p:spPr>
        <p:txBody>
          <a:bodyPr/>
          <a:lstStyle>
            <a:lvl1pPr marL="0" indent="0">
              <a:buNone/>
              <a:defRPr sz="5400" b="1">
                <a:solidFill>
                  <a:schemeClr val="bg1"/>
                </a:solidFill>
              </a:defRPr>
            </a:lvl1pPr>
          </a:lstStyle>
          <a:p>
            <a:pPr lvl="0"/>
            <a:r>
              <a:rPr lang="en-US" dirty="0"/>
              <a:t>00</a:t>
            </a:r>
          </a:p>
        </p:txBody>
      </p:sp>
      <p:sp>
        <p:nvSpPr>
          <p:cNvPr id="5" name="Text Placeholder 4">
            <a:extLst>
              <a:ext uri="{FF2B5EF4-FFF2-40B4-BE49-F238E27FC236}">
                <a16:creationId xmlns:a16="http://schemas.microsoft.com/office/drawing/2014/main" id="{FD759331-56CA-A5B3-ECFB-757CC5B9E3D0}"/>
              </a:ext>
            </a:extLst>
          </p:cNvPr>
          <p:cNvSpPr>
            <a:spLocks noGrp="1"/>
          </p:cNvSpPr>
          <p:nvPr>
            <p:ph type="body" sz="quarter" idx="13"/>
          </p:nvPr>
        </p:nvSpPr>
        <p:spPr>
          <a:xfrm>
            <a:off x="1956816"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D1D1D906-0BC4-FEE6-C101-A96C6910656F}"/>
              </a:ext>
            </a:extLst>
          </p:cNvPr>
          <p:cNvSpPr>
            <a:spLocks noGrp="1"/>
          </p:cNvSpPr>
          <p:nvPr>
            <p:ph type="body" sz="quarter" idx="18"/>
          </p:nvPr>
        </p:nvSpPr>
        <p:spPr>
          <a:xfrm>
            <a:off x="195681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19" name="Text Placeholder 17">
            <a:extLst>
              <a:ext uri="{FF2B5EF4-FFF2-40B4-BE49-F238E27FC236}">
                <a16:creationId xmlns:a16="http://schemas.microsoft.com/office/drawing/2014/main" id="{E30AA8E2-6DF5-EF83-796A-52DC1B42BA7D}"/>
              </a:ext>
            </a:extLst>
          </p:cNvPr>
          <p:cNvSpPr>
            <a:spLocks noGrp="1"/>
          </p:cNvSpPr>
          <p:nvPr>
            <p:ph type="body" sz="quarter" idx="24" hasCustomPrompt="1"/>
          </p:nvPr>
        </p:nvSpPr>
        <p:spPr>
          <a:xfrm>
            <a:off x="3677739" y="4325692"/>
            <a:ext cx="1289304" cy="813816"/>
          </a:xfrm>
        </p:spPr>
        <p:txBody>
          <a:bodyPr/>
          <a:lstStyle>
            <a:lvl1pPr marL="0" indent="0">
              <a:buNone/>
              <a:defRPr sz="5400" b="1">
                <a:solidFill>
                  <a:schemeClr val="bg1"/>
                </a:solidFill>
              </a:defRPr>
            </a:lvl1pPr>
          </a:lstStyle>
          <a:p>
            <a:pPr lvl="0"/>
            <a:r>
              <a:rPr lang="en-US" dirty="0"/>
              <a:t>00</a:t>
            </a:r>
          </a:p>
        </p:txBody>
      </p:sp>
      <p:sp>
        <p:nvSpPr>
          <p:cNvPr id="8" name="Text Placeholder 4">
            <a:extLst>
              <a:ext uri="{FF2B5EF4-FFF2-40B4-BE49-F238E27FC236}">
                <a16:creationId xmlns:a16="http://schemas.microsoft.com/office/drawing/2014/main" id="{12E6D84C-E8F7-4012-F33F-2BC73176DFEA}"/>
              </a:ext>
            </a:extLst>
          </p:cNvPr>
          <p:cNvSpPr>
            <a:spLocks noGrp="1"/>
          </p:cNvSpPr>
          <p:nvPr>
            <p:ph type="body" sz="quarter" idx="14"/>
          </p:nvPr>
        </p:nvSpPr>
        <p:spPr>
          <a:xfrm>
            <a:off x="3694176"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3" name="Text Placeholder 11">
            <a:extLst>
              <a:ext uri="{FF2B5EF4-FFF2-40B4-BE49-F238E27FC236}">
                <a16:creationId xmlns:a16="http://schemas.microsoft.com/office/drawing/2014/main" id="{B5C6931C-E330-4493-0643-D5997565908C}"/>
              </a:ext>
            </a:extLst>
          </p:cNvPr>
          <p:cNvSpPr>
            <a:spLocks noGrp="1"/>
          </p:cNvSpPr>
          <p:nvPr>
            <p:ph type="body" sz="quarter" idx="19"/>
          </p:nvPr>
        </p:nvSpPr>
        <p:spPr>
          <a:xfrm>
            <a:off x="369417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0" name="Text Placeholder 17">
            <a:extLst>
              <a:ext uri="{FF2B5EF4-FFF2-40B4-BE49-F238E27FC236}">
                <a16:creationId xmlns:a16="http://schemas.microsoft.com/office/drawing/2014/main" id="{CBD2F4CC-8E51-87CF-F79A-F27C3CEB5649}"/>
              </a:ext>
            </a:extLst>
          </p:cNvPr>
          <p:cNvSpPr>
            <a:spLocks noGrp="1"/>
          </p:cNvSpPr>
          <p:nvPr>
            <p:ph type="body" sz="quarter" idx="25" hasCustomPrompt="1"/>
          </p:nvPr>
        </p:nvSpPr>
        <p:spPr>
          <a:xfrm>
            <a:off x="5467044" y="4325692"/>
            <a:ext cx="1289304" cy="813816"/>
          </a:xfrm>
        </p:spPr>
        <p:txBody>
          <a:bodyPr/>
          <a:lstStyle>
            <a:lvl1pPr marL="0" indent="0">
              <a:buNone/>
              <a:defRPr sz="5400" b="1">
                <a:solidFill>
                  <a:schemeClr val="bg1"/>
                </a:solidFill>
              </a:defRPr>
            </a:lvl1pPr>
          </a:lstStyle>
          <a:p>
            <a:pPr lvl="0"/>
            <a:r>
              <a:rPr lang="en-US" dirty="0"/>
              <a:t>00</a:t>
            </a:r>
          </a:p>
        </p:txBody>
      </p:sp>
      <p:sp>
        <p:nvSpPr>
          <p:cNvPr id="9" name="Text Placeholder 4">
            <a:extLst>
              <a:ext uri="{FF2B5EF4-FFF2-40B4-BE49-F238E27FC236}">
                <a16:creationId xmlns:a16="http://schemas.microsoft.com/office/drawing/2014/main" id="{4ABDAE69-C4D7-13B7-8424-76C2742E8547}"/>
              </a:ext>
            </a:extLst>
          </p:cNvPr>
          <p:cNvSpPr>
            <a:spLocks noGrp="1"/>
          </p:cNvSpPr>
          <p:nvPr>
            <p:ph type="body" sz="quarter" idx="15"/>
          </p:nvPr>
        </p:nvSpPr>
        <p:spPr>
          <a:xfrm>
            <a:off x="5486400"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4" name="Text Placeholder 11">
            <a:extLst>
              <a:ext uri="{FF2B5EF4-FFF2-40B4-BE49-F238E27FC236}">
                <a16:creationId xmlns:a16="http://schemas.microsoft.com/office/drawing/2014/main" id="{F784D331-4EA8-7763-413A-D86421E774DF}"/>
              </a:ext>
            </a:extLst>
          </p:cNvPr>
          <p:cNvSpPr>
            <a:spLocks noGrp="1"/>
          </p:cNvSpPr>
          <p:nvPr>
            <p:ph type="body" sz="quarter" idx="20"/>
          </p:nvPr>
        </p:nvSpPr>
        <p:spPr>
          <a:xfrm>
            <a:off x="5486400"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1" name="Text Placeholder 17">
            <a:extLst>
              <a:ext uri="{FF2B5EF4-FFF2-40B4-BE49-F238E27FC236}">
                <a16:creationId xmlns:a16="http://schemas.microsoft.com/office/drawing/2014/main" id="{F7A8DA1D-6CC4-473F-2C8F-4BF59295EA28}"/>
              </a:ext>
            </a:extLst>
          </p:cNvPr>
          <p:cNvSpPr>
            <a:spLocks noGrp="1"/>
          </p:cNvSpPr>
          <p:nvPr>
            <p:ph type="body" sz="quarter" idx="26" hasCustomPrompt="1"/>
          </p:nvPr>
        </p:nvSpPr>
        <p:spPr>
          <a:xfrm>
            <a:off x="7179891" y="4325692"/>
            <a:ext cx="1289304" cy="813816"/>
          </a:xfrm>
        </p:spPr>
        <p:txBody>
          <a:bodyPr/>
          <a:lstStyle>
            <a:lvl1pPr marL="0" indent="0">
              <a:buNone/>
              <a:defRPr sz="5400" b="1">
                <a:solidFill>
                  <a:schemeClr val="bg1"/>
                </a:solidFill>
              </a:defRPr>
            </a:lvl1pPr>
          </a:lstStyle>
          <a:p>
            <a:pPr lvl="0"/>
            <a:r>
              <a:rPr lang="en-US" dirty="0"/>
              <a:t>00</a:t>
            </a:r>
          </a:p>
        </p:txBody>
      </p:sp>
      <p:sp>
        <p:nvSpPr>
          <p:cNvPr id="10" name="Text Placeholder 4">
            <a:extLst>
              <a:ext uri="{FF2B5EF4-FFF2-40B4-BE49-F238E27FC236}">
                <a16:creationId xmlns:a16="http://schemas.microsoft.com/office/drawing/2014/main" id="{BD2BB440-F01A-2C17-2EB1-29400B080812}"/>
              </a:ext>
            </a:extLst>
          </p:cNvPr>
          <p:cNvSpPr>
            <a:spLocks noGrp="1"/>
          </p:cNvSpPr>
          <p:nvPr>
            <p:ph type="body" sz="quarter" idx="16"/>
          </p:nvPr>
        </p:nvSpPr>
        <p:spPr>
          <a:xfrm>
            <a:off x="7214616"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5" name="Text Placeholder 11">
            <a:extLst>
              <a:ext uri="{FF2B5EF4-FFF2-40B4-BE49-F238E27FC236}">
                <a16:creationId xmlns:a16="http://schemas.microsoft.com/office/drawing/2014/main" id="{C8E70445-8223-C947-41BD-B5232418DC1F}"/>
              </a:ext>
            </a:extLst>
          </p:cNvPr>
          <p:cNvSpPr>
            <a:spLocks noGrp="1"/>
          </p:cNvSpPr>
          <p:nvPr>
            <p:ph type="body" sz="quarter" idx="21"/>
          </p:nvPr>
        </p:nvSpPr>
        <p:spPr>
          <a:xfrm>
            <a:off x="721461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2" name="Text Placeholder 17">
            <a:extLst>
              <a:ext uri="{FF2B5EF4-FFF2-40B4-BE49-F238E27FC236}">
                <a16:creationId xmlns:a16="http://schemas.microsoft.com/office/drawing/2014/main" id="{C0CEB3F3-5DF9-EBDA-0049-32F1E30883A6}"/>
              </a:ext>
            </a:extLst>
          </p:cNvPr>
          <p:cNvSpPr>
            <a:spLocks noGrp="1"/>
          </p:cNvSpPr>
          <p:nvPr>
            <p:ph type="body" sz="quarter" idx="27" hasCustomPrompt="1"/>
          </p:nvPr>
        </p:nvSpPr>
        <p:spPr>
          <a:xfrm>
            <a:off x="8926395" y="4325692"/>
            <a:ext cx="1289304" cy="813816"/>
          </a:xfrm>
        </p:spPr>
        <p:txBody>
          <a:bodyPr/>
          <a:lstStyle>
            <a:lvl1pPr marL="0" indent="0">
              <a:buNone/>
              <a:defRPr sz="5400" b="1">
                <a:solidFill>
                  <a:schemeClr val="bg1"/>
                </a:solidFill>
              </a:defRPr>
            </a:lvl1pPr>
          </a:lstStyle>
          <a:p>
            <a:pPr lvl="0"/>
            <a:r>
              <a:rPr lang="en-US" dirty="0"/>
              <a:t>00</a:t>
            </a:r>
          </a:p>
        </p:txBody>
      </p:sp>
      <p:sp>
        <p:nvSpPr>
          <p:cNvPr id="11" name="Text Placeholder 4">
            <a:extLst>
              <a:ext uri="{FF2B5EF4-FFF2-40B4-BE49-F238E27FC236}">
                <a16:creationId xmlns:a16="http://schemas.microsoft.com/office/drawing/2014/main" id="{17CA7A68-9715-41A2-960B-4A4FCA50B69C}"/>
              </a:ext>
            </a:extLst>
          </p:cNvPr>
          <p:cNvSpPr>
            <a:spLocks noGrp="1"/>
          </p:cNvSpPr>
          <p:nvPr>
            <p:ph type="body" sz="quarter" idx="17"/>
          </p:nvPr>
        </p:nvSpPr>
        <p:spPr>
          <a:xfrm>
            <a:off x="8961120"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6" name="Text Placeholder 11">
            <a:extLst>
              <a:ext uri="{FF2B5EF4-FFF2-40B4-BE49-F238E27FC236}">
                <a16:creationId xmlns:a16="http://schemas.microsoft.com/office/drawing/2014/main" id="{20DEDB88-9B42-2A98-CCD8-509BAE5364BD}"/>
              </a:ext>
            </a:extLst>
          </p:cNvPr>
          <p:cNvSpPr>
            <a:spLocks noGrp="1"/>
          </p:cNvSpPr>
          <p:nvPr>
            <p:ph type="body" sz="quarter" idx="22"/>
          </p:nvPr>
        </p:nvSpPr>
        <p:spPr>
          <a:xfrm>
            <a:off x="895197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9172632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2"/>
        <p:cNvGrpSpPr/>
        <p:nvPr/>
      </p:nvGrpSpPr>
      <p:grpSpPr>
        <a:xfrm>
          <a:off x="0" y="0"/>
          <a:ext cx="0" cy="0"/>
          <a:chOff x="0" y="0"/>
          <a:chExt cx="0" cy="0"/>
        </a:xfrm>
      </p:grpSpPr>
      <p:sp>
        <p:nvSpPr>
          <p:cNvPr id="87" name="Shape 87"/>
          <p:cNvSpPr txBox="1">
            <a:spLocks noGrp="1"/>
          </p:cNvSpPr>
          <p:nvPr>
            <p:ph type="title"/>
          </p:nvPr>
        </p:nvSpPr>
        <p:spPr>
          <a:xfrm>
            <a:off x="973333" y="1758200"/>
            <a:ext cx="4401200" cy="22496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3467">
                <a:solidFill>
                  <a:schemeClr val="dk2"/>
                </a:solidFill>
              </a:defRPr>
            </a:lvl1pPr>
            <a:lvl2pPr lvl="1">
              <a:spcBef>
                <a:spcPts val="0"/>
              </a:spcBef>
              <a:spcAft>
                <a:spcPts val="0"/>
              </a:spcAft>
              <a:buClr>
                <a:schemeClr val="dk2"/>
              </a:buClr>
              <a:buSzPts val="2600"/>
              <a:buNone/>
              <a:defRPr sz="3467">
                <a:solidFill>
                  <a:schemeClr val="dk2"/>
                </a:solidFill>
              </a:defRPr>
            </a:lvl2pPr>
            <a:lvl3pPr lvl="2">
              <a:spcBef>
                <a:spcPts val="0"/>
              </a:spcBef>
              <a:spcAft>
                <a:spcPts val="0"/>
              </a:spcAft>
              <a:buClr>
                <a:schemeClr val="dk2"/>
              </a:buClr>
              <a:buSzPts val="2600"/>
              <a:buNone/>
              <a:defRPr sz="3467">
                <a:solidFill>
                  <a:schemeClr val="dk2"/>
                </a:solidFill>
              </a:defRPr>
            </a:lvl3pPr>
            <a:lvl4pPr lvl="3">
              <a:spcBef>
                <a:spcPts val="0"/>
              </a:spcBef>
              <a:spcAft>
                <a:spcPts val="0"/>
              </a:spcAft>
              <a:buClr>
                <a:schemeClr val="dk2"/>
              </a:buClr>
              <a:buSzPts val="2600"/>
              <a:buNone/>
              <a:defRPr sz="3467">
                <a:solidFill>
                  <a:schemeClr val="dk2"/>
                </a:solidFill>
              </a:defRPr>
            </a:lvl4pPr>
            <a:lvl5pPr lvl="4">
              <a:spcBef>
                <a:spcPts val="0"/>
              </a:spcBef>
              <a:spcAft>
                <a:spcPts val="0"/>
              </a:spcAft>
              <a:buClr>
                <a:schemeClr val="dk2"/>
              </a:buClr>
              <a:buSzPts val="2600"/>
              <a:buNone/>
              <a:defRPr sz="3467">
                <a:solidFill>
                  <a:schemeClr val="dk2"/>
                </a:solidFill>
              </a:defRPr>
            </a:lvl5pPr>
            <a:lvl6pPr lvl="5">
              <a:spcBef>
                <a:spcPts val="0"/>
              </a:spcBef>
              <a:spcAft>
                <a:spcPts val="0"/>
              </a:spcAft>
              <a:buClr>
                <a:schemeClr val="dk2"/>
              </a:buClr>
              <a:buSzPts val="2600"/>
              <a:buNone/>
              <a:defRPr sz="3467">
                <a:solidFill>
                  <a:schemeClr val="dk2"/>
                </a:solidFill>
              </a:defRPr>
            </a:lvl6pPr>
            <a:lvl7pPr lvl="6">
              <a:spcBef>
                <a:spcPts val="0"/>
              </a:spcBef>
              <a:spcAft>
                <a:spcPts val="0"/>
              </a:spcAft>
              <a:buClr>
                <a:schemeClr val="dk2"/>
              </a:buClr>
              <a:buSzPts val="2600"/>
              <a:buNone/>
              <a:defRPr sz="3467">
                <a:solidFill>
                  <a:schemeClr val="dk2"/>
                </a:solidFill>
              </a:defRPr>
            </a:lvl7pPr>
            <a:lvl8pPr lvl="7">
              <a:spcBef>
                <a:spcPts val="0"/>
              </a:spcBef>
              <a:spcAft>
                <a:spcPts val="0"/>
              </a:spcAft>
              <a:buClr>
                <a:schemeClr val="dk2"/>
              </a:buClr>
              <a:buSzPts val="2600"/>
              <a:buNone/>
              <a:defRPr sz="3467">
                <a:solidFill>
                  <a:schemeClr val="dk2"/>
                </a:solidFill>
              </a:defRPr>
            </a:lvl8pPr>
            <a:lvl9pPr lvl="8">
              <a:spcBef>
                <a:spcPts val="0"/>
              </a:spcBef>
              <a:spcAft>
                <a:spcPts val="0"/>
              </a:spcAft>
              <a:buClr>
                <a:schemeClr val="dk2"/>
              </a:buClr>
              <a:buSzPts val="2600"/>
              <a:buNone/>
              <a:defRPr sz="3467">
                <a:solidFill>
                  <a:schemeClr val="dk2"/>
                </a:solidFill>
              </a:defRPr>
            </a:lvl9pPr>
          </a:lstStyle>
          <a:p>
            <a:endParaRPr/>
          </a:p>
        </p:txBody>
      </p:sp>
      <p:sp>
        <p:nvSpPr>
          <p:cNvPr id="88" name="Shape 88"/>
          <p:cNvSpPr txBox="1">
            <a:spLocks noGrp="1"/>
          </p:cNvSpPr>
          <p:nvPr>
            <p:ph type="subTitle" idx="1"/>
          </p:nvPr>
        </p:nvSpPr>
        <p:spPr>
          <a:xfrm>
            <a:off x="966600" y="4215367"/>
            <a:ext cx="4401200" cy="10120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2133"/>
            </a:lvl1pPr>
            <a:lvl2pPr lvl="1">
              <a:lnSpc>
                <a:spcPct val="100000"/>
              </a:lnSpc>
              <a:spcBef>
                <a:spcPts val="0"/>
              </a:spcBef>
              <a:spcAft>
                <a:spcPts val="0"/>
              </a:spcAft>
              <a:buSzPts val="1600"/>
              <a:buNone/>
              <a:defRPr sz="2133"/>
            </a:lvl2pPr>
            <a:lvl3pPr lvl="2">
              <a:lnSpc>
                <a:spcPct val="100000"/>
              </a:lnSpc>
              <a:spcBef>
                <a:spcPts val="0"/>
              </a:spcBef>
              <a:spcAft>
                <a:spcPts val="0"/>
              </a:spcAft>
              <a:buSzPts val="1600"/>
              <a:buNone/>
              <a:defRPr sz="2133"/>
            </a:lvl3pPr>
            <a:lvl4pPr lvl="3">
              <a:lnSpc>
                <a:spcPct val="100000"/>
              </a:lnSpc>
              <a:spcBef>
                <a:spcPts val="0"/>
              </a:spcBef>
              <a:spcAft>
                <a:spcPts val="0"/>
              </a:spcAft>
              <a:buSzPts val="1600"/>
              <a:buNone/>
              <a:defRPr sz="2133"/>
            </a:lvl4pPr>
            <a:lvl5pPr lvl="4">
              <a:lnSpc>
                <a:spcPct val="100000"/>
              </a:lnSpc>
              <a:spcBef>
                <a:spcPts val="0"/>
              </a:spcBef>
              <a:spcAft>
                <a:spcPts val="0"/>
              </a:spcAft>
              <a:buSzPts val="1600"/>
              <a:buNone/>
              <a:defRPr sz="2133"/>
            </a:lvl5pPr>
            <a:lvl6pPr lvl="5">
              <a:lnSpc>
                <a:spcPct val="100000"/>
              </a:lnSpc>
              <a:spcBef>
                <a:spcPts val="0"/>
              </a:spcBef>
              <a:spcAft>
                <a:spcPts val="0"/>
              </a:spcAft>
              <a:buSzPts val="1600"/>
              <a:buNone/>
              <a:defRPr sz="2133"/>
            </a:lvl6pPr>
            <a:lvl7pPr lvl="6">
              <a:lnSpc>
                <a:spcPct val="100000"/>
              </a:lnSpc>
              <a:spcBef>
                <a:spcPts val="0"/>
              </a:spcBef>
              <a:spcAft>
                <a:spcPts val="0"/>
              </a:spcAft>
              <a:buSzPts val="1600"/>
              <a:buNone/>
              <a:defRPr sz="2133"/>
            </a:lvl7pPr>
            <a:lvl8pPr lvl="7">
              <a:lnSpc>
                <a:spcPct val="100000"/>
              </a:lnSpc>
              <a:spcBef>
                <a:spcPts val="0"/>
              </a:spcBef>
              <a:spcAft>
                <a:spcPts val="0"/>
              </a:spcAft>
              <a:buSzPts val="1600"/>
              <a:buNone/>
              <a:defRPr sz="2133"/>
            </a:lvl8pPr>
            <a:lvl9pPr lvl="8">
              <a:lnSpc>
                <a:spcPct val="100000"/>
              </a:lnSpc>
              <a:spcBef>
                <a:spcPts val="0"/>
              </a:spcBef>
              <a:spcAft>
                <a:spcPts val="0"/>
              </a:spcAft>
              <a:buSzPts val="1600"/>
              <a:buNone/>
              <a:defRPr sz="2133"/>
            </a:lvl9pPr>
          </a:lstStyle>
          <a:p>
            <a:endParaRPr/>
          </a:p>
        </p:txBody>
      </p:sp>
      <p:sp>
        <p:nvSpPr>
          <p:cNvPr id="89" name="Shape 89"/>
          <p:cNvSpPr txBox="1">
            <a:spLocks noGrp="1"/>
          </p:cNvSpPr>
          <p:nvPr>
            <p:ph type="body" idx="2"/>
          </p:nvPr>
        </p:nvSpPr>
        <p:spPr>
          <a:xfrm>
            <a:off x="6898967" y="1803500"/>
            <a:ext cx="4499200" cy="4034000"/>
          </a:xfrm>
          <a:prstGeom prst="rect">
            <a:avLst/>
          </a:prstGeom>
        </p:spPr>
        <p:txBody>
          <a:bodyPr spcFirstLastPara="1" wrap="square" lIns="91425" tIns="91425" rIns="91425" bIns="91425" anchor="t" anchorCtr="0"/>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90" name="Shape 90"/>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8316884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A09C87-5911-4A8F-7614-6B430697C099}"/>
              </a:ext>
            </a:extLst>
          </p:cNvPr>
          <p:cNvSpPr/>
          <p:nvPr userDrawn="1"/>
        </p:nvSpPr>
        <p:spPr>
          <a:xfrm>
            <a:off x="0" y="0"/>
            <a:ext cx="12192000" cy="2532308"/>
          </a:xfrm>
          <a:prstGeom prst="rect">
            <a:avLst/>
          </a:prstGeom>
          <a:solidFill>
            <a:srgbClr val="1D55E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753408"/>
            <a:ext cx="6611112" cy="1453896"/>
          </a:xfrm>
        </p:spPr>
        <p:txBody>
          <a:bodyPr anchor="b"/>
          <a:lstStyle>
            <a:lvl1pPr>
              <a:defRPr sz="5400" b="1">
                <a:solidFill>
                  <a:schemeClr val="bg1"/>
                </a:solidFill>
                <a:latin typeface="Poppins" panose="00000500000000000000" pitchFamily="2" charset="0"/>
                <a:cs typeface="Poppins" panose="00000500000000000000" pitchFamily="2" charset="0"/>
              </a:defRPr>
            </a:lvl1pPr>
          </a:lstStyle>
          <a:p>
            <a:r>
              <a:rPr lang="en-US" dirty="0"/>
              <a:t>click to edit master title style</a:t>
            </a:r>
          </a:p>
        </p:txBody>
      </p:sp>
      <p:sp>
        <p:nvSpPr>
          <p:cNvPr id="18" name="Text Placeholder 17">
            <a:extLst>
              <a:ext uri="{FF2B5EF4-FFF2-40B4-BE49-F238E27FC236}">
                <a16:creationId xmlns:a16="http://schemas.microsoft.com/office/drawing/2014/main" id="{37E7FED9-E80E-C940-F98B-AB755EE20D52}"/>
              </a:ext>
            </a:extLst>
          </p:cNvPr>
          <p:cNvSpPr>
            <a:spLocks noGrp="1"/>
          </p:cNvSpPr>
          <p:nvPr>
            <p:ph type="body" sz="quarter" idx="23" hasCustomPrompt="1"/>
          </p:nvPr>
        </p:nvSpPr>
        <p:spPr>
          <a:xfrm>
            <a:off x="1922091" y="4325692"/>
            <a:ext cx="1289304" cy="813816"/>
          </a:xfrm>
        </p:spPr>
        <p:txBody>
          <a:bodyPr/>
          <a:lstStyle>
            <a:lvl1pPr marL="0" indent="0">
              <a:buNone/>
              <a:defRPr sz="5400" b="1">
                <a:solidFill>
                  <a:schemeClr val="bg1"/>
                </a:solidFill>
              </a:defRPr>
            </a:lvl1pPr>
          </a:lstStyle>
          <a:p>
            <a:pPr lvl="0"/>
            <a:r>
              <a:rPr lang="en-US" dirty="0"/>
              <a:t>00</a:t>
            </a:r>
          </a:p>
        </p:txBody>
      </p:sp>
      <p:sp>
        <p:nvSpPr>
          <p:cNvPr id="5" name="Text Placeholder 4">
            <a:extLst>
              <a:ext uri="{FF2B5EF4-FFF2-40B4-BE49-F238E27FC236}">
                <a16:creationId xmlns:a16="http://schemas.microsoft.com/office/drawing/2014/main" id="{FD759331-56CA-A5B3-ECFB-757CC5B9E3D0}"/>
              </a:ext>
            </a:extLst>
          </p:cNvPr>
          <p:cNvSpPr>
            <a:spLocks noGrp="1"/>
          </p:cNvSpPr>
          <p:nvPr>
            <p:ph type="body" sz="quarter" idx="13"/>
          </p:nvPr>
        </p:nvSpPr>
        <p:spPr>
          <a:xfrm>
            <a:off x="1956816"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D1D1D906-0BC4-FEE6-C101-A96C6910656F}"/>
              </a:ext>
            </a:extLst>
          </p:cNvPr>
          <p:cNvSpPr>
            <a:spLocks noGrp="1"/>
          </p:cNvSpPr>
          <p:nvPr>
            <p:ph type="body" sz="quarter" idx="18"/>
          </p:nvPr>
        </p:nvSpPr>
        <p:spPr>
          <a:xfrm>
            <a:off x="195681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19" name="Text Placeholder 17">
            <a:extLst>
              <a:ext uri="{FF2B5EF4-FFF2-40B4-BE49-F238E27FC236}">
                <a16:creationId xmlns:a16="http://schemas.microsoft.com/office/drawing/2014/main" id="{E30AA8E2-6DF5-EF83-796A-52DC1B42BA7D}"/>
              </a:ext>
            </a:extLst>
          </p:cNvPr>
          <p:cNvSpPr>
            <a:spLocks noGrp="1"/>
          </p:cNvSpPr>
          <p:nvPr>
            <p:ph type="body" sz="quarter" idx="24" hasCustomPrompt="1"/>
          </p:nvPr>
        </p:nvSpPr>
        <p:spPr>
          <a:xfrm>
            <a:off x="3677739" y="4325692"/>
            <a:ext cx="1289304" cy="813816"/>
          </a:xfrm>
        </p:spPr>
        <p:txBody>
          <a:bodyPr/>
          <a:lstStyle>
            <a:lvl1pPr marL="0" indent="0">
              <a:buNone/>
              <a:defRPr sz="5400" b="1">
                <a:solidFill>
                  <a:schemeClr val="bg1"/>
                </a:solidFill>
              </a:defRPr>
            </a:lvl1pPr>
          </a:lstStyle>
          <a:p>
            <a:pPr lvl="0"/>
            <a:r>
              <a:rPr lang="en-US" dirty="0"/>
              <a:t>00</a:t>
            </a:r>
          </a:p>
        </p:txBody>
      </p:sp>
      <p:sp>
        <p:nvSpPr>
          <p:cNvPr id="8" name="Text Placeholder 4">
            <a:extLst>
              <a:ext uri="{FF2B5EF4-FFF2-40B4-BE49-F238E27FC236}">
                <a16:creationId xmlns:a16="http://schemas.microsoft.com/office/drawing/2014/main" id="{12E6D84C-E8F7-4012-F33F-2BC73176DFEA}"/>
              </a:ext>
            </a:extLst>
          </p:cNvPr>
          <p:cNvSpPr>
            <a:spLocks noGrp="1"/>
          </p:cNvSpPr>
          <p:nvPr>
            <p:ph type="body" sz="quarter" idx="14"/>
          </p:nvPr>
        </p:nvSpPr>
        <p:spPr>
          <a:xfrm>
            <a:off x="3694176"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3" name="Text Placeholder 11">
            <a:extLst>
              <a:ext uri="{FF2B5EF4-FFF2-40B4-BE49-F238E27FC236}">
                <a16:creationId xmlns:a16="http://schemas.microsoft.com/office/drawing/2014/main" id="{B5C6931C-E330-4493-0643-D5997565908C}"/>
              </a:ext>
            </a:extLst>
          </p:cNvPr>
          <p:cNvSpPr>
            <a:spLocks noGrp="1"/>
          </p:cNvSpPr>
          <p:nvPr>
            <p:ph type="body" sz="quarter" idx="19"/>
          </p:nvPr>
        </p:nvSpPr>
        <p:spPr>
          <a:xfrm>
            <a:off x="369417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0" name="Text Placeholder 17">
            <a:extLst>
              <a:ext uri="{FF2B5EF4-FFF2-40B4-BE49-F238E27FC236}">
                <a16:creationId xmlns:a16="http://schemas.microsoft.com/office/drawing/2014/main" id="{CBD2F4CC-8E51-87CF-F79A-F27C3CEB5649}"/>
              </a:ext>
            </a:extLst>
          </p:cNvPr>
          <p:cNvSpPr>
            <a:spLocks noGrp="1"/>
          </p:cNvSpPr>
          <p:nvPr>
            <p:ph type="body" sz="quarter" idx="25" hasCustomPrompt="1"/>
          </p:nvPr>
        </p:nvSpPr>
        <p:spPr>
          <a:xfrm>
            <a:off x="5467044" y="4325692"/>
            <a:ext cx="1289304" cy="813816"/>
          </a:xfrm>
        </p:spPr>
        <p:txBody>
          <a:bodyPr/>
          <a:lstStyle>
            <a:lvl1pPr marL="0" indent="0">
              <a:buNone/>
              <a:defRPr sz="5400" b="1">
                <a:solidFill>
                  <a:schemeClr val="bg1"/>
                </a:solidFill>
              </a:defRPr>
            </a:lvl1pPr>
          </a:lstStyle>
          <a:p>
            <a:pPr lvl="0"/>
            <a:r>
              <a:rPr lang="en-US" dirty="0"/>
              <a:t>00</a:t>
            </a:r>
          </a:p>
        </p:txBody>
      </p:sp>
      <p:sp>
        <p:nvSpPr>
          <p:cNvPr id="9" name="Text Placeholder 4">
            <a:extLst>
              <a:ext uri="{FF2B5EF4-FFF2-40B4-BE49-F238E27FC236}">
                <a16:creationId xmlns:a16="http://schemas.microsoft.com/office/drawing/2014/main" id="{4ABDAE69-C4D7-13B7-8424-76C2742E8547}"/>
              </a:ext>
            </a:extLst>
          </p:cNvPr>
          <p:cNvSpPr>
            <a:spLocks noGrp="1"/>
          </p:cNvSpPr>
          <p:nvPr>
            <p:ph type="body" sz="quarter" idx="15"/>
          </p:nvPr>
        </p:nvSpPr>
        <p:spPr>
          <a:xfrm>
            <a:off x="5486400"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4" name="Text Placeholder 11">
            <a:extLst>
              <a:ext uri="{FF2B5EF4-FFF2-40B4-BE49-F238E27FC236}">
                <a16:creationId xmlns:a16="http://schemas.microsoft.com/office/drawing/2014/main" id="{F784D331-4EA8-7763-413A-D86421E774DF}"/>
              </a:ext>
            </a:extLst>
          </p:cNvPr>
          <p:cNvSpPr>
            <a:spLocks noGrp="1"/>
          </p:cNvSpPr>
          <p:nvPr>
            <p:ph type="body" sz="quarter" idx="20"/>
          </p:nvPr>
        </p:nvSpPr>
        <p:spPr>
          <a:xfrm>
            <a:off x="5486400"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1" name="Text Placeholder 17">
            <a:extLst>
              <a:ext uri="{FF2B5EF4-FFF2-40B4-BE49-F238E27FC236}">
                <a16:creationId xmlns:a16="http://schemas.microsoft.com/office/drawing/2014/main" id="{F7A8DA1D-6CC4-473F-2C8F-4BF59295EA28}"/>
              </a:ext>
            </a:extLst>
          </p:cNvPr>
          <p:cNvSpPr>
            <a:spLocks noGrp="1"/>
          </p:cNvSpPr>
          <p:nvPr>
            <p:ph type="body" sz="quarter" idx="26" hasCustomPrompt="1"/>
          </p:nvPr>
        </p:nvSpPr>
        <p:spPr>
          <a:xfrm>
            <a:off x="7179891" y="4325692"/>
            <a:ext cx="1289304" cy="813816"/>
          </a:xfrm>
        </p:spPr>
        <p:txBody>
          <a:bodyPr/>
          <a:lstStyle>
            <a:lvl1pPr marL="0" indent="0">
              <a:buNone/>
              <a:defRPr sz="5400" b="1">
                <a:solidFill>
                  <a:schemeClr val="bg1"/>
                </a:solidFill>
              </a:defRPr>
            </a:lvl1pPr>
          </a:lstStyle>
          <a:p>
            <a:pPr lvl="0"/>
            <a:r>
              <a:rPr lang="en-US" dirty="0"/>
              <a:t>00</a:t>
            </a:r>
          </a:p>
        </p:txBody>
      </p:sp>
      <p:sp>
        <p:nvSpPr>
          <p:cNvPr id="10" name="Text Placeholder 4">
            <a:extLst>
              <a:ext uri="{FF2B5EF4-FFF2-40B4-BE49-F238E27FC236}">
                <a16:creationId xmlns:a16="http://schemas.microsoft.com/office/drawing/2014/main" id="{BD2BB440-F01A-2C17-2EB1-29400B080812}"/>
              </a:ext>
            </a:extLst>
          </p:cNvPr>
          <p:cNvSpPr>
            <a:spLocks noGrp="1"/>
          </p:cNvSpPr>
          <p:nvPr>
            <p:ph type="body" sz="quarter" idx="16"/>
          </p:nvPr>
        </p:nvSpPr>
        <p:spPr>
          <a:xfrm>
            <a:off x="7214616"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5" name="Text Placeholder 11">
            <a:extLst>
              <a:ext uri="{FF2B5EF4-FFF2-40B4-BE49-F238E27FC236}">
                <a16:creationId xmlns:a16="http://schemas.microsoft.com/office/drawing/2014/main" id="{C8E70445-8223-C947-41BD-B5232418DC1F}"/>
              </a:ext>
            </a:extLst>
          </p:cNvPr>
          <p:cNvSpPr>
            <a:spLocks noGrp="1"/>
          </p:cNvSpPr>
          <p:nvPr>
            <p:ph type="body" sz="quarter" idx="21"/>
          </p:nvPr>
        </p:nvSpPr>
        <p:spPr>
          <a:xfrm>
            <a:off x="721461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2" name="Text Placeholder 17">
            <a:extLst>
              <a:ext uri="{FF2B5EF4-FFF2-40B4-BE49-F238E27FC236}">
                <a16:creationId xmlns:a16="http://schemas.microsoft.com/office/drawing/2014/main" id="{C0CEB3F3-5DF9-EBDA-0049-32F1E30883A6}"/>
              </a:ext>
            </a:extLst>
          </p:cNvPr>
          <p:cNvSpPr>
            <a:spLocks noGrp="1"/>
          </p:cNvSpPr>
          <p:nvPr>
            <p:ph type="body" sz="quarter" idx="27" hasCustomPrompt="1"/>
          </p:nvPr>
        </p:nvSpPr>
        <p:spPr>
          <a:xfrm>
            <a:off x="8926395" y="4325692"/>
            <a:ext cx="1289304" cy="813816"/>
          </a:xfrm>
        </p:spPr>
        <p:txBody>
          <a:bodyPr/>
          <a:lstStyle>
            <a:lvl1pPr marL="0" indent="0">
              <a:buNone/>
              <a:defRPr sz="5400" b="1">
                <a:solidFill>
                  <a:schemeClr val="bg1"/>
                </a:solidFill>
              </a:defRPr>
            </a:lvl1pPr>
          </a:lstStyle>
          <a:p>
            <a:pPr lvl="0"/>
            <a:r>
              <a:rPr lang="en-US" dirty="0"/>
              <a:t>00</a:t>
            </a:r>
          </a:p>
        </p:txBody>
      </p:sp>
      <p:sp>
        <p:nvSpPr>
          <p:cNvPr id="11" name="Text Placeholder 4">
            <a:extLst>
              <a:ext uri="{FF2B5EF4-FFF2-40B4-BE49-F238E27FC236}">
                <a16:creationId xmlns:a16="http://schemas.microsoft.com/office/drawing/2014/main" id="{17CA7A68-9715-41A2-960B-4A4FCA50B69C}"/>
              </a:ext>
            </a:extLst>
          </p:cNvPr>
          <p:cNvSpPr>
            <a:spLocks noGrp="1"/>
          </p:cNvSpPr>
          <p:nvPr>
            <p:ph type="body" sz="quarter" idx="17"/>
          </p:nvPr>
        </p:nvSpPr>
        <p:spPr>
          <a:xfrm>
            <a:off x="8961120"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6" name="Text Placeholder 11">
            <a:extLst>
              <a:ext uri="{FF2B5EF4-FFF2-40B4-BE49-F238E27FC236}">
                <a16:creationId xmlns:a16="http://schemas.microsoft.com/office/drawing/2014/main" id="{20DEDB88-9B42-2A98-CCD8-509BAE5364BD}"/>
              </a:ext>
            </a:extLst>
          </p:cNvPr>
          <p:cNvSpPr>
            <a:spLocks noGrp="1"/>
          </p:cNvSpPr>
          <p:nvPr>
            <p:ph type="body" sz="quarter" idx="22"/>
          </p:nvPr>
        </p:nvSpPr>
        <p:spPr>
          <a:xfrm>
            <a:off x="895197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0541910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23150"/>
            <a:ext cx="12192000" cy="2898648"/>
          </a:xfrm>
          <a:solidFill>
            <a:srgbClr val="1D55E5"/>
          </a:solidFill>
        </p:spPr>
        <p:txBody>
          <a:bodyPr/>
          <a:lstStyle>
            <a:lvl1pPr marL="0" indent="0" algn="ctr">
              <a:buNone/>
              <a:defRPr/>
            </a:lvl1pPr>
          </a:lstStyle>
          <a:p>
            <a:r>
              <a:rPr lang="en-US"/>
              <a:t>Click icon to add picture</a:t>
            </a:r>
            <a:endParaRPr lang="en-US" dirty="0"/>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34747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23" name="Text Placeholder 12">
            <a:extLst>
              <a:ext uri="{FF2B5EF4-FFF2-40B4-BE49-F238E27FC236}">
                <a16:creationId xmlns:a16="http://schemas.microsoft.com/office/drawing/2014/main" id="{37955206-B899-8803-FDE5-D32B87390246}"/>
              </a:ext>
            </a:extLst>
          </p:cNvPr>
          <p:cNvSpPr>
            <a:spLocks noGrp="1"/>
          </p:cNvSpPr>
          <p:nvPr>
            <p:ph type="body" sz="quarter" idx="11"/>
          </p:nvPr>
        </p:nvSpPr>
        <p:spPr>
          <a:xfrm>
            <a:off x="877824" y="1773936"/>
            <a:ext cx="4041648" cy="1062037"/>
          </a:xfrm>
        </p:spPr>
        <p:txBody>
          <a:bodyPr/>
          <a:lstStyle>
            <a:lvl1pPr marL="0" indent="0">
              <a:buNone/>
              <a:defRPr sz="2400">
                <a:solidFill>
                  <a:schemeClr val="bg1"/>
                </a:solidFill>
                <a:latin typeface="+mj-lt"/>
              </a:defRPr>
            </a:lvl1pPr>
          </a:lstStyle>
          <a:p>
            <a:pPr lvl="0"/>
            <a:r>
              <a:rPr lang="en-US"/>
              <a:t>Click to edit Master text styles</a:t>
            </a:r>
          </a:p>
        </p:txBody>
      </p:sp>
      <p:sp>
        <p:nvSpPr>
          <p:cNvPr id="24" name="Text Placeholder 11">
            <a:extLst>
              <a:ext uri="{FF2B5EF4-FFF2-40B4-BE49-F238E27FC236}">
                <a16:creationId xmlns:a16="http://schemas.microsoft.com/office/drawing/2014/main" id="{364A7DC8-84BB-05AA-594A-2BDB07195564}"/>
              </a:ext>
            </a:extLst>
          </p:cNvPr>
          <p:cNvSpPr>
            <a:spLocks noGrp="1"/>
          </p:cNvSpPr>
          <p:nvPr>
            <p:ph type="body" sz="quarter" idx="28"/>
          </p:nvPr>
        </p:nvSpPr>
        <p:spPr>
          <a:xfrm>
            <a:off x="877824" y="3328416"/>
            <a:ext cx="9957816" cy="402336"/>
          </a:xfrm>
          <a:noFill/>
        </p:spPr>
        <p:txBody>
          <a:bodyPr/>
          <a:lstStyle>
            <a:lvl1pPr marL="0" indent="0">
              <a:spcBef>
                <a:spcPts val="0"/>
              </a:spcBef>
              <a:buNone/>
              <a:defRPr sz="1800">
                <a:solidFill>
                  <a:schemeClr val="tx2"/>
                </a:solidFill>
              </a:defRPr>
            </a:lvl1pPr>
          </a:lstStyle>
          <a:p>
            <a:pPr lvl="0"/>
            <a:r>
              <a:rPr lang="en-US"/>
              <a:t>Click to edit Master text styles</a:t>
            </a:r>
          </a:p>
        </p:txBody>
      </p:sp>
      <p:sp>
        <p:nvSpPr>
          <p:cNvPr id="5" name="Text Placeholder 4">
            <a:extLst>
              <a:ext uri="{FF2B5EF4-FFF2-40B4-BE49-F238E27FC236}">
                <a16:creationId xmlns:a16="http://schemas.microsoft.com/office/drawing/2014/main" id="{FD759331-56CA-A5B3-ECFB-757CC5B9E3D0}"/>
              </a:ext>
            </a:extLst>
          </p:cNvPr>
          <p:cNvSpPr>
            <a:spLocks noGrp="1"/>
          </p:cNvSpPr>
          <p:nvPr>
            <p:ph type="body" sz="quarter" idx="13"/>
          </p:nvPr>
        </p:nvSpPr>
        <p:spPr>
          <a:xfrm>
            <a:off x="877824"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8" name="Text Placeholder 4">
            <a:extLst>
              <a:ext uri="{FF2B5EF4-FFF2-40B4-BE49-F238E27FC236}">
                <a16:creationId xmlns:a16="http://schemas.microsoft.com/office/drawing/2014/main" id="{12E6D84C-E8F7-4012-F33F-2BC73176DFEA}"/>
              </a:ext>
            </a:extLst>
          </p:cNvPr>
          <p:cNvSpPr>
            <a:spLocks noGrp="1"/>
          </p:cNvSpPr>
          <p:nvPr>
            <p:ph type="body" sz="quarter" idx="14"/>
          </p:nvPr>
        </p:nvSpPr>
        <p:spPr>
          <a:xfrm>
            <a:off x="2660904"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4ABDAE69-C4D7-13B7-8424-76C2742E8547}"/>
              </a:ext>
            </a:extLst>
          </p:cNvPr>
          <p:cNvSpPr>
            <a:spLocks noGrp="1"/>
          </p:cNvSpPr>
          <p:nvPr>
            <p:ph type="body" sz="quarter" idx="15"/>
          </p:nvPr>
        </p:nvSpPr>
        <p:spPr>
          <a:xfrm>
            <a:off x="4462272"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10" name="Text Placeholder 4">
            <a:extLst>
              <a:ext uri="{FF2B5EF4-FFF2-40B4-BE49-F238E27FC236}">
                <a16:creationId xmlns:a16="http://schemas.microsoft.com/office/drawing/2014/main" id="{BD2BB440-F01A-2C17-2EB1-29400B080812}"/>
              </a:ext>
            </a:extLst>
          </p:cNvPr>
          <p:cNvSpPr>
            <a:spLocks noGrp="1"/>
          </p:cNvSpPr>
          <p:nvPr>
            <p:ph type="body" sz="quarter" idx="16"/>
          </p:nvPr>
        </p:nvSpPr>
        <p:spPr>
          <a:xfrm>
            <a:off x="6227064"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11" name="Text Placeholder 4">
            <a:extLst>
              <a:ext uri="{FF2B5EF4-FFF2-40B4-BE49-F238E27FC236}">
                <a16:creationId xmlns:a16="http://schemas.microsoft.com/office/drawing/2014/main" id="{17CA7A68-9715-41A2-960B-4A4FCA50B69C}"/>
              </a:ext>
            </a:extLst>
          </p:cNvPr>
          <p:cNvSpPr>
            <a:spLocks noGrp="1"/>
          </p:cNvSpPr>
          <p:nvPr>
            <p:ph type="body" sz="quarter" idx="17"/>
          </p:nvPr>
        </p:nvSpPr>
        <p:spPr>
          <a:xfrm>
            <a:off x="8001000"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D1D1D906-0BC4-FEE6-C101-A96C6910656F}"/>
              </a:ext>
            </a:extLst>
          </p:cNvPr>
          <p:cNvSpPr>
            <a:spLocks noGrp="1"/>
          </p:cNvSpPr>
          <p:nvPr>
            <p:ph type="body" sz="quarter" idx="18"/>
          </p:nvPr>
        </p:nvSpPr>
        <p:spPr>
          <a:xfrm>
            <a:off x="877824"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13" name="Text Placeholder 11">
            <a:extLst>
              <a:ext uri="{FF2B5EF4-FFF2-40B4-BE49-F238E27FC236}">
                <a16:creationId xmlns:a16="http://schemas.microsoft.com/office/drawing/2014/main" id="{B5C6931C-E330-4493-0643-D5997565908C}"/>
              </a:ext>
            </a:extLst>
          </p:cNvPr>
          <p:cNvSpPr>
            <a:spLocks noGrp="1"/>
          </p:cNvSpPr>
          <p:nvPr>
            <p:ph type="body" sz="quarter" idx="19"/>
          </p:nvPr>
        </p:nvSpPr>
        <p:spPr>
          <a:xfrm>
            <a:off x="2660904"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14" name="Text Placeholder 11">
            <a:extLst>
              <a:ext uri="{FF2B5EF4-FFF2-40B4-BE49-F238E27FC236}">
                <a16:creationId xmlns:a16="http://schemas.microsoft.com/office/drawing/2014/main" id="{F784D331-4EA8-7763-413A-D86421E774DF}"/>
              </a:ext>
            </a:extLst>
          </p:cNvPr>
          <p:cNvSpPr>
            <a:spLocks noGrp="1"/>
          </p:cNvSpPr>
          <p:nvPr>
            <p:ph type="body" sz="quarter" idx="20"/>
          </p:nvPr>
        </p:nvSpPr>
        <p:spPr>
          <a:xfrm>
            <a:off x="4462272"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15" name="Text Placeholder 11">
            <a:extLst>
              <a:ext uri="{FF2B5EF4-FFF2-40B4-BE49-F238E27FC236}">
                <a16:creationId xmlns:a16="http://schemas.microsoft.com/office/drawing/2014/main" id="{C8E70445-8223-C947-41BD-B5232418DC1F}"/>
              </a:ext>
            </a:extLst>
          </p:cNvPr>
          <p:cNvSpPr>
            <a:spLocks noGrp="1"/>
          </p:cNvSpPr>
          <p:nvPr>
            <p:ph type="body" sz="quarter" idx="21"/>
          </p:nvPr>
        </p:nvSpPr>
        <p:spPr>
          <a:xfrm>
            <a:off x="6227064"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16" name="Text Placeholder 11">
            <a:extLst>
              <a:ext uri="{FF2B5EF4-FFF2-40B4-BE49-F238E27FC236}">
                <a16:creationId xmlns:a16="http://schemas.microsoft.com/office/drawing/2014/main" id="{20DEDB88-9B42-2A98-CCD8-509BAE5364BD}"/>
              </a:ext>
            </a:extLst>
          </p:cNvPr>
          <p:cNvSpPr>
            <a:spLocks noGrp="1"/>
          </p:cNvSpPr>
          <p:nvPr>
            <p:ph type="body" sz="quarter" idx="22"/>
          </p:nvPr>
        </p:nvSpPr>
        <p:spPr>
          <a:xfrm>
            <a:off x="8001000"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2" name="Footer Placeholder 1">
            <a:extLst>
              <a:ext uri="{FF2B5EF4-FFF2-40B4-BE49-F238E27FC236}">
                <a16:creationId xmlns:a16="http://schemas.microsoft.com/office/drawing/2014/main" id="{EC3AD13A-778C-0B94-E890-F60B86ABB584}"/>
              </a:ext>
            </a:extLst>
          </p:cNvPr>
          <p:cNvSpPr>
            <a:spLocks noGrp="1"/>
          </p:cNvSpPr>
          <p:nvPr>
            <p:ph type="ftr" sz="quarter" idx="29"/>
          </p:nvPr>
        </p:nvSpPr>
        <p:spPr/>
        <p:txBody>
          <a:bodyPr/>
          <a:lstStyle>
            <a:lvl1pPr>
              <a:defRPr>
                <a:solidFill>
                  <a:schemeClr val="tx2"/>
                </a:solidFill>
              </a:defRPr>
            </a:lvl1pPr>
          </a:lstStyle>
          <a:p>
            <a:r>
              <a:rPr lang="en-US"/>
              <a:t>course title</a:t>
            </a:r>
            <a:endParaRPr lang="en-US" dirty="0"/>
          </a:p>
        </p:txBody>
      </p:sp>
      <p:sp>
        <p:nvSpPr>
          <p:cNvPr id="3" name="Slide Number Placeholder 2">
            <a:extLst>
              <a:ext uri="{FF2B5EF4-FFF2-40B4-BE49-F238E27FC236}">
                <a16:creationId xmlns:a16="http://schemas.microsoft.com/office/drawing/2014/main" id="{2434822A-F2F6-6134-01C8-6CB9A884CDD6}"/>
              </a:ext>
            </a:extLst>
          </p:cNvPr>
          <p:cNvSpPr>
            <a:spLocks noGrp="1"/>
          </p:cNvSpPr>
          <p:nvPr>
            <p:ph type="sldNum" sz="quarter" idx="30"/>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24956798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E9B473-9612-90C4-92F3-3DAB99570ABE}"/>
              </a:ext>
            </a:extLst>
          </p:cNvPr>
          <p:cNvSpPr>
            <a:spLocks noGrp="1"/>
          </p:cNvSpPr>
          <p:nvPr>
            <p:ph type="title" hasCustomPrompt="1"/>
          </p:nvPr>
        </p:nvSpPr>
        <p:spPr>
          <a:xfrm>
            <a:off x="877824" y="347472"/>
            <a:ext cx="3557016" cy="1453896"/>
          </a:xfrm>
        </p:spPr>
        <p:txBody>
          <a:bodyPr anchor="b"/>
          <a:lstStyle>
            <a:lvl1pPr>
              <a:defRPr sz="5400" b="1">
                <a:solidFill>
                  <a:schemeClr val="bg1"/>
                </a:solidFill>
                <a:latin typeface="+mn-lt"/>
              </a:defRPr>
            </a:lvl1pPr>
          </a:lstStyle>
          <a:p>
            <a:r>
              <a:rPr lang="en-US" dirty="0"/>
              <a:t>click to edit master title style</a:t>
            </a:r>
          </a:p>
        </p:txBody>
      </p:sp>
      <p:sp>
        <p:nvSpPr>
          <p:cNvPr id="5" name="Text Placeholder 12">
            <a:extLst>
              <a:ext uri="{FF2B5EF4-FFF2-40B4-BE49-F238E27FC236}">
                <a16:creationId xmlns:a16="http://schemas.microsoft.com/office/drawing/2014/main" id="{745086ED-6566-AB9A-70A6-D9D2DB077F5A}"/>
              </a:ext>
            </a:extLst>
          </p:cNvPr>
          <p:cNvSpPr>
            <a:spLocks noGrp="1"/>
          </p:cNvSpPr>
          <p:nvPr>
            <p:ph type="body" sz="quarter" idx="11"/>
          </p:nvPr>
        </p:nvSpPr>
        <p:spPr>
          <a:xfrm>
            <a:off x="877824" y="1773936"/>
            <a:ext cx="4041648" cy="1062037"/>
          </a:xfrm>
        </p:spPr>
        <p:txBody>
          <a:bodyPr/>
          <a:lstStyle>
            <a:lvl1pPr marL="0" indent="0">
              <a:buNone/>
              <a:defRPr sz="2400">
                <a:solidFill>
                  <a:schemeClr val="bg1"/>
                </a:solidFill>
                <a:latin typeface="+mj-lt"/>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877824" y="2587752"/>
            <a:ext cx="10213848" cy="3145536"/>
          </a:xfr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E24F3A78-F067-8639-9E61-32AE80986E08}"/>
              </a:ext>
            </a:extLst>
          </p:cNvPr>
          <p:cNvSpPr>
            <a:spLocks noGrp="1"/>
          </p:cNvSpPr>
          <p:nvPr>
            <p:ph type="pic" sz="quarter" idx="12"/>
          </p:nvPr>
        </p:nvSpPr>
        <p:spPr>
          <a:xfrm>
            <a:off x="0" y="6007608"/>
            <a:ext cx="12192000" cy="850392"/>
          </a:xfrm>
          <a:custGeom>
            <a:avLst/>
            <a:gdLst>
              <a:gd name="connsiteX0" fmla="*/ 11446035 w 12192000"/>
              <a:gd name="connsiteY0" fmla="*/ 238312 h 850392"/>
              <a:gd name="connsiteX1" fmla="*/ 11446035 w 12192000"/>
              <a:gd name="connsiteY1" fmla="*/ 284031 h 850392"/>
              <a:gd name="connsiteX2" fmla="*/ 11933120 w 12192000"/>
              <a:gd name="connsiteY2" fmla="*/ 284031 h 850392"/>
              <a:gd name="connsiteX3" fmla="*/ 11933120 w 12192000"/>
              <a:gd name="connsiteY3" fmla="*/ 238312 h 850392"/>
              <a:gd name="connsiteX4" fmla="*/ 0 w 12192000"/>
              <a:gd name="connsiteY4" fmla="*/ 0 h 850392"/>
              <a:gd name="connsiteX5" fmla="*/ 12192000 w 12192000"/>
              <a:gd name="connsiteY5" fmla="*/ 0 h 850392"/>
              <a:gd name="connsiteX6" fmla="*/ 12192000 w 12192000"/>
              <a:gd name="connsiteY6" fmla="*/ 850392 h 850392"/>
              <a:gd name="connsiteX7" fmla="*/ 0 w 12192000"/>
              <a:gd name="connsiteY7" fmla="*/ 850392 h 85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850392">
                <a:moveTo>
                  <a:pt x="11446035" y="238312"/>
                </a:moveTo>
                <a:lnTo>
                  <a:pt x="11446035" y="284031"/>
                </a:lnTo>
                <a:lnTo>
                  <a:pt x="11933120" y="284031"/>
                </a:lnTo>
                <a:lnTo>
                  <a:pt x="11933120" y="238312"/>
                </a:lnTo>
                <a:close/>
                <a:moveTo>
                  <a:pt x="0" y="0"/>
                </a:moveTo>
                <a:lnTo>
                  <a:pt x="12192000" y="0"/>
                </a:lnTo>
                <a:lnTo>
                  <a:pt x="12192000" y="850392"/>
                </a:lnTo>
                <a:lnTo>
                  <a:pt x="0" y="850392"/>
                </a:lnTo>
                <a:close/>
              </a:path>
            </a:pathLst>
          </a:custGeom>
          <a:solidFill>
            <a:srgbClr val="1D55E5"/>
          </a:solidFill>
        </p:spPr>
        <p:txBody>
          <a:bodyPr wrap="square">
            <a:noAutofit/>
          </a:bodyPr>
          <a:lstStyle>
            <a:lvl1pPr marL="0" indent="0" algn="ctr">
              <a:buNone/>
              <a:defRPr/>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FFD9871F-9716-E693-46E0-C82668C233AA}"/>
              </a:ext>
            </a:extLst>
          </p:cNvPr>
          <p:cNvSpPr>
            <a:spLocks noGrp="1"/>
          </p:cNvSpPr>
          <p:nvPr>
            <p:ph type="ftr" sz="quarter" idx="13"/>
          </p:nvPr>
        </p:nvSpPr>
        <p:spPr>
          <a:xfrm>
            <a:off x="173736" y="6276547"/>
            <a:ext cx="4114800" cy="365125"/>
          </a:xfrm>
        </p:spPr>
        <p:txBody>
          <a:bodyPr/>
          <a:lstStyle>
            <a:lvl1pPr>
              <a:defRPr>
                <a:solidFill>
                  <a:schemeClr val="bg1"/>
                </a:solidFill>
              </a:defRPr>
            </a:lvl1pPr>
          </a:lstStyle>
          <a:p>
            <a:r>
              <a:rPr lang="en-US"/>
              <a:t>course title</a:t>
            </a:r>
            <a:endParaRPr lang="en-US" dirty="0"/>
          </a:p>
        </p:txBody>
      </p:sp>
      <p:sp>
        <p:nvSpPr>
          <p:cNvPr id="8" name="Slide Number Placeholder 7">
            <a:extLst>
              <a:ext uri="{FF2B5EF4-FFF2-40B4-BE49-F238E27FC236}">
                <a16:creationId xmlns:a16="http://schemas.microsoft.com/office/drawing/2014/main" id="{33B6AA57-B313-9EB7-BDE7-E6B64F9104E4}"/>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
        <p:nvSpPr>
          <p:cNvPr id="11" name="Rectangle 10">
            <a:extLst>
              <a:ext uri="{FF2B5EF4-FFF2-40B4-BE49-F238E27FC236}">
                <a16:creationId xmlns:a16="http://schemas.microsoft.com/office/drawing/2014/main" id="{820B8C45-3813-10BB-8CEE-B97E114209B1}"/>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869933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0"/>
            <a:ext cx="12192000" cy="3163824"/>
          </a:xfrm>
          <a:solidFill>
            <a:srgbClr val="1D55E5"/>
          </a:solidFill>
        </p:spPr>
        <p:txBody>
          <a:bodyPr/>
          <a:lstStyle>
            <a:lvl1pPr marL="0" indent="0" algn="ctr">
              <a:buNone/>
              <a:defRPr/>
            </a:lvl1pPr>
          </a:lstStyle>
          <a:p>
            <a:r>
              <a:rPr lang="en-US"/>
              <a:t>Click icon to add picture</a:t>
            </a:r>
            <a:endParaRPr lang="en-US" dirty="0"/>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877824" y="3913632"/>
            <a:ext cx="10305288" cy="1746504"/>
          </a:xfrm>
        </p:spPr>
        <p:txBody>
          <a:bodyPr/>
          <a:lstStyle>
            <a:lvl1pPr>
              <a:lnSpc>
                <a:spcPct val="100000"/>
              </a:lnSpc>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Rectangle 8">
            <a:extLst>
              <a:ext uri="{FF2B5EF4-FFF2-40B4-BE49-F238E27FC236}">
                <a16:creationId xmlns:a16="http://schemas.microsoft.com/office/drawing/2014/main" id="{2E67EB87-8CC8-597B-6EC9-8EBA60838A02}"/>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75440036-C3C5-6C07-99C1-04B4835670AD}"/>
              </a:ext>
            </a:extLst>
          </p:cNvPr>
          <p:cNvSpPr>
            <a:spLocks noGrp="1"/>
          </p:cNvSpPr>
          <p:nvPr>
            <p:ph type="ftr" sz="quarter" idx="13"/>
          </p:nvPr>
        </p:nvSpPr>
        <p:spPr/>
        <p:txBody>
          <a:bodyPr/>
          <a:lstStyle>
            <a:lvl1pPr>
              <a:defRPr>
                <a:solidFill>
                  <a:schemeClr val="bg1">
                    <a:alpha val="78000"/>
                  </a:schemeClr>
                </a:solidFill>
              </a:defRPr>
            </a:lvl1pPr>
          </a:lstStyle>
          <a:p>
            <a:r>
              <a:rPr lang="en-US" dirty="0"/>
              <a:t>course title</a:t>
            </a:r>
          </a:p>
        </p:txBody>
      </p:sp>
      <p:sp>
        <p:nvSpPr>
          <p:cNvPr id="6" name="Slide Number Placeholder 5">
            <a:extLst>
              <a:ext uri="{FF2B5EF4-FFF2-40B4-BE49-F238E27FC236}">
                <a16:creationId xmlns:a16="http://schemas.microsoft.com/office/drawing/2014/main" id="{3086AC08-6EB6-7F52-7F52-E874CCF11393}"/>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18739244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0"/>
            <a:ext cx="12192000" cy="658368"/>
          </a:xfrm>
          <a:solidFill>
            <a:srgbClr val="1D55E5"/>
          </a:solidFill>
        </p:spPr>
        <p:txBody>
          <a:bodyPr/>
          <a:lstStyle>
            <a:lvl1pPr marL="0" indent="0" algn="ctr">
              <a:buNone/>
              <a:defRPr/>
            </a:lvl1pPr>
          </a:lstStyle>
          <a:p>
            <a:r>
              <a:rPr lang="en-US"/>
              <a:t>Click icon to add picture</a:t>
            </a:r>
            <a:endParaRPr lang="en-US" dirty="0"/>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995680" y="2587752"/>
            <a:ext cx="10075672" cy="3145536"/>
          </a:xfr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185D9E6C-F9B9-D8DB-178E-4553780AA928}"/>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5C83E49A-BDF1-7E34-30FE-A4A45160F7AB}"/>
              </a:ext>
            </a:extLst>
          </p:cNvPr>
          <p:cNvSpPr>
            <a:spLocks noGrp="1"/>
          </p:cNvSpPr>
          <p:nvPr>
            <p:ph type="ftr" sz="quarter" idx="13"/>
          </p:nvPr>
        </p:nvSpPr>
        <p:spPr/>
        <p:txBody>
          <a:bodyPr/>
          <a:lstStyle>
            <a:lvl1pPr>
              <a:defRPr>
                <a:solidFill>
                  <a:schemeClr val="bg1">
                    <a:alpha val="78000"/>
                  </a:schemeClr>
                </a:solidFill>
              </a:defRPr>
            </a:lvl1pPr>
          </a:lstStyle>
          <a:p>
            <a:r>
              <a:rPr lang="en-US" dirty="0"/>
              <a:t>course title</a:t>
            </a:r>
          </a:p>
        </p:txBody>
      </p:sp>
      <p:sp>
        <p:nvSpPr>
          <p:cNvPr id="6" name="Slide Number Placeholder 5">
            <a:extLst>
              <a:ext uri="{FF2B5EF4-FFF2-40B4-BE49-F238E27FC236}">
                <a16:creationId xmlns:a16="http://schemas.microsoft.com/office/drawing/2014/main" id="{CE10355B-1B69-AD49-6AB0-3D194609B2F5}"/>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20148322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7242048" y="1060704"/>
            <a:ext cx="4069080" cy="1901952"/>
          </a:xfrm>
        </p:spPr>
        <p:txBody>
          <a:bodyPr/>
          <a:lstStyle>
            <a:lvl1pPr marL="0" indent="0">
              <a:lnSpc>
                <a:spcPct val="150000"/>
              </a:lnSpc>
              <a:spcBef>
                <a:spcPts val="0"/>
              </a:spcBef>
              <a:spcAft>
                <a:spcPts val="600"/>
              </a:spcAft>
              <a:buNone/>
              <a:defRPr sz="1800">
                <a:solidFill>
                  <a:schemeClr val="bg1"/>
                </a:solidFill>
              </a:defRPr>
            </a:lvl1pPr>
            <a:lvl2pPr marL="283464">
              <a:defRPr sz="1600">
                <a:solidFill>
                  <a:schemeClr val="bg1"/>
                </a:solidFill>
              </a:defRPr>
            </a:lvl2pPr>
            <a:lvl3pPr marL="566928">
              <a:defRPr sz="1400">
                <a:solidFill>
                  <a:schemeClr val="bg1"/>
                </a:solidFill>
              </a:defRPr>
            </a:lvl3pPr>
            <a:lvl4pPr marL="859536">
              <a:defRPr sz="1200">
                <a:solidFill>
                  <a:schemeClr val="bg1"/>
                </a:solidFill>
              </a:defRPr>
            </a:lvl4pPr>
            <a:lvl5pPr marL="1152144">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848162DF-463B-6273-87B0-C2199D9D1057}"/>
              </a:ext>
            </a:extLst>
          </p:cNvPr>
          <p:cNvSpPr>
            <a:spLocks noGrp="1"/>
          </p:cNvSpPr>
          <p:nvPr>
            <p:ph type="pic" sz="quarter" idx="12"/>
          </p:nvPr>
        </p:nvSpPr>
        <p:spPr>
          <a:xfrm>
            <a:off x="0" y="3557016"/>
            <a:ext cx="12192000" cy="3300984"/>
          </a:xfrm>
          <a:custGeom>
            <a:avLst/>
            <a:gdLst>
              <a:gd name="connsiteX0" fmla="*/ 11446035 w 12192000"/>
              <a:gd name="connsiteY0" fmla="*/ 2688904 h 3300984"/>
              <a:gd name="connsiteX1" fmla="*/ 11446035 w 12192000"/>
              <a:gd name="connsiteY1" fmla="*/ 2734623 h 3300984"/>
              <a:gd name="connsiteX2" fmla="*/ 11933120 w 12192000"/>
              <a:gd name="connsiteY2" fmla="*/ 2734623 h 3300984"/>
              <a:gd name="connsiteX3" fmla="*/ 11933120 w 12192000"/>
              <a:gd name="connsiteY3" fmla="*/ 2688904 h 3300984"/>
              <a:gd name="connsiteX4" fmla="*/ 0 w 12192000"/>
              <a:gd name="connsiteY4" fmla="*/ 0 h 3300984"/>
              <a:gd name="connsiteX5" fmla="*/ 12192000 w 12192000"/>
              <a:gd name="connsiteY5" fmla="*/ 0 h 3300984"/>
              <a:gd name="connsiteX6" fmla="*/ 12192000 w 12192000"/>
              <a:gd name="connsiteY6" fmla="*/ 3300984 h 3300984"/>
              <a:gd name="connsiteX7" fmla="*/ 0 w 12192000"/>
              <a:gd name="connsiteY7" fmla="*/ 3300984 h 330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300984">
                <a:moveTo>
                  <a:pt x="11446035" y="2688904"/>
                </a:moveTo>
                <a:lnTo>
                  <a:pt x="11446035" y="2734623"/>
                </a:lnTo>
                <a:lnTo>
                  <a:pt x="11933120" y="2734623"/>
                </a:lnTo>
                <a:lnTo>
                  <a:pt x="11933120" y="2688904"/>
                </a:lnTo>
                <a:close/>
                <a:moveTo>
                  <a:pt x="0" y="0"/>
                </a:moveTo>
                <a:lnTo>
                  <a:pt x="12192000" y="0"/>
                </a:lnTo>
                <a:lnTo>
                  <a:pt x="12192000" y="3300984"/>
                </a:lnTo>
                <a:lnTo>
                  <a:pt x="0" y="3300984"/>
                </a:lnTo>
                <a:close/>
              </a:path>
            </a:pathLst>
          </a:custGeom>
          <a:solidFill>
            <a:schemeClr val="accent4">
              <a:lumMod val="75000"/>
            </a:schemeClr>
          </a:solidFill>
        </p:spPr>
        <p:txBody>
          <a:bodyPr wrap="square" anchor="ctr">
            <a:noAutofit/>
          </a:bodyPr>
          <a:lstStyle>
            <a:lvl1pPr marL="0" indent="0" algn="ctr">
              <a:buNone/>
              <a:defRPr>
                <a:solidFill>
                  <a:schemeClr val="bg1"/>
                </a:solidFill>
              </a:defRPr>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72422ED3-8684-C41B-4675-BBDC2C8E5B5B}"/>
              </a:ext>
            </a:extLst>
          </p:cNvPr>
          <p:cNvSpPr>
            <a:spLocks noGrp="1"/>
          </p:cNvSpPr>
          <p:nvPr>
            <p:ph type="ftr" sz="quarter" idx="13"/>
          </p:nvPr>
        </p:nvSpPr>
        <p:spPr/>
        <p:txBody>
          <a:bodyPr/>
          <a:lstStyle>
            <a:lvl1pPr>
              <a:defRPr>
                <a:solidFill>
                  <a:schemeClr val="bg1">
                    <a:alpha val="78000"/>
                  </a:schemeClr>
                </a:solidFill>
              </a:defRPr>
            </a:lvl1pPr>
          </a:lstStyle>
          <a:p>
            <a:r>
              <a:rPr lang="en-US" dirty="0"/>
              <a:t>course title</a:t>
            </a:r>
          </a:p>
        </p:txBody>
      </p:sp>
      <p:sp>
        <p:nvSpPr>
          <p:cNvPr id="9" name="Slide Number Placeholder 8">
            <a:extLst>
              <a:ext uri="{FF2B5EF4-FFF2-40B4-BE49-F238E27FC236}">
                <a16:creationId xmlns:a16="http://schemas.microsoft.com/office/drawing/2014/main" id="{F9CE6B05-7A34-DD4C-91AD-29F26B6F9CF5}"/>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
        <p:nvSpPr>
          <p:cNvPr id="11" name="Rectangle 10">
            <a:extLst>
              <a:ext uri="{FF2B5EF4-FFF2-40B4-BE49-F238E27FC236}">
                <a16:creationId xmlns:a16="http://schemas.microsoft.com/office/drawing/2014/main" id="{2B84A137-9DB1-1EF0-305E-7DB76003BEEF}"/>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94119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22AB5-3347-6AA5-DC28-2145240440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A7F8DD-4763-F6ED-2BDD-BEFFC5F3458B}"/>
              </a:ext>
            </a:extLst>
          </p:cNvPr>
          <p:cNvSpPr>
            <a:spLocks noGrp="1"/>
          </p:cNvSpPr>
          <p:nvPr>
            <p:ph type="dt" sz="half" idx="10"/>
          </p:nvPr>
        </p:nvSpPr>
        <p:spPr/>
        <p:txBody>
          <a:bodyPr/>
          <a:lstStyle/>
          <a:p>
            <a:fld id="{81BF00F5-5A58-4E89-84C4-EBBAFA178D02}" type="datetimeFigureOut">
              <a:rPr lang="en-US" smtClean="0"/>
              <a:t>7/13/2023</a:t>
            </a:fld>
            <a:endParaRPr lang="en-US"/>
          </a:p>
        </p:txBody>
      </p:sp>
      <p:sp>
        <p:nvSpPr>
          <p:cNvPr id="4" name="Footer Placeholder 3">
            <a:extLst>
              <a:ext uri="{FF2B5EF4-FFF2-40B4-BE49-F238E27FC236}">
                <a16:creationId xmlns:a16="http://schemas.microsoft.com/office/drawing/2014/main" id="{2CBF0981-7EE5-F1BB-844B-5F2757B622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9AFE2F-0D01-B6F5-5404-A80811B8C75B}"/>
              </a:ext>
            </a:extLst>
          </p:cNvPr>
          <p:cNvSpPr>
            <a:spLocks noGrp="1"/>
          </p:cNvSpPr>
          <p:nvPr>
            <p:ph type="sldNum" sz="quarter" idx="12"/>
          </p:nvPr>
        </p:nvSpPr>
        <p:spPr/>
        <p:txBody>
          <a:bodyPr/>
          <a:lstStyle/>
          <a:p>
            <a:fld id="{D9680408-02AB-4719-A8BD-9DBB8C57475D}" type="slidenum">
              <a:rPr lang="en-US" smtClean="0"/>
              <a:t>‹#›</a:t>
            </a:fld>
            <a:endParaRPr lang="en-US"/>
          </a:p>
        </p:txBody>
      </p:sp>
    </p:spTree>
    <p:extLst>
      <p:ext uri="{BB962C8B-B14F-4D97-AF65-F5344CB8AC3E}">
        <p14:creationId xmlns:p14="http://schemas.microsoft.com/office/powerpoint/2010/main" val="17104263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anchor="t">
            <a:normAutofit/>
          </a:bodyPr>
          <a:lstStyle>
            <a:lvl1pPr>
              <a:defRPr sz="8500" spc="-20" baseline="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anchor="b">
            <a:normAutofit/>
          </a:bodyPr>
          <a:lstStyle>
            <a:lvl1pPr marL="0" indent="0">
              <a:buNone/>
              <a:defRPr sz="2800" b="1">
                <a:solidFill>
                  <a:schemeClr val="bg1"/>
                </a:solidFill>
              </a:defRPr>
            </a:lvl1pPr>
          </a:lstStyle>
          <a:p>
            <a:r>
              <a:rPr lang="en-US"/>
              <a:t>Click to edit Master subtitle style</a:t>
            </a:r>
            <a:endParaRPr lang="en-US" dirty="0"/>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a:lstStyle>
            <a:lvl1pPr marL="0" indent="0" algn="ctr">
              <a:buNone/>
              <a:defRPr/>
            </a:lvl1pPr>
          </a:lstStyle>
          <a:p>
            <a:r>
              <a:rPr lang="en-US" dirty="0"/>
              <a:t>Click to add photo</a:t>
            </a:r>
          </a:p>
        </p:txBody>
      </p:sp>
      <p:pic>
        <p:nvPicPr>
          <p:cNvPr id="2" name="Picture 1">
            <a:extLst>
              <a:ext uri="{FF2B5EF4-FFF2-40B4-BE49-F238E27FC236}">
                <a16:creationId xmlns:a16="http://schemas.microsoft.com/office/drawing/2014/main" id="{C1590172-AF63-3A12-4C1A-A3D62F3E81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74679" y="135248"/>
            <a:ext cx="1650621" cy="380817"/>
          </a:xfrm>
          <a:prstGeom prst="rect">
            <a:avLst/>
          </a:prstGeom>
        </p:spPr>
      </p:pic>
    </p:spTree>
    <p:extLst>
      <p:ext uri="{BB962C8B-B14F-4D97-AF65-F5344CB8AC3E}">
        <p14:creationId xmlns:p14="http://schemas.microsoft.com/office/powerpoint/2010/main" val="13699620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F2AAFDE-CB45-46CA-8961-8133FCA5F385}"/>
              </a:ext>
              <a:ext uri="{C183D7F6-B498-43B3-948B-1728B52AA6E4}">
                <adec:decorative xmlns:adec="http://schemas.microsoft.com/office/drawing/2017/decorative" val="1"/>
              </a:ext>
            </a:extLst>
          </p:cNvPr>
          <p:cNvSpPr/>
          <p:nvPr userDrawn="1"/>
        </p:nvSpPr>
        <p:spPr>
          <a:xfrm>
            <a:off x="0" y="0"/>
            <a:ext cx="4076700" cy="6858000"/>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9" name="Title 1">
            <a:extLst>
              <a:ext uri="{FF2B5EF4-FFF2-40B4-BE49-F238E27FC236}">
                <a16:creationId xmlns:a16="http://schemas.microsoft.com/office/drawing/2014/main" id="{B209C30D-AB58-482B-B553-F71367094EB9}"/>
              </a:ext>
            </a:extLst>
          </p:cNvPr>
          <p:cNvSpPr>
            <a:spLocks noGrp="1"/>
          </p:cNvSpPr>
          <p:nvPr>
            <p:ph type="title"/>
          </p:nvPr>
        </p:nvSpPr>
        <p:spPr>
          <a:xfrm>
            <a:off x="532264" y="776941"/>
            <a:ext cx="3209008" cy="5166659"/>
          </a:xfrm>
        </p:spPr>
        <p:txBody>
          <a:bodyPr anchor="t"/>
          <a:lstStyle>
            <a:lvl1pPr algn="r">
              <a:defRPr b="1" spc="-20" baseline="0">
                <a:solidFill>
                  <a:schemeClr val="bg1"/>
                </a:solidFill>
                <a:latin typeface="Poppins" panose="00000500000000000000" pitchFamily="2" charset="0"/>
                <a:cs typeface="Poppins" panose="00000500000000000000" pitchFamily="2" charset="0"/>
              </a:defRPr>
            </a:lvl1pPr>
          </a:lstStyle>
          <a:p>
            <a:r>
              <a:rPr lang="en-US" dirty="0">
                <a:solidFill>
                  <a:srgbClr val="FFFFFF"/>
                </a:solidFill>
              </a:rPr>
              <a:t>Click to edit Master title style</a:t>
            </a:r>
          </a:p>
        </p:txBody>
      </p:sp>
      <p:sp>
        <p:nvSpPr>
          <p:cNvPr id="24" name="Text Placeholder 21">
            <a:extLst>
              <a:ext uri="{FF2B5EF4-FFF2-40B4-BE49-F238E27FC236}">
                <a16:creationId xmlns:a16="http://schemas.microsoft.com/office/drawing/2014/main" id="{DFCFAED4-0A56-424D-BF74-4051B0BDA9A6}"/>
              </a:ext>
            </a:extLst>
          </p:cNvPr>
          <p:cNvSpPr>
            <a:spLocks noGrp="1"/>
          </p:cNvSpPr>
          <p:nvPr>
            <p:ph type="body" sz="quarter" idx="15" hasCustomPrompt="1"/>
          </p:nvPr>
        </p:nvSpPr>
        <p:spPr>
          <a:xfrm>
            <a:off x="4864100" y="1331496"/>
            <a:ext cx="6599238" cy="4806338"/>
          </a:xfrm>
        </p:spPr>
        <p:txBody>
          <a:bodyPr>
            <a:normAutofit/>
          </a:bodyPr>
          <a:lstStyle>
            <a:lvl1pPr marL="342900" indent="-342900">
              <a:buFont typeface="Arial" panose="020B0604020202020204" pitchFamily="34" charset="0"/>
              <a:buChar char="•"/>
              <a:defRPr sz="2000"/>
            </a:lvl1pPr>
          </a:lstStyle>
          <a:p>
            <a:pPr lvl="0"/>
            <a:r>
              <a:rPr lang="en-US" dirty="0"/>
              <a:t>Click to add text</a:t>
            </a:r>
          </a:p>
        </p:txBody>
      </p:sp>
    </p:spTree>
    <p:extLst>
      <p:ext uri="{BB962C8B-B14F-4D97-AF65-F5344CB8AC3E}">
        <p14:creationId xmlns:p14="http://schemas.microsoft.com/office/powerpoint/2010/main" val="25828246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3698AF-A86A-4D69-8272-76C9C1914A3B}"/>
              </a:ext>
              <a:ext uri="{C183D7F6-B498-43B3-948B-1728B52AA6E4}">
                <adec:decorative xmlns:adec="http://schemas.microsoft.com/office/drawing/2017/decorative" val="1"/>
              </a:ext>
            </a:extLst>
          </p:cNvPr>
          <p:cNvSpPr/>
          <p:nvPr userDrawn="1"/>
        </p:nvSpPr>
        <p:spPr>
          <a:xfrm>
            <a:off x="0" y="0"/>
            <a:ext cx="12192000" cy="2286000"/>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F9E2DC86-4009-449C-8F4E-779A8C762B26}"/>
              </a:ext>
            </a:extLst>
          </p:cNvPr>
          <p:cNvSpPr>
            <a:spLocks noGrp="1"/>
          </p:cNvSpPr>
          <p:nvPr>
            <p:ph type="title"/>
          </p:nvPr>
        </p:nvSpPr>
        <p:spPr>
          <a:xfrm>
            <a:off x="649045" y="365124"/>
            <a:ext cx="9523655" cy="1501327"/>
          </a:xfrm>
        </p:spPr>
        <p:txBody>
          <a:bodyPr/>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2" name="Picture Placehold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4572000"/>
          </a:xfrm>
        </p:spPr>
        <p:txBody>
          <a:bodyPr/>
          <a:lstStyle>
            <a:lvl1pPr marL="0" indent="0" algn="ctr">
              <a:buNone/>
              <a:defRPr/>
            </a:lvl1pPr>
          </a:lstStyle>
          <a:p>
            <a:r>
              <a:rPr lang="en-US" dirty="0"/>
              <a:t>Click to add photo</a:t>
            </a:r>
          </a:p>
        </p:txBody>
      </p:sp>
      <p:sp>
        <p:nvSpPr>
          <p:cNvPr id="7" name="Footer Placeholder 4">
            <a:extLst>
              <a:ext uri="{FF2B5EF4-FFF2-40B4-BE49-F238E27FC236}">
                <a16:creationId xmlns:a16="http://schemas.microsoft.com/office/drawing/2014/main" id="{51BAB65B-02AF-4992-85D0-8E98AB1BD96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effectLst>
                  <a:outerShdw blurRad="38100" dist="38100" dir="2700000" algn="tl">
                    <a:srgbClr val="000000">
                      <a:alpha val="43137"/>
                    </a:srgbClr>
                  </a:outerShdw>
                </a:effectLst>
              </a:rPr>
              <a:t>Presentation title</a:t>
            </a:r>
          </a:p>
        </p:txBody>
      </p:sp>
      <p:sp>
        <p:nvSpPr>
          <p:cNvPr id="6" name="Content Placeholder 2">
            <a:extLst>
              <a:ext uri="{FF2B5EF4-FFF2-40B4-BE49-F238E27FC236}">
                <a16:creationId xmlns:a16="http://schemas.microsoft.com/office/drawing/2014/main" id="{CFE115BC-4A4C-4385-82D5-106D1FAC359A}"/>
              </a:ext>
            </a:extLst>
          </p:cNvPr>
          <p:cNvSpPr>
            <a:spLocks noGrp="1"/>
          </p:cNvSpPr>
          <p:nvPr>
            <p:ph idx="1"/>
          </p:nvPr>
        </p:nvSpPr>
        <p:spPr>
          <a:xfrm>
            <a:off x="5819887" y="2899186"/>
            <a:ext cx="5610113" cy="3284359"/>
          </a:xfrm>
        </p:spPr>
        <p:txBody>
          <a:bodyPr>
            <a:normAutofit/>
          </a:bodyPr>
          <a:lstStyle>
            <a:lvl1pPr marL="0" indent="0">
              <a:buNone/>
              <a:defRPr/>
            </a:lvl1pPr>
          </a:lstStyle>
          <a:p>
            <a:pPr lvl="0"/>
            <a:r>
              <a:rPr lang="en-US"/>
              <a:t>Click to edit Master text styles</a:t>
            </a:r>
          </a:p>
        </p:txBody>
      </p:sp>
      <p:sp>
        <p:nvSpPr>
          <p:cNvPr id="8" name="Date Placeholder 3">
            <a:extLst>
              <a:ext uri="{FF2B5EF4-FFF2-40B4-BE49-F238E27FC236}">
                <a16:creationId xmlns:a16="http://schemas.microsoft.com/office/drawing/2014/main" id="{5CD3EB2B-80EF-4DC6-B2B6-F4B568443970}"/>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9" name="Slide Number Placeholder 5">
            <a:extLst>
              <a:ext uri="{FF2B5EF4-FFF2-40B4-BE49-F238E27FC236}">
                <a16:creationId xmlns:a16="http://schemas.microsoft.com/office/drawing/2014/main" id="{3DC3E33A-8A0A-4767-A4D9-CD8956379305}"/>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5" name="Picture 4" descr="A white text on a black background&#10;&#10;Description automatically generated with medium confidence">
            <a:extLst>
              <a:ext uri="{FF2B5EF4-FFF2-40B4-BE49-F238E27FC236}">
                <a16:creationId xmlns:a16="http://schemas.microsoft.com/office/drawing/2014/main" id="{A7374DBE-4D64-A503-2E5B-56FD5E11B1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38228985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6EB31F-C5DF-49FF-8DEA-86AC0C1860A0}"/>
              </a:ext>
              <a:ext uri="{C183D7F6-B498-43B3-948B-1728B52AA6E4}">
                <adec:decorative xmlns:adec="http://schemas.microsoft.com/office/drawing/2017/decorative" val="1"/>
              </a:ext>
            </a:extLst>
          </p:cNvPr>
          <p:cNvSpPr/>
          <p:nvPr userDrawn="1"/>
        </p:nvSpPr>
        <p:spPr>
          <a:xfrm>
            <a:off x="1" y="0"/>
            <a:ext cx="7086599" cy="4533900"/>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ACFE912F-46EC-49B0-9C9A-DE9CBDF9FBBF}"/>
              </a:ext>
            </a:extLst>
          </p:cNvPr>
          <p:cNvSpPr>
            <a:spLocks noGrp="1"/>
          </p:cNvSpPr>
          <p:nvPr>
            <p:ph type="ctrTitle"/>
          </p:nvPr>
        </p:nvSpPr>
        <p:spPr>
          <a:xfrm>
            <a:off x="649045" y="753035"/>
            <a:ext cx="5945393" cy="2366683"/>
          </a:xfrm>
        </p:spPr>
        <p:txBody>
          <a:bodyPr>
            <a:normAutofit/>
          </a:bodyPr>
          <a:lstStyle>
            <a:lvl1pPr>
              <a:defRPr spc="-20" baseline="0">
                <a:solidFill>
                  <a:schemeClr val="bg1"/>
                </a:solidFill>
              </a:defRPr>
            </a:lvl1pPr>
          </a:lstStyle>
          <a:p>
            <a:r>
              <a:rPr lang="en-US" sz="6000"/>
              <a:t>Click to edit Master title style</a:t>
            </a:r>
            <a:endParaRPr lang="en-US" sz="6000" dirty="0"/>
          </a:p>
        </p:txBody>
      </p:sp>
      <p:sp>
        <p:nvSpPr>
          <p:cNvPr id="5" name="Subtitle 2">
            <a:extLst>
              <a:ext uri="{FF2B5EF4-FFF2-40B4-BE49-F238E27FC236}">
                <a16:creationId xmlns:a16="http://schemas.microsoft.com/office/drawing/2014/main" id="{9BF32D81-1E24-45B8-A09D-EEAD404D8F31}"/>
              </a:ext>
            </a:extLst>
          </p:cNvPr>
          <p:cNvSpPr>
            <a:spLocks noGrp="1"/>
          </p:cNvSpPr>
          <p:nvPr>
            <p:ph type="subTitle" idx="1"/>
          </p:nvPr>
        </p:nvSpPr>
        <p:spPr>
          <a:xfrm>
            <a:off x="649045" y="3075868"/>
            <a:ext cx="5945393" cy="1108335"/>
          </a:xfrm>
        </p:spPr>
        <p:txBody>
          <a:bodyPr>
            <a:normAutofit/>
          </a:bodyPr>
          <a:lstStyle>
            <a:lvl1pPr marL="0" indent="0">
              <a:buNone/>
              <a:defRPr sz="2400">
                <a:solidFill>
                  <a:schemeClr val="bg1"/>
                </a:solidFill>
              </a:defRPr>
            </a:lvl1pPr>
          </a:lstStyle>
          <a:p>
            <a:r>
              <a:rPr lang="en-US"/>
              <a:t>Click to edit Master subtitle style</a:t>
            </a:r>
            <a:endParaRPr lang="en-US" dirty="0"/>
          </a:p>
        </p:txBody>
      </p:sp>
      <p:sp>
        <p:nvSpPr>
          <p:cNvPr id="16" name="Picture Placeholder 15">
            <a:extLst>
              <a:ext uri="{FF2B5EF4-FFF2-40B4-BE49-F238E27FC236}">
                <a16:creationId xmlns:a16="http://schemas.microsoft.com/office/drawing/2014/main" id="{9F9C7900-0694-4FDF-B29C-24016C0B9C60}"/>
              </a:ext>
            </a:extLst>
          </p:cNvPr>
          <p:cNvSpPr>
            <a:spLocks noGrp="1"/>
          </p:cNvSpPr>
          <p:nvPr>
            <p:ph type="pic" sz="quarter" idx="14" hasCustomPrompt="1"/>
          </p:nvPr>
        </p:nvSpPr>
        <p:spPr>
          <a:xfrm>
            <a:off x="0" y="4533900"/>
            <a:ext cx="7086598" cy="2324100"/>
          </a:xfrm>
        </p:spPr>
        <p:txBody>
          <a:bodyPr/>
          <a:lstStyle>
            <a:lvl1pPr marL="0" indent="0" algn="l">
              <a:buNone/>
              <a:defRPr/>
            </a:lvl1pPr>
          </a:lstStyle>
          <a:p>
            <a:r>
              <a:rPr lang="en-US" dirty="0"/>
              <a:t>Click to add photo</a:t>
            </a:r>
          </a:p>
        </p:txBody>
      </p:sp>
      <p:sp>
        <p:nvSpPr>
          <p:cNvPr id="8" name="Footer Placeholder 4">
            <a:extLst>
              <a:ext uri="{FF2B5EF4-FFF2-40B4-BE49-F238E27FC236}">
                <a16:creationId xmlns:a16="http://schemas.microsoft.com/office/drawing/2014/main" id="{52F1BABA-5C8C-4693-BD5A-974A171125F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14" name="Picture Placeholder 12">
            <a:extLst>
              <a:ext uri="{FF2B5EF4-FFF2-40B4-BE49-F238E27FC236}">
                <a16:creationId xmlns:a16="http://schemas.microsoft.com/office/drawing/2014/main" id="{D71BA6F2-2182-4910-8DA6-71E5AB274588}"/>
              </a:ext>
            </a:extLst>
          </p:cNvPr>
          <p:cNvSpPr>
            <a:spLocks noGrp="1"/>
          </p:cNvSpPr>
          <p:nvPr>
            <p:ph type="pic" sz="quarter" idx="13" hasCustomPrompt="1"/>
          </p:nvPr>
        </p:nvSpPr>
        <p:spPr>
          <a:xfrm>
            <a:off x="7086600" y="0"/>
            <a:ext cx="5105400" cy="4533900"/>
          </a:xfrm>
        </p:spPr>
        <p:txBody>
          <a:bodyPr/>
          <a:lstStyle>
            <a:lvl1pPr marL="0" indent="0" algn="ctr">
              <a:buNone/>
              <a:defRPr/>
            </a:lvl1pPr>
          </a:lstStyle>
          <a:p>
            <a:r>
              <a:rPr lang="en-US" dirty="0"/>
              <a:t>Click to add photo</a:t>
            </a:r>
          </a:p>
        </p:txBody>
      </p:sp>
      <p:sp>
        <p:nvSpPr>
          <p:cNvPr id="17" name="Picture Placeholder 15">
            <a:extLst>
              <a:ext uri="{FF2B5EF4-FFF2-40B4-BE49-F238E27FC236}">
                <a16:creationId xmlns:a16="http://schemas.microsoft.com/office/drawing/2014/main" id="{83DCD7D2-7B94-48E9-9DCA-E72E1BCE4375}"/>
              </a:ext>
            </a:extLst>
          </p:cNvPr>
          <p:cNvSpPr>
            <a:spLocks noGrp="1"/>
          </p:cNvSpPr>
          <p:nvPr>
            <p:ph type="pic" sz="quarter" idx="15" hasCustomPrompt="1"/>
          </p:nvPr>
        </p:nvSpPr>
        <p:spPr>
          <a:xfrm>
            <a:off x="7086598" y="4533900"/>
            <a:ext cx="5105402" cy="2324100"/>
          </a:xfrm>
        </p:spPr>
        <p:txBody>
          <a:bodyPr/>
          <a:lstStyle>
            <a:lvl1pPr marL="0" indent="0">
              <a:buNone/>
              <a:defRPr/>
            </a:lvl1pPr>
          </a:lstStyle>
          <a:p>
            <a:r>
              <a:rPr lang="en-US" dirty="0"/>
              <a:t>Click to add photo</a:t>
            </a:r>
          </a:p>
        </p:txBody>
      </p:sp>
      <p:sp>
        <p:nvSpPr>
          <p:cNvPr id="10" name="Date Placeholder 3">
            <a:extLst>
              <a:ext uri="{FF2B5EF4-FFF2-40B4-BE49-F238E27FC236}">
                <a16:creationId xmlns:a16="http://schemas.microsoft.com/office/drawing/2014/main" id="{94253B29-520A-4014-A821-4F52F57CBC62}"/>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11" name="Slide Number Placeholder 5">
            <a:extLst>
              <a:ext uri="{FF2B5EF4-FFF2-40B4-BE49-F238E27FC236}">
                <a16:creationId xmlns:a16="http://schemas.microsoft.com/office/drawing/2014/main" id="{46B60DEE-1456-46C0-A3E5-4CAF3E128D5B}"/>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2722F022-211C-4882-844C-086FEA6806AA}"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57505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F4DD58-525D-4728-A769-9F38711D57DA}"/>
              </a:ext>
              <a:ext uri="{C183D7F6-B498-43B3-948B-1728B52AA6E4}">
                <adec:decorative xmlns:adec="http://schemas.microsoft.com/office/drawing/2017/decorative" val="1"/>
              </a:ext>
            </a:extLst>
          </p:cNvPr>
          <p:cNvSpPr/>
          <p:nvPr userDrawn="1"/>
        </p:nvSpPr>
        <p:spPr>
          <a:xfrm>
            <a:off x="0" y="0"/>
            <a:ext cx="3048000" cy="6858000"/>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C1F862FE-7A72-432B-9888-FB389D35BDF2}"/>
              </a:ext>
            </a:extLst>
          </p:cNvPr>
          <p:cNvSpPr>
            <a:spLocks noGrp="1"/>
          </p:cNvSpPr>
          <p:nvPr>
            <p:ph type="title" hasCustomPrompt="1"/>
          </p:nvPr>
        </p:nvSpPr>
        <p:spPr>
          <a:xfrm>
            <a:off x="331788" y="875030"/>
            <a:ext cx="2384425" cy="5068570"/>
          </a:xfrm>
        </p:spPr>
        <p:txBody>
          <a:bodyPr/>
          <a:lstStyle>
            <a:lvl1pPr>
              <a:lnSpc>
                <a:spcPct val="100000"/>
              </a:lnSpc>
              <a:defRPr spc="-20" baseline="0">
                <a:solidFill>
                  <a:schemeClr val="bg1"/>
                </a:solidFill>
              </a:defRPr>
            </a:lvl1pPr>
          </a:lstStyle>
          <a:p>
            <a:r>
              <a:rPr lang="en-US" dirty="0"/>
              <a:t>Click  to add text</a:t>
            </a:r>
          </a:p>
        </p:txBody>
      </p:sp>
      <p:sp>
        <p:nvSpPr>
          <p:cNvPr id="13" name="Footer Placeholder 4">
            <a:extLst>
              <a:ext uri="{FF2B5EF4-FFF2-40B4-BE49-F238E27FC236}">
                <a16:creationId xmlns:a16="http://schemas.microsoft.com/office/drawing/2014/main" id="{A256B58A-EC2F-48AB-BF2D-AB678AF0C027}"/>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99D33DA1-34CB-434E-99AF-EA31D28A1941}"/>
              </a:ext>
            </a:extLst>
          </p:cNvPr>
          <p:cNvSpPr>
            <a:spLocks noGrp="1"/>
          </p:cNvSpPr>
          <p:nvPr>
            <p:ph sz="quarter" idx="14" hasCustomPrompt="1"/>
          </p:nvPr>
        </p:nvSpPr>
        <p:spPr>
          <a:xfrm>
            <a:off x="3302000" y="876300"/>
            <a:ext cx="8607425" cy="4749800"/>
          </a:xfrm>
        </p:spPr>
        <p:txBody>
          <a:bodyPr/>
          <a:lstStyle>
            <a:lvl1pPr>
              <a:defRPr/>
            </a:lvl1pPr>
          </a:lstStyle>
          <a:p>
            <a:pPr lvl="0"/>
            <a:r>
              <a:rPr lang="en-US" dirty="0"/>
              <a:t>Click to add content</a:t>
            </a:r>
          </a:p>
        </p:txBody>
      </p:sp>
      <p:sp>
        <p:nvSpPr>
          <p:cNvPr id="14" name="Date Placeholder 3">
            <a:extLst>
              <a:ext uri="{FF2B5EF4-FFF2-40B4-BE49-F238E27FC236}">
                <a16:creationId xmlns:a16="http://schemas.microsoft.com/office/drawing/2014/main" id="{DB48D9BB-04DF-4542-8DF6-C4C78753805D}"/>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5" name="Slide Number Placeholder 5">
            <a:extLst>
              <a:ext uri="{FF2B5EF4-FFF2-40B4-BE49-F238E27FC236}">
                <a16:creationId xmlns:a16="http://schemas.microsoft.com/office/drawing/2014/main" id="{F22742E1-6009-4FFB-A391-37B987F53002}"/>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4107844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3FEABB-56CC-491D-830B-02C0466DABB6}"/>
              </a:ext>
              <a:ext uri="{C183D7F6-B498-43B3-948B-1728B52AA6E4}">
                <adec:decorative xmlns:adec="http://schemas.microsoft.com/office/drawing/2017/decorative" val="1"/>
              </a:ext>
            </a:extLst>
          </p:cNvPr>
          <p:cNvSpPr/>
          <p:nvPr userDrawn="1"/>
        </p:nvSpPr>
        <p:spPr>
          <a:xfrm>
            <a:off x="0" y="0"/>
            <a:ext cx="3048000" cy="6858000"/>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34F3EF5A-453C-4D68-BA86-2FB1DE61C17C}"/>
              </a:ext>
            </a:extLst>
          </p:cNvPr>
          <p:cNvSpPr>
            <a:spLocks noGrp="1"/>
          </p:cNvSpPr>
          <p:nvPr>
            <p:ph type="title" hasCustomPrompt="1"/>
          </p:nvPr>
        </p:nvSpPr>
        <p:spPr>
          <a:xfrm>
            <a:off x="331787" y="996950"/>
            <a:ext cx="2384425" cy="4946650"/>
          </a:xfrm>
        </p:spPr>
        <p:txBody>
          <a:bodyPr/>
          <a:lstStyle>
            <a:lvl1pPr>
              <a:lnSpc>
                <a:spcPct val="100000"/>
              </a:lnSpc>
              <a:defRPr spc="-20" baseline="0">
                <a:solidFill>
                  <a:schemeClr val="bg1"/>
                </a:solidFill>
              </a:defRPr>
            </a:lvl1pPr>
          </a:lstStyle>
          <a:p>
            <a:r>
              <a:rPr lang="en-US" dirty="0"/>
              <a:t>Click  to add text</a:t>
            </a:r>
          </a:p>
        </p:txBody>
      </p:sp>
      <p:sp>
        <p:nvSpPr>
          <p:cNvPr id="9" name="Footer Placeholder 4">
            <a:extLst>
              <a:ext uri="{FF2B5EF4-FFF2-40B4-BE49-F238E27FC236}">
                <a16:creationId xmlns:a16="http://schemas.microsoft.com/office/drawing/2014/main" id="{59321BA0-41E1-404D-9063-DF281D1865F3}"/>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3671CEA4-8F84-4893-8A45-28DB0AE2068C}"/>
              </a:ext>
            </a:extLst>
          </p:cNvPr>
          <p:cNvSpPr>
            <a:spLocks noGrp="1"/>
          </p:cNvSpPr>
          <p:nvPr>
            <p:ph sz="quarter" idx="14" hasCustomPrompt="1"/>
          </p:nvPr>
        </p:nvSpPr>
        <p:spPr>
          <a:xfrm>
            <a:off x="3422650" y="996950"/>
            <a:ext cx="8367713" cy="4545013"/>
          </a:xfrm>
        </p:spPr>
        <p:txBody>
          <a:bodyPr/>
          <a:lstStyle>
            <a:lvl1pPr>
              <a:defRPr/>
            </a:lvl1pPr>
          </a:lstStyle>
          <a:p>
            <a:pPr lvl="0"/>
            <a:r>
              <a:rPr lang="en-US" dirty="0"/>
              <a:t>Click to add content</a:t>
            </a:r>
          </a:p>
        </p:txBody>
      </p:sp>
      <p:sp>
        <p:nvSpPr>
          <p:cNvPr id="10" name="Date Placeholder 3">
            <a:extLst>
              <a:ext uri="{FF2B5EF4-FFF2-40B4-BE49-F238E27FC236}">
                <a16:creationId xmlns:a16="http://schemas.microsoft.com/office/drawing/2014/main" id="{C99D2EA6-8453-4240-88D1-460E269D8884}"/>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1" name="Slide Number Placeholder 5">
            <a:extLst>
              <a:ext uri="{FF2B5EF4-FFF2-40B4-BE49-F238E27FC236}">
                <a16:creationId xmlns:a16="http://schemas.microsoft.com/office/drawing/2014/main" id="{02DD4984-9B40-488F-B903-2E0419551F49}"/>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2943238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A42DEE-636F-4A79-B56A-5AF989E1FDC5}"/>
              </a:ext>
              <a:ext uri="{C183D7F6-B498-43B3-948B-1728B52AA6E4}">
                <adec:decorative xmlns:adec="http://schemas.microsoft.com/office/drawing/2017/decorative" val="1"/>
              </a:ext>
            </a:extLst>
          </p:cNvPr>
          <p:cNvSpPr/>
          <p:nvPr userDrawn="1"/>
        </p:nvSpPr>
        <p:spPr>
          <a:xfrm>
            <a:off x="0" y="0"/>
            <a:ext cx="12192000" cy="1150467"/>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B75C9195-04C9-4D9A-B613-44A5F5900DBD}"/>
              </a:ext>
            </a:extLst>
          </p:cNvPr>
          <p:cNvSpPr>
            <a:spLocks noGrp="1"/>
          </p:cNvSpPr>
          <p:nvPr>
            <p:ph type="title" hasCustomPrompt="1"/>
          </p:nvPr>
        </p:nvSpPr>
        <p:spPr>
          <a:xfrm>
            <a:off x="1002983" y="194783"/>
            <a:ext cx="9421177" cy="769493"/>
          </a:xfrm>
        </p:spPr>
        <p:txBody>
          <a:bodyPr anchor="ctr"/>
          <a:lstStyle>
            <a:lvl1pPr>
              <a:lnSpc>
                <a:spcPct val="100000"/>
              </a:lnSpc>
              <a:defRPr spc="-20" baseline="0">
                <a:solidFill>
                  <a:schemeClr val="bg1"/>
                </a:solidFill>
              </a:defRPr>
            </a:lvl1pPr>
          </a:lstStyle>
          <a:p>
            <a:r>
              <a:rPr lang="en-US" dirty="0"/>
              <a:t>Click to add title</a:t>
            </a:r>
          </a:p>
        </p:txBody>
      </p:sp>
      <p:sp>
        <p:nvSpPr>
          <p:cNvPr id="8" name="Content Placeholder 7">
            <a:extLst>
              <a:ext uri="{FF2B5EF4-FFF2-40B4-BE49-F238E27FC236}">
                <a16:creationId xmlns:a16="http://schemas.microsoft.com/office/drawing/2014/main" id="{4C5A662A-E279-494E-8389-ADC6E870E38D}"/>
              </a:ext>
            </a:extLst>
          </p:cNvPr>
          <p:cNvSpPr>
            <a:spLocks noGrp="1"/>
          </p:cNvSpPr>
          <p:nvPr>
            <p:ph sz="quarter" idx="14" hasCustomPrompt="1"/>
          </p:nvPr>
        </p:nvSpPr>
        <p:spPr>
          <a:xfrm>
            <a:off x="931863" y="1695450"/>
            <a:ext cx="10328275" cy="4314825"/>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1420B3F9-9DEF-4500-91D7-25F0B5E91FBF}"/>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05E504E9-EAD2-4BE5-9736-CED43FF2455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8C3EB613-AF5E-423F-A78B-94F856BF646A}"/>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7" name="Picture 6" descr="A white text on a black background&#10;&#10;Description automatically generated with medium confidence">
            <a:extLst>
              <a:ext uri="{FF2B5EF4-FFF2-40B4-BE49-F238E27FC236}">
                <a16:creationId xmlns:a16="http://schemas.microsoft.com/office/drawing/2014/main" id="{56AF0593-BC16-1298-5D9D-A9819256F9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40509993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userDrawn="1"/>
        </p:nvSpPr>
        <p:spPr>
          <a:xfrm>
            <a:off x="0" y="0"/>
            <a:ext cx="12192000" cy="1150467"/>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1000759" y="194783"/>
            <a:ext cx="10022841" cy="760892"/>
          </a:xfrm>
        </p:spPr>
        <p:txBody>
          <a:bodyPr anchor="ctr"/>
          <a:lstStyle>
            <a:lvl1pPr>
              <a:lnSpc>
                <a:spcPct val="100000"/>
              </a:lnSpc>
              <a:defRPr spc="-20" baseline="0">
                <a:solidFill>
                  <a:schemeClr val="bg1"/>
                </a:solidFill>
              </a:defRPr>
            </a:lvl1pPr>
          </a:lstStyle>
          <a:p>
            <a:r>
              <a:rPr lang="en-US" dirty="0"/>
              <a:t>Click to add title</a:t>
            </a:r>
          </a:p>
        </p:txBody>
      </p:sp>
      <p:sp>
        <p:nvSpPr>
          <p:cNvPr id="9" name="Content Placehold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646112" y="1560513"/>
            <a:ext cx="10899776" cy="4341812"/>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771E7CA1-3FAA-4961-8BAC-93AB2EF6526B}"/>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520CC547-8B7E-4C4B-9B2A-04BD498A71C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AD34245B-9DC4-457D-AB68-8E3BBB85294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3" name="Picture 2" descr="A white text on a black background&#10;&#10;Description automatically generated with medium confidence">
            <a:extLst>
              <a:ext uri="{FF2B5EF4-FFF2-40B4-BE49-F238E27FC236}">
                <a16:creationId xmlns:a16="http://schemas.microsoft.com/office/drawing/2014/main" id="{F9887320-C328-CDD5-D105-CFE2052B3C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33082714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F516FD-E4AF-4BA2-902A-DA4674655726}"/>
              </a:ext>
              <a:ext uri="{C183D7F6-B498-43B3-948B-1728B52AA6E4}">
                <adec:decorative xmlns:adec="http://schemas.microsoft.com/office/drawing/2017/decorative" val="1"/>
              </a:ext>
            </a:extLst>
          </p:cNvPr>
          <p:cNvSpPr/>
          <p:nvPr userDrawn="1"/>
        </p:nvSpPr>
        <p:spPr>
          <a:xfrm>
            <a:off x="0" y="0"/>
            <a:ext cx="12192000" cy="1150467"/>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2" name="Title 1">
            <a:extLst>
              <a:ext uri="{FF2B5EF4-FFF2-40B4-BE49-F238E27FC236}">
                <a16:creationId xmlns:a16="http://schemas.microsoft.com/office/drawing/2014/main" id="{07F0F480-E13D-4322-ADF4-56769DC5AFF3}"/>
              </a:ext>
            </a:extLst>
          </p:cNvPr>
          <p:cNvSpPr>
            <a:spLocks noGrp="1"/>
          </p:cNvSpPr>
          <p:nvPr>
            <p:ph type="title" hasCustomPrompt="1"/>
          </p:nvPr>
        </p:nvSpPr>
        <p:spPr>
          <a:xfrm>
            <a:off x="1209243" y="188345"/>
            <a:ext cx="10036292" cy="773776"/>
          </a:xfrm>
        </p:spPr>
        <p:txBody>
          <a:bodyPr anchor="ctr"/>
          <a:lstStyle>
            <a:lvl1pPr algn="l">
              <a:lnSpc>
                <a:spcPct val="100000"/>
              </a:lnSpc>
              <a:defRPr b="1" spc="-20" baseline="0">
                <a:solidFill>
                  <a:schemeClr val="bg1"/>
                </a:solidFill>
                <a:latin typeface="Poppins" panose="00000500000000000000" pitchFamily="2" charset="0"/>
                <a:cs typeface="Poppins" panose="00000500000000000000" pitchFamily="2" charset="0"/>
              </a:defRPr>
            </a:lvl1pPr>
          </a:lstStyle>
          <a:p>
            <a:r>
              <a:rPr lang="en-US" dirty="0"/>
              <a:t>Click to add title</a:t>
            </a:r>
          </a:p>
        </p:txBody>
      </p:sp>
      <p:sp>
        <p:nvSpPr>
          <p:cNvPr id="17" name="Text Placeholder 15">
            <a:extLst>
              <a:ext uri="{FF2B5EF4-FFF2-40B4-BE49-F238E27FC236}">
                <a16:creationId xmlns:a16="http://schemas.microsoft.com/office/drawing/2014/main" id="{4EAD007E-B9BB-4C9F-BDC8-127A77F0F96D}"/>
              </a:ext>
            </a:extLst>
          </p:cNvPr>
          <p:cNvSpPr>
            <a:spLocks noGrp="1"/>
          </p:cNvSpPr>
          <p:nvPr>
            <p:ph type="body" sz="quarter" idx="17" hasCustomPrompt="1"/>
          </p:nvPr>
        </p:nvSpPr>
        <p:spPr>
          <a:xfrm>
            <a:off x="1209243" y="1435395"/>
            <a:ext cx="4756714" cy="4305005"/>
          </a:xfrm>
        </p:spPr>
        <p:txBody>
          <a:bodyPr>
            <a:normAutofit/>
          </a:bodyPr>
          <a:lstStyle>
            <a:lvl1pPr>
              <a:defRPr sz="2000"/>
            </a:lvl1pPr>
          </a:lstStyle>
          <a:p>
            <a:pPr lvl="0"/>
            <a:r>
              <a:rPr lang="en-US" dirty="0"/>
              <a:t>Click to add text</a:t>
            </a:r>
          </a:p>
        </p:txBody>
      </p:sp>
      <p:pic>
        <p:nvPicPr>
          <p:cNvPr id="4" name="Picture 3" descr="A white text on a black background&#10;&#10;Description automatically generated with medium confidence">
            <a:extLst>
              <a:ext uri="{FF2B5EF4-FFF2-40B4-BE49-F238E27FC236}">
                <a16:creationId xmlns:a16="http://schemas.microsoft.com/office/drawing/2014/main" id="{C4E4862C-966E-5758-9357-D58E1B7C84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10209692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97352E-C52D-43BE-BCE2-2D71FE0353EF}"/>
              </a:ext>
              <a:ext uri="{C183D7F6-B498-43B3-948B-1728B52AA6E4}">
                <adec:decorative xmlns:adec="http://schemas.microsoft.com/office/drawing/2017/decorative" val="1"/>
              </a:ext>
            </a:extLst>
          </p:cNvPr>
          <p:cNvSpPr/>
          <p:nvPr userDrawn="1"/>
        </p:nvSpPr>
        <p:spPr>
          <a:xfrm>
            <a:off x="0" y="0"/>
            <a:ext cx="12192000" cy="1150467"/>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2051A8D-592F-40C1-A65D-E1F17B07C94A}"/>
              </a:ext>
            </a:extLst>
          </p:cNvPr>
          <p:cNvSpPr>
            <a:spLocks noGrp="1"/>
          </p:cNvSpPr>
          <p:nvPr>
            <p:ph type="title" hasCustomPrompt="1"/>
          </p:nvPr>
        </p:nvSpPr>
        <p:spPr>
          <a:xfrm>
            <a:off x="1879600" y="183988"/>
            <a:ext cx="9406372" cy="803380"/>
          </a:xfrm>
        </p:spPr>
        <p:txBody>
          <a:bodyPr anchor="ctr"/>
          <a:lstStyle>
            <a:lvl1pPr algn="r">
              <a:lnSpc>
                <a:spcPct val="100000"/>
              </a:lnSpc>
              <a:defRPr spc="-20" baseline="0">
                <a:solidFill>
                  <a:schemeClr val="bg1"/>
                </a:solidFill>
              </a:defRPr>
            </a:lvl1pPr>
          </a:lstStyle>
          <a:p>
            <a:r>
              <a:rPr lang="en-US" dirty="0"/>
              <a:t>Click to add title</a:t>
            </a:r>
          </a:p>
        </p:txBody>
      </p:sp>
      <p:sp>
        <p:nvSpPr>
          <p:cNvPr id="8" name="Text Placeholder 30">
            <a:extLst>
              <a:ext uri="{FF2B5EF4-FFF2-40B4-BE49-F238E27FC236}">
                <a16:creationId xmlns:a16="http://schemas.microsoft.com/office/drawing/2014/main" id="{CF4C4703-C9D4-483C-8E41-17BB7193D010}"/>
              </a:ext>
            </a:extLst>
          </p:cNvPr>
          <p:cNvSpPr>
            <a:spLocks noGrp="1"/>
          </p:cNvSpPr>
          <p:nvPr>
            <p:ph type="body" sz="quarter" idx="14" hasCustomPrompt="1"/>
          </p:nvPr>
        </p:nvSpPr>
        <p:spPr>
          <a:xfrm>
            <a:off x="851300"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4" name="Text Placeholder 15">
            <a:extLst>
              <a:ext uri="{FF2B5EF4-FFF2-40B4-BE49-F238E27FC236}">
                <a16:creationId xmlns:a16="http://schemas.microsoft.com/office/drawing/2014/main" id="{7393281D-B77A-4BB8-A3E2-49E0F1259DA9}"/>
              </a:ext>
            </a:extLst>
          </p:cNvPr>
          <p:cNvSpPr>
            <a:spLocks noGrp="1"/>
          </p:cNvSpPr>
          <p:nvPr>
            <p:ph type="body" sz="quarter" idx="19" hasCustomPrompt="1"/>
          </p:nvPr>
        </p:nvSpPr>
        <p:spPr>
          <a:xfrm>
            <a:off x="851193" y="2374899"/>
            <a:ext cx="3327366" cy="3485573"/>
          </a:xfrm>
        </p:spPr>
        <p:txBody>
          <a:bodyPr>
            <a:normAutofit/>
          </a:bodyPr>
          <a:lstStyle>
            <a:lvl1pPr>
              <a:defRPr sz="2000"/>
            </a:lvl1pPr>
          </a:lstStyle>
          <a:p>
            <a:pPr lvl="0"/>
            <a:r>
              <a:rPr lang="en-US" dirty="0"/>
              <a:t>Click to add text</a:t>
            </a:r>
          </a:p>
        </p:txBody>
      </p:sp>
      <p:sp>
        <p:nvSpPr>
          <p:cNvPr id="12" name="Text Placeholder 30">
            <a:extLst>
              <a:ext uri="{FF2B5EF4-FFF2-40B4-BE49-F238E27FC236}">
                <a16:creationId xmlns:a16="http://schemas.microsoft.com/office/drawing/2014/main" id="{6B205DED-723B-48E3-AE9F-556696225CAA}"/>
              </a:ext>
            </a:extLst>
          </p:cNvPr>
          <p:cNvSpPr>
            <a:spLocks noGrp="1"/>
          </p:cNvSpPr>
          <p:nvPr>
            <p:ph type="body" sz="quarter" idx="18" hasCustomPrompt="1"/>
          </p:nvPr>
        </p:nvSpPr>
        <p:spPr>
          <a:xfrm>
            <a:off x="4432317"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5" name="Text Placeholder 15">
            <a:extLst>
              <a:ext uri="{FF2B5EF4-FFF2-40B4-BE49-F238E27FC236}">
                <a16:creationId xmlns:a16="http://schemas.microsoft.com/office/drawing/2014/main" id="{77D63D24-8466-44F3-898F-5CBC42C7681F}"/>
              </a:ext>
            </a:extLst>
          </p:cNvPr>
          <p:cNvSpPr>
            <a:spLocks noGrp="1"/>
          </p:cNvSpPr>
          <p:nvPr>
            <p:ph type="body" sz="quarter" idx="20" hasCustomPrompt="1"/>
          </p:nvPr>
        </p:nvSpPr>
        <p:spPr>
          <a:xfrm>
            <a:off x="4432317" y="2374899"/>
            <a:ext cx="3327366" cy="3485573"/>
          </a:xfrm>
        </p:spPr>
        <p:txBody>
          <a:bodyPr>
            <a:normAutofit/>
          </a:bodyPr>
          <a:lstStyle>
            <a:lvl1pPr>
              <a:defRPr sz="2000"/>
            </a:lvl1pPr>
          </a:lstStyle>
          <a:p>
            <a:pPr lvl="0"/>
            <a:r>
              <a:rPr lang="en-US" dirty="0"/>
              <a:t>Click to add text</a:t>
            </a:r>
          </a:p>
        </p:txBody>
      </p:sp>
      <p:sp>
        <p:nvSpPr>
          <p:cNvPr id="10" name="Text Placeholder 30">
            <a:extLst>
              <a:ext uri="{FF2B5EF4-FFF2-40B4-BE49-F238E27FC236}">
                <a16:creationId xmlns:a16="http://schemas.microsoft.com/office/drawing/2014/main" id="{F600D1D1-B6A8-4A4E-BC6A-897FE089CBEC}"/>
              </a:ext>
            </a:extLst>
          </p:cNvPr>
          <p:cNvSpPr>
            <a:spLocks noGrp="1"/>
          </p:cNvSpPr>
          <p:nvPr>
            <p:ph type="body" sz="quarter" idx="16" hasCustomPrompt="1"/>
          </p:nvPr>
        </p:nvSpPr>
        <p:spPr>
          <a:xfrm>
            <a:off x="8025393"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6" name="Text Placeholder 15">
            <a:extLst>
              <a:ext uri="{FF2B5EF4-FFF2-40B4-BE49-F238E27FC236}">
                <a16:creationId xmlns:a16="http://schemas.microsoft.com/office/drawing/2014/main" id="{A205F643-67E9-4E41-A65F-163C816090B9}"/>
              </a:ext>
            </a:extLst>
          </p:cNvPr>
          <p:cNvSpPr>
            <a:spLocks noGrp="1"/>
          </p:cNvSpPr>
          <p:nvPr>
            <p:ph type="body" sz="quarter" idx="21" hasCustomPrompt="1"/>
          </p:nvPr>
        </p:nvSpPr>
        <p:spPr>
          <a:xfrm>
            <a:off x="8025393" y="2374899"/>
            <a:ext cx="3327366" cy="3485573"/>
          </a:xfrm>
        </p:spPr>
        <p:txBody>
          <a:bodyPr>
            <a:normAutofit/>
          </a:bodyPr>
          <a:lstStyle>
            <a:lvl1pPr>
              <a:defRPr sz="2000"/>
            </a:lvl1pPr>
          </a:lstStyle>
          <a:p>
            <a:pPr lvl="0"/>
            <a:r>
              <a:rPr lang="en-US" dirty="0"/>
              <a:t>Click to add text</a:t>
            </a:r>
          </a:p>
        </p:txBody>
      </p:sp>
      <p:sp>
        <p:nvSpPr>
          <p:cNvPr id="2" name="Footer Placeholder 4">
            <a:extLst>
              <a:ext uri="{FF2B5EF4-FFF2-40B4-BE49-F238E27FC236}">
                <a16:creationId xmlns:a16="http://schemas.microsoft.com/office/drawing/2014/main" id="{B0EF04CC-F1B1-495C-BA2F-F28A5D9715A2}"/>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3" name="Date Placeholder 3">
            <a:extLst>
              <a:ext uri="{FF2B5EF4-FFF2-40B4-BE49-F238E27FC236}">
                <a16:creationId xmlns:a16="http://schemas.microsoft.com/office/drawing/2014/main" id="{657B66A6-EBC5-4A75-B938-7148B7A12627}"/>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4" name="Slide Number Placeholder 5">
            <a:extLst>
              <a:ext uri="{FF2B5EF4-FFF2-40B4-BE49-F238E27FC236}">
                <a16:creationId xmlns:a16="http://schemas.microsoft.com/office/drawing/2014/main" id="{D83DD707-C769-4868-9B2F-1BF7ABBCD207}"/>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9" name="Picture 8" descr="A white text on a black background&#10;&#10;Description automatically generated with medium confidence">
            <a:extLst>
              <a:ext uri="{FF2B5EF4-FFF2-40B4-BE49-F238E27FC236}">
                <a16:creationId xmlns:a16="http://schemas.microsoft.com/office/drawing/2014/main" id="{877E443D-9B93-ADD9-0A2C-44FC779867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1676648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9C100C-3C46-8B99-ECC7-A469B46AF1D7}"/>
              </a:ext>
            </a:extLst>
          </p:cNvPr>
          <p:cNvSpPr>
            <a:spLocks noGrp="1"/>
          </p:cNvSpPr>
          <p:nvPr>
            <p:ph type="dt" sz="half" idx="10"/>
          </p:nvPr>
        </p:nvSpPr>
        <p:spPr/>
        <p:txBody>
          <a:bodyPr/>
          <a:lstStyle/>
          <a:p>
            <a:fld id="{81BF00F5-5A58-4E89-84C4-EBBAFA178D02}" type="datetimeFigureOut">
              <a:rPr lang="en-US" smtClean="0"/>
              <a:t>7/13/2023</a:t>
            </a:fld>
            <a:endParaRPr lang="en-US"/>
          </a:p>
        </p:txBody>
      </p:sp>
      <p:sp>
        <p:nvSpPr>
          <p:cNvPr id="3" name="Footer Placeholder 2">
            <a:extLst>
              <a:ext uri="{FF2B5EF4-FFF2-40B4-BE49-F238E27FC236}">
                <a16:creationId xmlns:a16="http://schemas.microsoft.com/office/drawing/2014/main" id="{5D51AB62-59D3-C201-3868-B03264D076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DD174C-41E2-C042-C439-37474B194EE8}"/>
              </a:ext>
            </a:extLst>
          </p:cNvPr>
          <p:cNvSpPr>
            <a:spLocks noGrp="1"/>
          </p:cNvSpPr>
          <p:nvPr>
            <p:ph type="sldNum" sz="quarter" idx="12"/>
          </p:nvPr>
        </p:nvSpPr>
        <p:spPr/>
        <p:txBody>
          <a:bodyPr/>
          <a:lstStyle/>
          <a:p>
            <a:fld id="{D9680408-02AB-4719-A8BD-9DBB8C57475D}" type="slidenum">
              <a:rPr lang="en-US" smtClean="0"/>
              <a:t>‹#›</a:t>
            </a:fld>
            <a:endParaRPr lang="en-US"/>
          </a:p>
        </p:txBody>
      </p:sp>
    </p:spTree>
    <p:extLst>
      <p:ext uri="{BB962C8B-B14F-4D97-AF65-F5344CB8AC3E}">
        <p14:creationId xmlns:p14="http://schemas.microsoft.com/office/powerpoint/2010/main" val="9521232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52F41C-45C5-4E09-A91A-8F4AE80B065E}"/>
              </a:ext>
              <a:ext uri="{C183D7F6-B498-43B3-948B-1728B52AA6E4}">
                <adec:decorative xmlns:adec="http://schemas.microsoft.com/office/drawing/2017/decorative" val="1"/>
              </a:ext>
            </a:extLst>
          </p:cNvPr>
          <p:cNvSpPr/>
          <p:nvPr userDrawn="1"/>
        </p:nvSpPr>
        <p:spPr>
          <a:xfrm>
            <a:off x="0" y="4533900"/>
            <a:ext cx="9144000" cy="2324100"/>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6">
            <a:extLst>
              <a:ext uri="{FF2B5EF4-FFF2-40B4-BE49-F238E27FC236}">
                <a16:creationId xmlns:a16="http://schemas.microsoft.com/office/drawing/2014/main" id="{DA9EBEF3-E8A8-4C5C-B6D9-B322242DC93A}"/>
              </a:ext>
            </a:extLst>
          </p:cNvPr>
          <p:cNvSpPr>
            <a:spLocks noGrp="1"/>
          </p:cNvSpPr>
          <p:nvPr>
            <p:ph type="ctrTitle"/>
          </p:nvPr>
        </p:nvSpPr>
        <p:spPr>
          <a:xfrm>
            <a:off x="877001" y="4947313"/>
            <a:ext cx="7700617" cy="1409037"/>
          </a:xfrm>
        </p:spPr>
        <p:txBody>
          <a:bodyPr anchor="ctr">
            <a:normAutofit/>
          </a:bodyPr>
          <a:lstStyle>
            <a:lvl1pPr>
              <a:defRPr>
                <a:solidFill>
                  <a:schemeClr val="bg1"/>
                </a:solidFill>
              </a:defRPr>
            </a:lvl1pPr>
          </a:lstStyle>
          <a:p>
            <a:r>
              <a:rPr lang="en-US" sz="5400"/>
              <a:t>Click to edit Master title style</a:t>
            </a:r>
            <a:endParaRPr lang="en-US" sz="5400" dirty="0"/>
          </a:p>
        </p:txBody>
      </p:sp>
      <p:sp>
        <p:nvSpPr>
          <p:cNvPr id="11" name="Subtitle 7">
            <a:extLst>
              <a:ext uri="{FF2B5EF4-FFF2-40B4-BE49-F238E27FC236}">
                <a16:creationId xmlns:a16="http://schemas.microsoft.com/office/drawing/2014/main" id="{6A90C83B-4674-4CF1-9CD4-78C3B7CDCCA8}"/>
              </a:ext>
            </a:extLst>
          </p:cNvPr>
          <p:cNvSpPr>
            <a:spLocks noGrp="1"/>
          </p:cNvSpPr>
          <p:nvPr>
            <p:ph type="subTitle" idx="1"/>
          </p:nvPr>
        </p:nvSpPr>
        <p:spPr>
          <a:xfrm>
            <a:off x="9446252" y="386989"/>
            <a:ext cx="2443495" cy="3758334"/>
          </a:xfrm>
        </p:spPr>
        <p:txBody>
          <a:bodyPr anchor="t">
            <a:normAutofit/>
          </a:bodyPr>
          <a:lstStyle>
            <a:lvl1pPr marL="0" indent="0">
              <a:lnSpc>
                <a:spcPct val="100000"/>
              </a:lnSpc>
              <a:spcBef>
                <a:spcPts val="0"/>
              </a:spcBef>
              <a:buNone/>
              <a:defRPr sz="2800" b="1">
                <a:solidFill>
                  <a:schemeClr val="accent1"/>
                </a:solidFill>
              </a:defRPr>
            </a:lvl1pPr>
          </a:lstStyle>
          <a:p>
            <a:r>
              <a:rPr lang="en-US">
                <a:solidFill>
                  <a:schemeClr val="accent1"/>
                </a:solidFill>
              </a:rPr>
              <a:t>Click to edit Master subtitle style</a:t>
            </a:r>
            <a:endParaRPr lang="en-US" dirty="0">
              <a:solidFill>
                <a:schemeClr val="accent1"/>
              </a:solidFill>
            </a:endParaRPr>
          </a:p>
        </p:txBody>
      </p:sp>
      <p:sp>
        <p:nvSpPr>
          <p:cNvPr id="19" name="Picture Placeholder 17">
            <a:extLst>
              <a:ext uri="{FF2B5EF4-FFF2-40B4-BE49-F238E27FC236}">
                <a16:creationId xmlns:a16="http://schemas.microsoft.com/office/drawing/2014/main" id="{1894E094-44B9-4024-A43A-438DEB225DB2}"/>
              </a:ext>
            </a:extLst>
          </p:cNvPr>
          <p:cNvSpPr>
            <a:spLocks noGrp="1"/>
          </p:cNvSpPr>
          <p:nvPr>
            <p:ph type="pic" sz="quarter" idx="13" hasCustomPrompt="1"/>
          </p:nvPr>
        </p:nvSpPr>
        <p:spPr>
          <a:xfrm>
            <a:off x="0" y="0"/>
            <a:ext cx="9144000" cy="4532313"/>
          </a:xfrm>
        </p:spPr>
        <p:txBody>
          <a:bodyPr/>
          <a:lstStyle>
            <a:lvl1pPr marL="0" indent="0" algn="ctr">
              <a:buNone/>
              <a:defRPr/>
            </a:lvl1pPr>
          </a:lstStyle>
          <a:p>
            <a:r>
              <a:rPr lang="en-US" dirty="0"/>
              <a:t>Click to add photo</a:t>
            </a:r>
          </a:p>
        </p:txBody>
      </p:sp>
      <p:sp>
        <p:nvSpPr>
          <p:cNvPr id="13" name="Footer Placeholder 4">
            <a:extLst>
              <a:ext uri="{FF2B5EF4-FFF2-40B4-BE49-F238E27FC236}">
                <a16:creationId xmlns:a16="http://schemas.microsoft.com/office/drawing/2014/main" id="{9BCFB5F5-AD25-4F9C-8AE7-E0E891F1AFF9}"/>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t>Presentation title</a:t>
            </a:r>
          </a:p>
        </p:txBody>
      </p:sp>
      <p:sp>
        <p:nvSpPr>
          <p:cNvPr id="23" name="Picture Placeholder 20">
            <a:extLst>
              <a:ext uri="{FF2B5EF4-FFF2-40B4-BE49-F238E27FC236}">
                <a16:creationId xmlns:a16="http://schemas.microsoft.com/office/drawing/2014/main" id="{919568B3-FE67-4E6E-BA92-FEF29CBFE1B4}"/>
              </a:ext>
            </a:extLst>
          </p:cNvPr>
          <p:cNvSpPr>
            <a:spLocks noGrp="1"/>
          </p:cNvSpPr>
          <p:nvPr>
            <p:ph type="pic" sz="quarter" idx="14" hasCustomPrompt="1"/>
          </p:nvPr>
        </p:nvSpPr>
        <p:spPr>
          <a:xfrm>
            <a:off x="9144000" y="4532313"/>
            <a:ext cx="3048000" cy="2325687"/>
          </a:xfrm>
        </p:spPr>
        <p:txBody>
          <a:bodyPr/>
          <a:lstStyle>
            <a:lvl1pPr marL="0" indent="0" algn="ctr">
              <a:buNone/>
              <a:defRPr/>
            </a:lvl1pPr>
          </a:lstStyle>
          <a:p>
            <a:r>
              <a:rPr lang="en-US" dirty="0"/>
              <a:t>Click to add photo</a:t>
            </a:r>
          </a:p>
        </p:txBody>
      </p:sp>
      <p:sp>
        <p:nvSpPr>
          <p:cNvPr id="15" name="Date Placeholder 3">
            <a:extLst>
              <a:ext uri="{FF2B5EF4-FFF2-40B4-BE49-F238E27FC236}">
                <a16:creationId xmlns:a16="http://schemas.microsoft.com/office/drawing/2014/main" id="{D87D4A75-1737-4D5B-A386-9FE32DFB5E51}"/>
              </a:ext>
            </a:extLst>
          </p:cNvPr>
          <p:cNvSpPr>
            <a:spLocks noGrp="1"/>
          </p:cNvSpPr>
          <p:nvPr>
            <p:ph type="dt" sz="half" idx="10"/>
          </p:nvPr>
        </p:nvSpPr>
        <p:spPr>
          <a:xfrm>
            <a:off x="7013448" y="6355080"/>
            <a:ext cx="4352544"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16" name="Slide Number Placeholder 5">
            <a:extLst>
              <a:ext uri="{FF2B5EF4-FFF2-40B4-BE49-F238E27FC236}">
                <a16:creationId xmlns:a16="http://schemas.microsoft.com/office/drawing/2014/main" id="{EB52AA41-FD0C-42C6-BD04-9E5B55A48989}"/>
              </a:ext>
            </a:extLst>
          </p:cNvPr>
          <p:cNvSpPr>
            <a:spLocks noGrp="1"/>
          </p:cNvSpPr>
          <p:nvPr>
            <p:ph type="sldNum" sz="quarter" idx="12"/>
          </p:nvPr>
        </p:nvSpPr>
        <p:spPr>
          <a:xfrm>
            <a:off x="11365992" y="6356350"/>
            <a:ext cx="630936" cy="365125"/>
          </a:xfrm>
        </p:spPr>
        <p:txBody>
          <a:bodyPr/>
          <a:lstStyle>
            <a:lvl1pPr>
              <a:defRPr>
                <a:solidFill>
                  <a:schemeClr val="bg1"/>
                </a:solidFill>
                <a:effectLst>
                  <a:outerShdw blurRad="38100" dist="38100" dir="2700000" algn="tl">
                    <a:srgbClr val="000000">
                      <a:alpha val="43137"/>
                    </a:srgbClr>
                  </a:outerShdw>
                </a:effectLst>
              </a:defRPr>
            </a:lvl1pPr>
          </a:lstStyle>
          <a:p>
            <a:fld id="{244D815C-8BF3-4ECF-A945-A2A7C2983AF9}" type="slidenum">
              <a:rPr lang="en-US" smtClean="0"/>
              <a:pPr/>
              <a:t>‹#›</a:t>
            </a:fld>
            <a:endParaRPr lang="en-US" dirty="0"/>
          </a:p>
        </p:txBody>
      </p:sp>
    </p:spTree>
    <p:extLst>
      <p:ext uri="{BB962C8B-B14F-4D97-AF65-F5344CB8AC3E}">
        <p14:creationId xmlns:p14="http://schemas.microsoft.com/office/powerpoint/2010/main" val="32042597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Difference" userDrawn="1">
  <p:cSld name="Difference">
    <p:spTree>
      <p:nvGrpSpPr>
        <p:cNvPr id="1" name="Shape 652"/>
        <p:cNvGrpSpPr/>
        <p:nvPr/>
      </p:nvGrpSpPr>
      <p:grpSpPr>
        <a:xfrm>
          <a:off x="0" y="0"/>
          <a:ext cx="0" cy="0"/>
          <a:chOff x="0" y="0"/>
          <a:chExt cx="0" cy="0"/>
        </a:xfrm>
      </p:grpSpPr>
      <p:sp>
        <p:nvSpPr>
          <p:cNvPr id="653" name="Google Shape;653;p56"/>
          <p:cNvSpPr/>
          <p:nvPr/>
        </p:nvSpPr>
        <p:spPr>
          <a:xfrm>
            <a:off x="0" y="0"/>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829673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109FC96-A524-9411-F587-93938397D054}"/>
              </a:ext>
            </a:extLst>
          </p:cNvPr>
          <p:cNvSpPr>
            <a:spLocks noGrp="1"/>
          </p:cNvSpPr>
          <p:nvPr>
            <p:ph type="pic" sz="quarter" idx="11"/>
          </p:nvPr>
        </p:nvSpPr>
        <p:spPr>
          <a:xfrm>
            <a:off x="6782765" y="0"/>
            <a:ext cx="5409235" cy="6857999"/>
          </a:xfrm>
          <a:noFill/>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42E2DDD5-B179-8D33-E206-E8EC18C6525D}"/>
              </a:ext>
            </a:extLst>
          </p:cNvPr>
          <p:cNvSpPr>
            <a:spLocks noGrp="1"/>
          </p:cNvSpPr>
          <p:nvPr>
            <p:ph type="ctrTitle"/>
          </p:nvPr>
        </p:nvSpPr>
        <p:spPr>
          <a:xfrm>
            <a:off x="822960" y="2185416"/>
            <a:ext cx="6693408" cy="2084832"/>
          </a:xfrm>
        </p:spPr>
        <p:txBody>
          <a:bodyPr anchor="ctr">
            <a:noAutofit/>
          </a:bodyPr>
          <a:lstStyle>
            <a:lvl1pPr algn="l">
              <a:lnSpc>
                <a:spcPct val="100000"/>
              </a:lnSpc>
              <a:defRPr sz="8800" b="1" i="0" cap="all" baseline="0">
                <a:solidFill>
                  <a:schemeClr val="tx2"/>
                </a:solidFill>
                <a:latin typeface="+mn-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B219809-9823-E5C1-322B-DCDB7769D492}"/>
              </a:ext>
            </a:extLst>
          </p:cNvPr>
          <p:cNvSpPr>
            <a:spLocks noGrp="1"/>
          </p:cNvSpPr>
          <p:nvPr>
            <p:ph type="subTitle" idx="1"/>
          </p:nvPr>
        </p:nvSpPr>
        <p:spPr>
          <a:xfrm>
            <a:off x="985812" y="4504854"/>
            <a:ext cx="6391656" cy="475938"/>
          </a:xfrm>
        </p:spPr>
        <p:txBody>
          <a:bodyPr/>
          <a:lstStyle>
            <a:lvl1pPr marL="0" indent="0" algn="r">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Text Placeholder 14">
            <a:extLst>
              <a:ext uri="{FF2B5EF4-FFF2-40B4-BE49-F238E27FC236}">
                <a16:creationId xmlns:a16="http://schemas.microsoft.com/office/drawing/2014/main" id="{8B4CE57F-5479-CED7-E9B0-CE4C7D42FF9A}"/>
              </a:ext>
            </a:extLst>
          </p:cNvPr>
          <p:cNvSpPr>
            <a:spLocks noGrp="1"/>
          </p:cNvSpPr>
          <p:nvPr>
            <p:ph type="body" sz="quarter" idx="10"/>
          </p:nvPr>
        </p:nvSpPr>
        <p:spPr>
          <a:xfrm>
            <a:off x="905256" y="1517904"/>
            <a:ext cx="6254496" cy="429768"/>
          </a:xfrm>
        </p:spPr>
        <p:txBody>
          <a:bodyPr>
            <a:normAutofit/>
          </a:bodyPr>
          <a:lstStyle>
            <a:lvl1pPr marL="0" indent="0">
              <a:buNone/>
              <a:defRPr sz="2400">
                <a:solidFill>
                  <a:schemeClr val="accent2"/>
                </a:solidFill>
                <a:latin typeface="+mj-lt"/>
              </a:defRPr>
            </a:lvl1pPr>
          </a:lstStyle>
          <a:p>
            <a:pPr lvl="0"/>
            <a:r>
              <a:rPr lang="en-US"/>
              <a:t>Click to edit Master text styles</a:t>
            </a:r>
          </a:p>
        </p:txBody>
      </p:sp>
    </p:spTree>
    <p:extLst>
      <p:ext uri="{BB962C8B-B14F-4D97-AF65-F5344CB8AC3E}">
        <p14:creationId xmlns:p14="http://schemas.microsoft.com/office/powerpoint/2010/main" val="40223873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877824" y="1517904"/>
            <a:ext cx="4416552" cy="1572768"/>
          </a:xfrm>
        </p:spPr>
        <p:txBody>
          <a:bodyPr anchor="b"/>
          <a:lstStyle>
            <a:lvl1pPr>
              <a:defRPr sz="5400" b="1">
                <a:solidFill>
                  <a:schemeClr val="bg1"/>
                </a:solidFill>
                <a:latin typeface="+mn-lt"/>
              </a:defRPr>
            </a:lvl1pPr>
          </a:lstStyle>
          <a:p>
            <a:r>
              <a:rPr lang="en-US" dirty="0"/>
              <a:t>click to edit master title style</a:t>
            </a:r>
          </a:p>
        </p:txBody>
      </p:sp>
      <p:sp>
        <p:nvSpPr>
          <p:cNvPr id="7" name="Footer Placeholder 6">
            <a:extLst>
              <a:ext uri="{FF2B5EF4-FFF2-40B4-BE49-F238E27FC236}">
                <a16:creationId xmlns:a16="http://schemas.microsoft.com/office/drawing/2014/main" id="{B5DF0DBE-FBE3-E653-13B1-8A27023E2F1E}"/>
              </a:ext>
            </a:extLst>
          </p:cNvPr>
          <p:cNvSpPr>
            <a:spLocks noGrp="1"/>
          </p:cNvSpPr>
          <p:nvPr>
            <p:ph type="ftr" sz="quarter" idx="11"/>
          </p:nvPr>
        </p:nvSpPr>
        <p:spPr/>
        <p:txBody>
          <a:bodyPr/>
          <a:lstStyle>
            <a:lvl1pPr>
              <a:defRPr>
                <a:solidFill>
                  <a:schemeClr val="bg1">
                    <a:alpha val="78000"/>
                  </a:schemeClr>
                </a:solidFill>
              </a:defRPr>
            </a:lvl1pPr>
          </a:lstStyle>
          <a:p>
            <a:r>
              <a:rPr lang="en-US" dirty="0"/>
              <a:t>course title</a:t>
            </a:r>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877824" y="3429000"/>
            <a:ext cx="4242816" cy="2350008"/>
          </a:xfrm>
        </p:spPr>
        <p:txBody>
          <a:bodyPr/>
          <a:lstStyle>
            <a:lvl1pPr marL="0" indent="0" algn="l">
              <a:spcBef>
                <a:spcPts val="0"/>
              </a:spcBef>
              <a:buNone/>
              <a:defRPr sz="18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Picture Placeholder 11">
            <a:extLst>
              <a:ext uri="{FF2B5EF4-FFF2-40B4-BE49-F238E27FC236}">
                <a16:creationId xmlns:a16="http://schemas.microsoft.com/office/drawing/2014/main" id="{6DD0971A-C596-F81B-B6DF-4B71CD042706}"/>
              </a:ext>
            </a:extLst>
          </p:cNvPr>
          <p:cNvSpPr>
            <a:spLocks noGrp="1"/>
          </p:cNvSpPr>
          <p:nvPr>
            <p:ph type="pic" sz="quarter" idx="10"/>
          </p:nvPr>
        </p:nvSpPr>
        <p:spPr>
          <a:xfrm>
            <a:off x="5690616" y="0"/>
            <a:ext cx="6501384" cy="6858000"/>
          </a:xfrm>
          <a:custGeom>
            <a:avLst/>
            <a:gdLst>
              <a:gd name="connsiteX0" fmla="*/ 5755419 w 6501384"/>
              <a:gd name="connsiteY0" fmla="*/ 6245920 h 6858000"/>
              <a:gd name="connsiteX1" fmla="*/ 5755419 w 6501384"/>
              <a:gd name="connsiteY1" fmla="*/ 6291639 h 6858000"/>
              <a:gd name="connsiteX2" fmla="*/ 6242504 w 6501384"/>
              <a:gd name="connsiteY2" fmla="*/ 6291639 h 6858000"/>
              <a:gd name="connsiteX3" fmla="*/ 6242504 w 6501384"/>
              <a:gd name="connsiteY3" fmla="*/ 6245920 h 6858000"/>
              <a:gd name="connsiteX4" fmla="*/ 0 w 6501384"/>
              <a:gd name="connsiteY4" fmla="*/ 0 h 6858000"/>
              <a:gd name="connsiteX5" fmla="*/ 6501384 w 6501384"/>
              <a:gd name="connsiteY5" fmla="*/ 0 h 6858000"/>
              <a:gd name="connsiteX6" fmla="*/ 6501384 w 6501384"/>
              <a:gd name="connsiteY6" fmla="*/ 6858000 h 6858000"/>
              <a:gd name="connsiteX7" fmla="*/ 0 w 650138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384" h="6858000">
                <a:moveTo>
                  <a:pt x="5755419" y="6245920"/>
                </a:moveTo>
                <a:lnTo>
                  <a:pt x="5755419" y="6291639"/>
                </a:lnTo>
                <a:lnTo>
                  <a:pt x="6242504" y="6291639"/>
                </a:lnTo>
                <a:lnTo>
                  <a:pt x="6242504" y="6245920"/>
                </a:lnTo>
                <a:close/>
                <a:moveTo>
                  <a:pt x="0" y="0"/>
                </a:moveTo>
                <a:lnTo>
                  <a:pt x="6501384" y="0"/>
                </a:lnTo>
                <a:lnTo>
                  <a:pt x="6501384" y="6858000"/>
                </a:lnTo>
                <a:lnTo>
                  <a:pt x="0" y="6858000"/>
                </a:lnTo>
                <a:close/>
              </a:path>
            </a:pathLst>
          </a:custGeom>
          <a:solidFill>
            <a:schemeClr val="bg1">
              <a:lumMod val="95000"/>
            </a:schemeClr>
          </a:solidFill>
        </p:spPr>
        <p:txBody>
          <a:bodyPr wrap="square" anchor="ctr">
            <a:noAutofit/>
          </a:bodyPr>
          <a:lstStyle>
            <a:lvl1pPr marL="0" indent="0" algn="ctr">
              <a:buNone/>
              <a:defRPr/>
            </a:lvl1pPr>
          </a:lstStyle>
          <a:p>
            <a:r>
              <a:rPr lang="en-US"/>
              <a:t>Click icon to add picture</a:t>
            </a:r>
            <a:endParaRPr lang="en-US" dirty="0"/>
          </a:p>
        </p:txBody>
      </p:sp>
      <p:sp>
        <p:nvSpPr>
          <p:cNvPr id="13" name="Rectangle 12">
            <a:extLst>
              <a:ext uri="{FF2B5EF4-FFF2-40B4-BE49-F238E27FC236}">
                <a16:creationId xmlns:a16="http://schemas.microsoft.com/office/drawing/2014/main" id="{15B50D50-73C7-3F50-52F5-210AF03CEA5F}"/>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4339096C-E86B-C5A9-1F2F-E4FD0552DEF8}"/>
              </a:ext>
            </a:extLst>
          </p:cNvPr>
          <p:cNvSpPr>
            <a:spLocks noGrp="1"/>
          </p:cNvSpPr>
          <p:nvPr>
            <p:ph type="sldNum" sz="quarter" idx="12"/>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33740091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7A5DB37-3750-510E-8CAA-D76AFD5CC5D8}"/>
              </a:ext>
            </a:extLst>
          </p:cNvPr>
          <p:cNvSpPr>
            <a:spLocks noGrp="1"/>
          </p:cNvSpPr>
          <p:nvPr>
            <p:ph type="pic" sz="quarter" idx="10"/>
          </p:nvPr>
        </p:nvSpPr>
        <p:spPr>
          <a:xfrm>
            <a:off x="6096000" y="0"/>
            <a:ext cx="6096000" cy="6858000"/>
          </a:xfrm>
          <a:solidFill>
            <a:schemeClr val="bg1">
              <a:lumMod val="95000"/>
            </a:schemeClr>
          </a:solidFill>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6DE647C7-955C-FC73-3737-298D139F209D}"/>
              </a:ext>
            </a:extLst>
          </p:cNvPr>
          <p:cNvSpPr>
            <a:spLocks noGrp="1"/>
          </p:cNvSpPr>
          <p:nvPr>
            <p:ph type="title" hasCustomPrompt="1"/>
          </p:nvPr>
        </p:nvSpPr>
        <p:spPr>
          <a:xfrm>
            <a:off x="502920" y="1728216"/>
            <a:ext cx="5074920" cy="3794760"/>
          </a:xfrm>
        </p:spPr>
        <p:txBody>
          <a:bodyPr anchor="ctr">
            <a:noAutofit/>
          </a:bodyPr>
          <a:lstStyle>
            <a:lvl1pPr algn="r">
              <a:lnSpc>
                <a:spcPct val="100000"/>
              </a:lnSpc>
              <a:defRPr sz="19900" b="1">
                <a:solidFill>
                  <a:schemeClr val="bg1"/>
                </a:solidFill>
                <a:latin typeface="+mn-lt"/>
              </a:defRPr>
            </a:lvl1pPr>
          </a:lstStyle>
          <a:p>
            <a:r>
              <a:rPr lang="en-US" dirty="0"/>
              <a:t>00</a:t>
            </a:r>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484632" y="4663440"/>
            <a:ext cx="4581144" cy="1500187"/>
          </a:xfrm>
        </p:spPr>
        <p:txBody>
          <a:bodyPr/>
          <a:lstStyle>
            <a:lvl1pPr marL="0" indent="0" algn="r">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Text Placeholder 10">
            <a:extLst>
              <a:ext uri="{FF2B5EF4-FFF2-40B4-BE49-F238E27FC236}">
                <a16:creationId xmlns:a16="http://schemas.microsoft.com/office/drawing/2014/main" id="{2D17795E-6A15-8CD3-45F4-FE61964FDC5E}"/>
              </a:ext>
            </a:extLst>
          </p:cNvPr>
          <p:cNvSpPr>
            <a:spLocks noGrp="1"/>
          </p:cNvSpPr>
          <p:nvPr>
            <p:ph type="body" sz="quarter" idx="11" hasCustomPrompt="1"/>
          </p:nvPr>
        </p:nvSpPr>
        <p:spPr>
          <a:xfrm>
            <a:off x="1546496" y="1185487"/>
            <a:ext cx="3557016" cy="1453896"/>
          </a:xfrm>
        </p:spPr>
        <p:txBody>
          <a:bodyPr anchor="b">
            <a:noAutofit/>
          </a:bodyPr>
          <a:lstStyle>
            <a:lvl1pPr marL="0" indent="0" algn="r">
              <a:buNone/>
              <a:defRPr sz="5400" b="1">
                <a:solidFill>
                  <a:schemeClr val="bg1"/>
                </a:solidFill>
              </a:defRPr>
            </a:lvl1pPr>
          </a:lstStyle>
          <a:p>
            <a:pPr lvl="0"/>
            <a:r>
              <a:rPr lang="en-US" dirty="0"/>
              <a:t>lesson</a:t>
            </a:r>
          </a:p>
        </p:txBody>
      </p:sp>
    </p:spTree>
    <p:extLst>
      <p:ext uri="{BB962C8B-B14F-4D97-AF65-F5344CB8AC3E}">
        <p14:creationId xmlns:p14="http://schemas.microsoft.com/office/powerpoint/2010/main" val="41933280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7114032" y="1517904"/>
            <a:ext cx="4416552" cy="1572768"/>
          </a:xfrm>
        </p:spPr>
        <p:txBody>
          <a:bodyPr anchor="b"/>
          <a:lstStyle>
            <a:lvl1pPr>
              <a:defRPr sz="5400" b="1">
                <a:solidFill>
                  <a:schemeClr val="bg1"/>
                </a:solidFill>
                <a:latin typeface="+mn-lt"/>
              </a:defRPr>
            </a:lvl1pPr>
          </a:lstStyle>
          <a:p>
            <a:r>
              <a:rPr lang="en-US" dirty="0"/>
              <a:t>click to edit master title style</a:t>
            </a:r>
          </a:p>
        </p:txBody>
      </p:sp>
      <p:sp>
        <p:nvSpPr>
          <p:cNvPr id="9" name="Picture Placeholder 8">
            <a:extLst>
              <a:ext uri="{FF2B5EF4-FFF2-40B4-BE49-F238E27FC236}">
                <a16:creationId xmlns:a16="http://schemas.microsoft.com/office/drawing/2014/main" id="{37A5DB37-3750-510E-8CAA-D76AFD5CC5D8}"/>
              </a:ext>
            </a:extLst>
          </p:cNvPr>
          <p:cNvSpPr>
            <a:spLocks noGrp="1"/>
          </p:cNvSpPr>
          <p:nvPr>
            <p:ph type="pic" sz="quarter" idx="10"/>
          </p:nvPr>
        </p:nvSpPr>
        <p:spPr>
          <a:xfrm>
            <a:off x="0" y="0"/>
            <a:ext cx="6108192" cy="6858000"/>
          </a:xfrm>
          <a:solidFill>
            <a:schemeClr val="bg1">
              <a:lumMod val="95000"/>
            </a:schemeClr>
          </a:solidFill>
        </p:spPr>
        <p:txBody>
          <a:bodyPr anchor="ctr"/>
          <a:lstStyle>
            <a:lvl1pPr marL="0" indent="0" algn="ctr">
              <a:buNone/>
              <a:defRPr/>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CD0CFB59-AAC5-2429-8ABD-5C7810D2FE83}"/>
              </a:ext>
            </a:extLst>
          </p:cNvPr>
          <p:cNvSpPr>
            <a:spLocks noGrp="1"/>
          </p:cNvSpPr>
          <p:nvPr>
            <p:ph type="ftr" sz="quarter" idx="11"/>
          </p:nvPr>
        </p:nvSpPr>
        <p:spPr/>
        <p:txBody>
          <a:bodyPr/>
          <a:lstStyle>
            <a:lvl1pPr>
              <a:defRPr>
                <a:solidFill>
                  <a:schemeClr val="bg1">
                    <a:alpha val="78000"/>
                  </a:schemeClr>
                </a:solidFill>
              </a:defRPr>
            </a:lvl1pPr>
          </a:lstStyle>
          <a:p>
            <a:r>
              <a:rPr lang="en-US" dirty="0"/>
              <a:t>course title</a:t>
            </a:r>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7114032" y="3429000"/>
            <a:ext cx="4242816" cy="2350008"/>
          </a:xfrm>
        </p:spPr>
        <p:txBody>
          <a:bodyPr/>
          <a:lstStyle>
            <a:lvl1pPr marL="0" indent="0" algn="l">
              <a:lnSpc>
                <a:spcPct val="120000"/>
              </a:lnSpc>
              <a:spcBef>
                <a:spcPts val="0"/>
              </a:spcBef>
              <a:buNone/>
              <a:defRPr sz="1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Rectangle 4">
            <a:extLst>
              <a:ext uri="{FF2B5EF4-FFF2-40B4-BE49-F238E27FC236}">
                <a16:creationId xmlns:a16="http://schemas.microsoft.com/office/drawing/2014/main" id="{B41B8C20-6DAD-D765-BC74-189D6F5065A1}"/>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A4BBF308-C3AC-92A2-F532-FF8180F43036}"/>
              </a:ext>
            </a:extLst>
          </p:cNvPr>
          <p:cNvSpPr>
            <a:spLocks noGrp="1"/>
          </p:cNvSpPr>
          <p:nvPr>
            <p:ph type="sldNum" sz="quarter" idx="12"/>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10604757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0D3EE89-1608-EDAC-C029-E4E550F00E17}"/>
              </a:ext>
            </a:extLst>
          </p:cNvPr>
          <p:cNvSpPr>
            <a:spLocks noGrp="1"/>
          </p:cNvSpPr>
          <p:nvPr>
            <p:ph type="ftr" sz="quarter" idx="10"/>
          </p:nvPr>
        </p:nvSpPr>
        <p:spPr/>
        <p:txBody>
          <a:bodyPr/>
          <a:lstStyle/>
          <a:p>
            <a:r>
              <a:rPr lang="en-US" dirty="0"/>
              <a:t>course title</a:t>
            </a:r>
          </a:p>
        </p:txBody>
      </p:sp>
      <p:sp>
        <p:nvSpPr>
          <p:cNvPr id="6" name="Slide Number Placeholder 5">
            <a:extLst>
              <a:ext uri="{FF2B5EF4-FFF2-40B4-BE49-F238E27FC236}">
                <a16:creationId xmlns:a16="http://schemas.microsoft.com/office/drawing/2014/main" id="{BACD47AD-6129-B223-8047-C719153A4C73}"/>
              </a:ext>
            </a:extLst>
          </p:cNvPr>
          <p:cNvSpPr>
            <a:spLocks noGrp="1"/>
          </p:cNvSpPr>
          <p:nvPr>
            <p:ph type="sldNum" sz="quarter" idx="11"/>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6193533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88866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6467856" y="0"/>
            <a:ext cx="5724144" cy="4224528"/>
          </a:xfrm>
          <a:noFill/>
        </p:spPr>
        <p:txBody>
          <a:bodyPr/>
          <a:lstStyle>
            <a:lvl1pPr marL="0" indent="0" algn="ctr">
              <a:buNone/>
              <a:defRPr/>
            </a:lvl1pPr>
          </a:lstStyle>
          <a:p>
            <a:r>
              <a:rPr lang="en-US"/>
              <a:t>Click icon to add picture</a:t>
            </a:r>
            <a:endParaRPr lang="en-US" dirty="0"/>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347472"/>
            <a:ext cx="6611112" cy="1453896"/>
          </a:xfrm>
        </p:spPr>
        <p:txBody>
          <a:bodyPr anchor="b"/>
          <a:lstStyle>
            <a:lvl1pPr>
              <a:defRPr sz="5400" b="1">
                <a:solidFill>
                  <a:schemeClr val="tx2"/>
                </a:solidFill>
                <a:latin typeface="+mn-lt"/>
              </a:defRPr>
            </a:lvl1pPr>
          </a:lstStyle>
          <a:p>
            <a:r>
              <a:rPr lang="en-US" dirty="0"/>
              <a:t>click to edit master title style</a:t>
            </a:r>
          </a:p>
        </p:txBody>
      </p:sp>
      <p:sp>
        <p:nvSpPr>
          <p:cNvPr id="23" name="Text Placeholder 12">
            <a:extLst>
              <a:ext uri="{FF2B5EF4-FFF2-40B4-BE49-F238E27FC236}">
                <a16:creationId xmlns:a16="http://schemas.microsoft.com/office/drawing/2014/main" id="{37955206-B899-8803-FDE5-D32B87390246}"/>
              </a:ext>
            </a:extLst>
          </p:cNvPr>
          <p:cNvSpPr>
            <a:spLocks noGrp="1"/>
          </p:cNvSpPr>
          <p:nvPr>
            <p:ph type="body" sz="quarter" idx="11"/>
          </p:nvPr>
        </p:nvSpPr>
        <p:spPr>
          <a:xfrm>
            <a:off x="877824" y="1773936"/>
            <a:ext cx="4041648" cy="1062037"/>
          </a:xfrm>
        </p:spPr>
        <p:txBody>
          <a:bodyPr/>
          <a:lstStyle>
            <a:lvl1pPr marL="0" indent="0">
              <a:buNone/>
              <a:defRPr sz="2400">
                <a:solidFill>
                  <a:schemeClr val="tx2"/>
                </a:solidFill>
                <a:latin typeface="+mj-lt"/>
              </a:defRPr>
            </a:lvl1pPr>
          </a:lstStyle>
          <a:p>
            <a:pPr lvl="0"/>
            <a:r>
              <a:rPr lang="en-US"/>
              <a:t>Click to edit Master text styles</a:t>
            </a:r>
          </a:p>
        </p:txBody>
      </p:sp>
      <p:sp>
        <p:nvSpPr>
          <p:cNvPr id="5" name="Text Placeholder 4">
            <a:extLst>
              <a:ext uri="{FF2B5EF4-FFF2-40B4-BE49-F238E27FC236}">
                <a16:creationId xmlns:a16="http://schemas.microsoft.com/office/drawing/2014/main" id="{FD759331-56CA-A5B3-ECFB-757CC5B9E3D0}"/>
              </a:ext>
            </a:extLst>
          </p:cNvPr>
          <p:cNvSpPr>
            <a:spLocks noGrp="1"/>
          </p:cNvSpPr>
          <p:nvPr>
            <p:ph type="body" sz="quarter" idx="13"/>
          </p:nvPr>
        </p:nvSpPr>
        <p:spPr>
          <a:xfrm>
            <a:off x="877824" y="2761488"/>
            <a:ext cx="2615184" cy="292608"/>
          </a:xfrm>
          <a:noFill/>
        </p:spPr>
        <p:txBody>
          <a:bodyPr/>
          <a:lstStyle>
            <a:lvl1pPr marL="0" indent="0">
              <a:buNone/>
              <a:defRPr sz="1400" b="1">
                <a:solidFill>
                  <a:schemeClr val="tx2"/>
                </a:solidFill>
              </a:defRPr>
            </a:lvl1pPr>
          </a:lstStyle>
          <a:p>
            <a:pPr lvl="0"/>
            <a:r>
              <a:rPr lang="en-US"/>
              <a:t>Click to edit Master text styles</a:t>
            </a:r>
          </a:p>
        </p:txBody>
      </p:sp>
      <p:sp>
        <p:nvSpPr>
          <p:cNvPr id="8" name="Text Placeholder 4">
            <a:extLst>
              <a:ext uri="{FF2B5EF4-FFF2-40B4-BE49-F238E27FC236}">
                <a16:creationId xmlns:a16="http://schemas.microsoft.com/office/drawing/2014/main" id="{12E6D84C-E8F7-4012-F33F-2BC73176DFEA}"/>
              </a:ext>
            </a:extLst>
          </p:cNvPr>
          <p:cNvSpPr>
            <a:spLocks noGrp="1"/>
          </p:cNvSpPr>
          <p:nvPr>
            <p:ph type="body" sz="quarter" idx="14"/>
          </p:nvPr>
        </p:nvSpPr>
        <p:spPr>
          <a:xfrm>
            <a:off x="4818888" y="2761488"/>
            <a:ext cx="2615184" cy="292608"/>
          </a:xfrm>
          <a:noFill/>
        </p:spPr>
        <p:txBody>
          <a:bodyPr/>
          <a:lstStyle>
            <a:lvl1pPr marL="0" indent="0">
              <a:buNone/>
              <a:defRPr sz="1400" b="1">
                <a:solidFill>
                  <a:schemeClr val="tx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4ABDAE69-C4D7-13B7-8424-76C2742E8547}"/>
              </a:ext>
            </a:extLst>
          </p:cNvPr>
          <p:cNvSpPr>
            <a:spLocks noGrp="1"/>
          </p:cNvSpPr>
          <p:nvPr>
            <p:ph type="body" sz="quarter" idx="15"/>
          </p:nvPr>
        </p:nvSpPr>
        <p:spPr>
          <a:xfrm>
            <a:off x="8723376" y="2761488"/>
            <a:ext cx="2615184" cy="292608"/>
          </a:xfrm>
          <a:noFill/>
        </p:spPr>
        <p:txBody>
          <a:bodyPr/>
          <a:lstStyle>
            <a:lvl1pPr marL="0" indent="0">
              <a:buNone/>
              <a:defRPr sz="1400" b="1">
                <a:solidFill>
                  <a:schemeClr val="tx2"/>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D1D1D906-0BC4-FEE6-C101-A96C6910656F}"/>
              </a:ext>
            </a:extLst>
          </p:cNvPr>
          <p:cNvSpPr>
            <a:spLocks noGrp="1"/>
          </p:cNvSpPr>
          <p:nvPr>
            <p:ph type="body" sz="quarter" idx="18"/>
          </p:nvPr>
        </p:nvSpPr>
        <p:spPr>
          <a:xfrm>
            <a:off x="877824" y="3264061"/>
            <a:ext cx="2615184" cy="2313779"/>
          </a:xfrm>
          <a:noFill/>
        </p:spPr>
        <p:txBody>
          <a:bodyPr/>
          <a:lstStyle>
            <a:lvl1pPr marL="285750" indent="-285750">
              <a:lnSpc>
                <a:spcPct val="100000"/>
              </a:lnSpc>
              <a:spcBef>
                <a:spcPts val="0"/>
              </a:spcBef>
              <a:spcAft>
                <a:spcPts val="600"/>
              </a:spcAft>
              <a:buFont typeface="Arial" panose="020B0604020202020204" pitchFamily="34" charset="0"/>
              <a:buChar char="•"/>
              <a:defRPr sz="1400">
                <a:solidFill>
                  <a:schemeClr val="tx2"/>
                </a:solidFill>
              </a:defRPr>
            </a:lvl1pPr>
          </a:lstStyle>
          <a:p>
            <a:pPr lvl="0"/>
            <a:r>
              <a:rPr lang="en-US"/>
              <a:t>Click to edit Master text styles</a:t>
            </a:r>
          </a:p>
        </p:txBody>
      </p:sp>
      <p:sp>
        <p:nvSpPr>
          <p:cNvPr id="13" name="Text Placeholder 11">
            <a:extLst>
              <a:ext uri="{FF2B5EF4-FFF2-40B4-BE49-F238E27FC236}">
                <a16:creationId xmlns:a16="http://schemas.microsoft.com/office/drawing/2014/main" id="{B5C6931C-E330-4493-0643-D5997565908C}"/>
              </a:ext>
            </a:extLst>
          </p:cNvPr>
          <p:cNvSpPr>
            <a:spLocks noGrp="1"/>
          </p:cNvSpPr>
          <p:nvPr>
            <p:ph type="body" sz="quarter" idx="19"/>
          </p:nvPr>
        </p:nvSpPr>
        <p:spPr>
          <a:xfrm>
            <a:off x="4818888" y="3264061"/>
            <a:ext cx="2615184" cy="2313779"/>
          </a:xfrm>
          <a:noFill/>
        </p:spPr>
        <p:txBody>
          <a:bodyPr/>
          <a:lstStyle>
            <a:lvl1pPr marL="285750" indent="-285750">
              <a:lnSpc>
                <a:spcPct val="100000"/>
              </a:lnSpc>
              <a:spcBef>
                <a:spcPts val="0"/>
              </a:spcBef>
              <a:spcAft>
                <a:spcPts val="600"/>
              </a:spcAft>
              <a:buFont typeface="Arial" panose="020B0604020202020204" pitchFamily="34" charset="0"/>
              <a:buChar char="•"/>
              <a:defRPr sz="1400">
                <a:solidFill>
                  <a:schemeClr val="tx2"/>
                </a:solidFill>
              </a:defRPr>
            </a:lvl1pPr>
          </a:lstStyle>
          <a:p>
            <a:pPr lvl="0"/>
            <a:r>
              <a:rPr lang="en-US"/>
              <a:t>Click to edit Master text styles</a:t>
            </a:r>
          </a:p>
        </p:txBody>
      </p:sp>
      <p:sp>
        <p:nvSpPr>
          <p:cNvPr id="14" name="Text Placeholder 11">
            <a:extLst>
              <a:ext uri="{FF2B5EF4-FFF2-40B4-BE49-F238E27FC236}">
                <a16:creationId xmlns:a16="http://schemas.microsoft.com/office/drawing/2014/main" id="{F784D331-4EA8-7763-413A-D86421E774DF}"/>
              </a:ext>
            </a:extLst>
          </p:cNvPr>
          <p:cNvSpPr>
            <a:spLocks noGrp="1"/>
          </p:cNvSpPr>
          <p:nvPr>
            <p:ph type="body" sz="quarter" idx="20"/>
          </p:nvPr>
        </p:nvSpPr>
        <p:spPr>
          <a:xfrm>
            <a:off x="8723376" y="3264061"/>
            <a:ext cx="2615184" cy="2313779"/>
          </a:xfrm>
          <a:noFill/>
        </p:spPr>
        <p:txBody>
          <a:bodyPr/>
          <a:lstStyle>
            <a:lvl1pPr marL="285750" indent="-285750">
              <a:lnSpc>
                <a:spcPct val="100000"/>
              </a:lnSpc>
              <a:spcBef>
                <a:spcPts val="0"/>
              </a:spcBef>
              <a:spcAft>
                <a:spcPts val="600"/>
              </a:spcAft>
              <a:buFont typeface="Arial" panose="020B0604020202020204" pitchFamily="34" charset="0"/>
              <a:buChar char="•"/>
              <a:defRPr sz="1400">
                <a:solidFill>
                  <a:schemeClr val="tx2"/>
                </a:solidFill>
              </a:defRPr>
            </a:lvl1pPr>
          </a:lstStyle>
          <a:p>
            <a:pPr lvl="0"/>
            <a:r>
              <a:rPr lang="en-US"/>
              <a:t>Click to edit Master text styles</a:t>
            </a:r>
          </a:p>
        </p:txBody>
      </p:sp>
      <p:sp>
        <p:nvSpPr>
          <p:cNvPr id="2" name="Footer Placeholder 1">
            <a:extLst>
              <a:ext uri="{FF2B5EF4-FFF2-40B4-BE49-F238E27FC236}">
                <a16:creationId xmlns:a16="http://schemas.microsoft.com/office/drawing/2014/main" id="{D7D3EE34-4CB3-EFD4-CB18-2CBD6765A6B3}"/>
              </a:ext>
            </a:extLst>
          </p:cNvPr>
          <p:cNvSpPr>
            <a:spLocks noGrp="1"/>
          </p:cNvSpPr>
          <p:nvPr>
            <p:ph type="ftr" sz="quarter" idx="21"/>
          </p:nvPr>
        </p:nvSpPr>
        <p:spPr/>
        <p:txBody>
          <a:bodyPr/>
          <a:lstStyle/>
          <a:p>
            <a:r>
              <a:rPr lang="en-US" dirty="0"/>
              <a:t>course title</a:t>
            </a:r>
          </a:p>
        </p:txBody>
      </p:sp>
      <p:sp>
        <p:nvSpPr>
          <p:cNvPr id="3" name="Slide Number Placeholder 2">
            <a:extLst>
              <a:ext uri="{FF2B5EF4-FFF2-40B4-BE49-F238E27FC236}">
                <a16:creationId xmlns:a16="http://schemas.microsoft.com/office/drawing/2014/main" id="{76DDE7B4-8792-03F9-C90E-BDC9932ABDA2}"/>
              </a:ext>
            </a:extLst>
          </p:cNvPr>
          <p:cNvSpPr>
            <a:spLocks noGrp="1"/>
          </p:cNvSpPr>
          <p:nvPr>
            <p:ph type="sldNum" sz="quarter" idx="22"/>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10220340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C64FA7FA-4022-3FA2-0E0E-0972860B874F}"/>
              </a:ext>
            </a:extLst>
          </p:cNvPr>
          <p:cNvSpPr>
            <a:spLocks noGrp="1"/>
          </p:cNvSpPr>
          <p:nvPr>
            <p:ph type="pic" sz="quarter" idx="10"/>
          </p:nvPr>
        </p:nvSpPr>
        <p:spPr>
          <a:xfrm>
            <a:off x="0" y="4087368"/>
            <a:ext cx="12192000" cy="2770632"/>
          </a:xfrm>
          <a:custGeom>
            <a:avLst/>
            <a:gdLst>
              <a:gd name="connsiteX0" fmla="*/ 11446035 w 12192000"/>
              <a:gd name="connsiteY0" fmla="*/ 2158552 h 2770632"/>
              <a:gd name="connsiteX1" fmla="*/ 11446035 w 12192000"/>
              <a:gd name="connsiteY1" fmla="*/ 2204271 h 2770632"/>
              <a:gd name="connsiteX2" fmla="*/ 11933120 w 12192000"/>
              <a:gd name="connsiteY2" fmla="*/ 2204271 h 2770632"/>
              <a:gd name="connsiteX3" fmla="*/ 11933120 w 12192000"/>
              <a:gd name="connsiteY3" fmla="*/ 2158552 h 2770632"/>
              <a:gd name="connsiteX4" fmla="*/ 0 w 12192000"/>
              <a:gd name="connsiteY4" fmla="*/ 0 h 2770632"/>
              <a:gd name="connsiteX5" fmla="*/ 12192000 w 12192000"/>
              <a:gd name="connsiteY5" fmla="*/ 0 h 2770632"/>
              <a:gd name="connsiteX6" fmla="*/ 12192000 w 12192000"/>
              <a:gd name="connsiteY6" fmla="*/ 2770632 h 2770632"/>
              <a:gd name="connsiteX7" fmla="*/ 0 w 12192000"/>
              <a:gd name="connsiteY7" fmla="*/ 2770632 h 2770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770632">
                <a:moveTo>
                  <a:pt x="11446035" y="2158552"/>
                </a:moveTo>
                <a:lnTo>
                  <a:pt x="11446035" y="2204271"/>
                </a:lnTo>
                <a:lnTo>
                  <a:pt x="11933120" y="2204271"/>
                </a:lnTo>
                <a:lnTo>
                  <a:pt x="11933120" y="2158552"/>
                </a:lnTo>
                <a:close/>
                <a:moveTo>
                  <a:pt x="0" y="0"/>
                </a:moveTo>
                <a:lnTo>
                  <a:pt x="12192000" y="0"/>
                </a:lnTo>
                <a:lnTo>
                  <a:pt x="12192000" y="2770632"/>
                </a:lnTo>
                <a:lnTo>
                  <a:pt x="0" y="2770632"/>
                </a:lnTo>
                <a:close/>
              </a:path>
            </a:pathLst>
          </a:custGeom>
        </p:spPr>
        <p:txBody>
          <a:bodyPr wrap="square" anchor="b">
            <a:noAutofit/>
          </a:bodyP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C210577E-706F-A37B-4229-35D618DD2969}"/>
              </a:ext>
            </a:extLst>
          </p:cNvPr>
          <p:cNvSpPr>
            <a:spLocks noGrp="1"/>
          </p:cNvSpPr>
          <p:nvPr>
            <p:ph type="title" hasCustomPrompt="1"/>
          </p:nvPr>
        </p:nvSpPr>
        <p:spPr>
          <a:xfrm>
            <a:off x="877824" y="347472"/>
            <a:ext cx="3557016" cy="1453896"/>
          </a:xfrm>
        </p:spPr>
        <p:txBody>
          <a:bodyPr anchor="b"/>
          <a:lstStyle>
            <a:lvl1pPr>
              <a:defRPr sz="5400" b="1">
                <a:solidFill>
                  <a:schemeClr val="bg1"/>
                </a:solidFill>
                <a:latin typeface="+mn-lt"/>
              </a:defRPr>
            </a:lvl1pPr>
          </a:lstStyle>
          <a:p>
            <a:r>
              <a:rPr lang="en-US" dirty="0"/>
              <a:t>click to edit master title style</a:t>
            </a:r>
          </a:p>
        </p:txBody>
      </p:sp>
      <p:sp>
        <p:nvSpPr>
          <p:cNvPr id="13" name="Text Placeholder 12">
            <a:extLst>
              <a:ext uri="{FF2B5EF4-FFF2-40B4-BE49-F238E27FC236}">
                <a16:creationId xmlns:a16="http://schemas.microsoft.com/office/drawing/2014/main" id="{5434838A-8B00-6F97-4B88-92382B126294}"/>
              </a:ext>
            </a:extLst>
          </p:cNvPr>
          <p:cNvSpPr>
            <a:spLocks noGrp="1"/>
          </p:cNvSpPr>
          <p:nvPr>
            <p:ph type="body" sz="quarter" idx="11"/>
          </p:nvPr>
        </p:nvSpPr>
        <p:spPr>
          <a:xfrm>
            <a:off x="877824" y="1773936"/>
            <a:ext cx="4041648" cy="1062037"/>
          </a:xfrm>
        </p:spPr>
        <p:txBody>
          <a:bodyPr/>
          <a:lstStyle>
            <a:lvl1pPr marL="0" indent="0">
              <a:buNone/>
              <a:defRPr sz="2400">
                <a:solidFill>
                  <a:schemeClr val="bg1"/>
                </a:solidFill>
                <a:latin typeface="+mj-lt"/>
              </a:defRPr>
            </a:lvl1pPr>
          </a:lstStyle>
          <a:p>
            <a:pPr lvl="0"/>
            <a:r>
              <a:rPr lang="en-US"/>
              <a:t>Click to edit Master text styles</a:t>
            </a:r>
          </a:p>
        </p:txBody>
      </p:sp>
      <p:sp>
        <p:nvSpPr>
          <p:cNvPr id="3" name="Text Placeholder 2">
            <a:extLst>
              <a:ext uri="{FF2B5EF4-FFF2-40B4-BE49-F238E27FC236}">
                <a16:creationId xmlns:a16="http://schemas.microsoft.com/office/drawing/2014/main" id="{09732329-445D-026F-2751-7C7CC24FFC78}"/>
              </a:ext>
            </a:extLst>
          </p:cNvPr>
          <p:cNvSpPr>
            <a:spLocks noGrp="1"/>
          </p:cNvSpPr>
          <p:nvPr>
            <p:ph type="body" idx="1"/>
          </p:nvPr>
        </p:nvSpPr>
        <p:spPr>
          <a:xfrm>
            <a:off x="6007608" y="1005840"/>
            <a:ext cx="4160520" cy="292608"/>
          </a:xfrm>
        </p:spPr>
        <p:txBody>
          <a:bodyPr anchor="b"/>
          <a:lstStyle>
            <a:lvl1pPr marL="0" indent="0">
              <a:buNone/>
              <a:defRPr sz="1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15BFF6-ADF4-B12B-F366-E1E7F245C3B3}"/>
              </a:ext>
            </a:extLst>
          </p:cNvPr>
          <p:cNvSpPr>
            <a:spLocks noGrp="1"/>
          </p:cNvSpPr>
          <p:nvPr>
            <p:ph sz="half" idx="2"/>
          </p:nvPr>
        </p:nvSpPr>
        <p:spPr>
          <a:xfrm>
            <a:off x="6007608" y="1552792"/>
            <a:ext cx="4160520" cy="1576160"/>
          </a:xfrm>
        </p:spPr>
        <p:txBody>
          <a:bodyPr/>
          <a:lstStyle>
            <a:lvl1pPr marL="283464" indent="-283464">
              <a:defRPr sz="1400">
                <a:solidFill>
                  <a:schemeClr val="bg1"/>
                </a:solidFill>
              </a:defRPr>
            </a:lvl1pPr>
            <a:lvl2pPr indent="-283464">
              <a:defRPr sz="1200">
                <a:solidFill>
                  <a:schemeClr val="bg1"/>
                </a:solidFill>
              </a:defRPr>
            </a:lvl2pPr>
            <a:lvl3pPr indent="-283464">
              <a:defRPr sz="1100">
                <a:solidFill>
                  <a:schemeClr val="bg1"/>
                </a:solidFill>
              </a:defRPr>
            </a:lvl3pPr>
            <a:lvl4pPr indent="-283464">
              <a:defRPr sz="1100">
                <a:solidFill>
                  <a:schemeClr val="bg1"/>
                </a:solidFill>
              </a:defRPr>
            </a:lvl4pPr>
            <a:lvl5pPr indent="-283464">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4775745-3C47-7E04-1FD8-EC04C993FFCC}"/>
              </a:ext>
            </a:extLst>
          </p:cNvPr>
          <p:cNvSpPr>
            <a:spLocks noGrp="1"/>
          </p:cNvSpPr>
          <p:nvPr>
            <p:ph type="body" sz="quarter" idx="3"/>
          </p:nvPr>
        </p:nvSpPr>
        <p:spPr>
          <a:xfrm>
            <a:off x="6007608" y="3438144"/>
            <a:ext cx="4160520" cy="292608"/>
          </a:xfrm>
        </p:spPr>
        <p:txBody>
          <a:bodyPr anchor="b"/>
          <a:lstStyle>
            <a:lvl1pPr marL="0" indent="0">
              <a:buNone/>
              <a:defRPr sz="1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E07129-582E-5D7F-246C-5ABE714D4FAA}"/>
              </a:ext>
            </a:extLst>
          </p:cNvPr>
          <p:cNvSpPr>
            <a:spLocks noGrp="1"/>
          </p:cNvSpPr>
          <p:nvPr>
            <p:ph sz="quarter" idx="4"/>
          </p:nvPr>
        </p:nvSpPr>
        <p:spPr>
          <a:xfrm>
            <a:off x="6007608" y="3985096"/>
            <a:ext cx="4160520" cy="1576160"/>
          </a:xfrm>
        </p:spPr>
        <p:txBody>
          <a:bodyPr/>
          <a:lstStyle>
            <a:lvl1pPr indent="-283464">
              <a:defRPr sz="1400">
                <a:solidFill>
                  <a:schemeClr val="bg1"/>
                </a:solidFill>
              </a:defRPr>
            </a:lvl1pPr>
            <a:lvl2pPr indent="-283464">
              <a:defRPr sz="1200">
                <a:solidFill>
                  <a:schemeClr val="bg1"/>
                </a:solidFill>
              </a:defRPr>
            </a:lvl2pPr>
            <a:lvl3pPr indent="-283464">
              <a:defRPr sz="1100">
                <a:solidFill>
                  <a:schemeClr val="bg1"/>
                </a:solidFill>
              </a:defRPr>
            </a:lvl3pPr>
            <a:lvl4pPr indent="-283464">
              <a:defRPr sz="1100">
                <a:solidFill>
                  <a:schemeClr val="bg1"/>
                </a:solidFill>
              </a:defRPr>
            </a:lvl4pPr>
            <a:lvl5pPr indent="-283464">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78AC046-3CF2-802F-750B-B70D9B89A33E}"/>
              </a:ext>
            </a:extLst>
          </p:cNvPr>
          <p:cNvSpPr>
            <a:spLocks noGrp="1"/>
          </p:cNvSpPr>
          <p:nvPr>
            <p:ph type="ftr" sz="quarter" idx="12"/>
          </p:nvPr>
        </p:nvSpPr>
        <p:spPr/>
        <p:txBody>
          <a:bodyPr/>
          <a:lstStyle>
            <a:lvl1pPr>
              <a:defRPr>
                <a:solidFill>
                  <a:schemeClr val="bg1">
                    <a:alpha val="78000"/>
                  </a:schemeClr>
                </a:solidFill>
              </a:defRPr>
            </a:lvl1pPr>
          </a:lstStyle>
          <a:p>
            <a:r>
              <a:rPr lang="en-US" dirty="0"/>
              <a:t>course title</a:t>
            </a:r>
          </a:p>
        </p:txBody>
      </p:sp>
      <p:sp>
        <p:nvSpPr>
          <p:cNvPr id="15" name="Slide Number Placeholder 14">
            <a:extLst>
              <a:ext uri="{FF2B5EF4-FFF2-40B4-BE49-F238E27FC236}">
                <a16:creationId xmlns:a16="http://schemas.microsoft.com/office/drawing/2014/main" id="{E9B26AA9-8344-BF2E-82C8-AF9EDF269B92}"/>
              </a:ext>
            </a:extLst>
          </p:cNvPr>
          <p:cNvSpPr>
            <a:spLocks noGrp="1"/>
          </p:cNvSpPr>
          <p:nvPr>
            <p:ph type="sldNum" sz="quarter" idx="13"/>
          </p:nvPr>
        </p:nvSpPr>
        <p:spPr/>
        <p:txBody>
          <a:bodyPr/>
          <a:lstStyle>
            <a:lvl1pPr>
              <a:defRPr>
                <a:solidFill>
                  <a:schemeClr val="bg1"/>
                </a:solidFill>
              </a:defRPr>
            </a:lvl1pPr>
          </a:lstStyle>
          <a:p>
            <a:fld id="{8058A7CE-F400-7B46-9E16-10D36E8C32FD}" type="slidenum">
              <a:rPr lang="en-US" smtClean="0"/>
              <a:pPr/>
              <a:t>‹#›</a:t>
            </a:fld>
            <a:endParaRPr lang="en-US" dirty="0"/>
          </a:p>
        </p:txBody>
      </p:sp>
      <p:sp>
        <p:nvSpPr>
          <p:cNvPr id="18" name="Rectangle 17">
            <a:extLst>
              <a:ext uri="{FF2B5EF4-FFF2-40B4-BE49-F238E27FC236}">
                <a16:creationId xmlns:a16="http://schemas.microsoft.com/office/drawing/2014/main" id="{1298DCFC-BBE6-A0EE-9253-E7AC8A49A023}"/>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7060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E3709-868B-BB5A-F37A-29BFC69DF2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C163DF-A68D-55CC-0FF6-545CC7D553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29E08F-3407-B503-E42F-D5D6145194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90BDBA-58D4-AFAE-AA08-295624DAEABC}"/>
              </a:ext>
            </a:extLst>
          </p:cNvPr>
          <p:cNvSpPr>
            <a:spLocks noGrp="1"/>
          </p:cNvSpPr>
          <p:nvPr>
            <p:ph type="dt" sz="half" idx="10"/>
          </p:nvPr>
        </p:nvSpPr>
        <p:spPr/>
        <p:txBody>
          <a:bodyPr/>
          <a:lstStyle/>
          <a:p>
            <a:fld id="{81BF00F5-5A58-4E89-84C4-EBBAFA178D02}" type="datetimeFigureOut">
              <a:rPr lang="en-US" smtClean="0"/>
              <a:t>7/13/2023</a:t>
            </a:fld>
            <a:endParaRPr lang="en-US"/>
          </a:p>
        </p:txBody>
      </p:sp>
      <p:sp>
        <p:nvSpPr>
          <p:cNvPr id="6" name="Footer Placeholder 5">
            <a:extLst>
              <a:ext uri="{FF2B5EF4-FFF2-40B4-BE49-F238E27FC236}">
                <a16:creationId xmlns:a16="http://schemas.microsoft.com/office/drawing/2014/main" id="{26E928F6-7180-EC85-5734-5645BF81E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C35435-B6A2-E9A2-481C-B7B2D32E3AC9}"/>
              </a:ext>
            </a:extLst>
          </p:cNvPr>
          <p:cNvSpPr>
            <a:spLocks noGrp="1"/>
          </p:cNvSpPr>
          <p:nvPr>
            <p:ph type="sldNum" sz="quarter" idx="12"/>
          </p:nvPr>
        </p:nvSpPr>
        <p:spPr/>
        <p:txBody>
          <a:bodyPr/>
          <a:lstStyle/>
          <a:p>
            <a:fld id="{D9680408-02AB-4719-A8BD-9DBB8C57475D}" type="slidenum">
              <a:rPr lang="en-US" smtClean="0"/>
              <a:t>‹#›</a:t>
            </a:fld>
            <a:endParaRPr lang="en-US"/>
          </a:p>
        </p:txBody>
      </p:sp>
    </p:spTree>
    <p:extLst>
      <p:ext uri="{BB962C8B-B14F-4D97-AF65-F5344CB8AC3E}">
        <p14:creationId xmlns:p14="http://schemas.microsoft.com/office/powerpoint/2010/main" val="7814275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347472"/>
            <a:ext cx="3557016" cy="1453896"/>
          </a:xfrm>
        </p:spPr>
        <p:txBody>
          <a:bodyPr anchor="b"/>
          <a:lstStyle>
            <a:lvl1pPr>
              <a:defRPr sz="5400" b="1">
                <a:solidFill>
                  <a:schemeClr val="bg1"/>
                </a:solidFill>
                <a:latin typeface="+mn-lt"/>
              </a:defRPr>
            </a:lvl1pPr>
          </a:lstStyle>
          <a:p>
            <a:r>
              <a:rPr lang="en-US" dirty="0"/>
              <a:t>click to edit master title style</a:t>
            </a:r>
          </a:p>
        </p:txBody>
      </p:sp>
      <p:sp>
        <p:nvSpPr>
          <p:cNvPr id="8" name="Text Placeholder 12">
            <a:extLst>
              <a:ext uri="{FF2B5EF4-FFF2-40B4-BE49-F238E27FC236}">
                <a16:creationId xmlns:a16="http://schemas.microsoft.com/office/drawing/2014/main" id="{F368CE2E-3249-FEAA-35F7-F23895DA0512}"/>
              </a:ext>
            </a:extLst>
          </p:cNvPr>
          <p:cNvSpPr>
            <a:spLocks noGrp="1"/>
          </p:cNvSpPr>
          <p:nvPr>
            <p:ph type="body" sz="quarter" idx="11"/>
          </p:nvPr>
        </p:nvSpPr>
        <p:spPr>
          <a:xfrm>
            <a:off x="877824" y="1773936"/>
            <a:ext cx="4041648" cy="1062037"/>
          </a:xfrm>
        </p:spPr>
        <p:txBody>
          <a:bodyPr/>
          <a:lstStyle>
            <a:lvl1pPr marL="0" indent="0">
              <a:buNone/>
              <a:defRPr sz="2400">
                <a:solidFill>
                  <a:schemeClr val="bg1"/>
                </a:solidFill>
                <a:latin typeface="+mj-lt"/>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4480560" y="2377440"/>
            <a:ext cx="6867144" cy="385876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7421AED7-4B5F-555E-55E1-3126E0E0B437}"/>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ooter Placeholder 9">
            <a:extLst>
              <a:ext uri="{FF2B5EF4-FFF2-40B4-BE49-F238E27FC236}">
                <a16:creationId xmlns:a16="http://schemas.microsoft.com/office/drawing/2014/main" id="{B6E15A75-4600-D47B-7F47-3093E7B5F622}"/>
              </a:ext>
            </a:extLst>
          </p:cNvPr>
          <p:cNvSpPr>
            <a:spLocks noGrp="1"/>
          </p:cNvSpPr>
          <p:nvPr>
            <p:ph type="ftr" sz="quarter" idx="12"/>
          </p:nvPr>
        </p:nvSpPr>
        <p:spPr/>
        <p:txBody>
          <a:bodyPr/>
          <a:lstStyle>
            <a:lvl1pPr>
              <a:defRPr>
                <a:solidFill>
                  <a:schemeClr val="bg1">
                    <a:alpha val="78000"/>
                  </a:schemeClr>
                </a:solidFill>
              </a:defRPr>
            </a:lvl1pPr>
          </a:lstStyle>
          <a:p>
            <a:r>
              <a:rPr lang="en-US" dirty="0"/>
              <a:t>course title</a:t>
            </a:r>
          </a:p>
        </p:txBody>
      </p:sp>
      <p:sp>
        <p:nvSpPr>
          <p:cNvPr id="11" name="Slide Number Placeholder 10">
            <a:extLst>
              <a:ext uri="{FF2B5EF4-FFF2-40B4-BE49-F238E27FC236}">
                <a16:creationId xmlns:a16="http://schemas.microsoft.com/office/drawing/2014/main" id="{4F97AED1-4A22-3F95-CE27-D0D48AA867B5}"/>
              </a:ext>
            </a:extLst>
          </p:cNvPr>
          <p:cNvSpPr>
            <a:spLocks noGrp="1"/>
          </p:cNvSpPr>
          <p:nvPr>
            <p:ph type="sldNum" sz="quarter" idx="13"/>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24287016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spTree>
      <p:nvGrpSpPr>
        <p:cNvPr id="1" name="Shape 630"/>
        <p:cNvGrpSpPr/>
        <p:nvPr/>
      </p:nvGrpSpPr>
      <p:grpSpPr>
        <a:xfrm>
          <a:off x="0" y="0"/>
          <a:ext cx="0" cy="0"/>
          <a:chOff x="0" y="0"/>
          <a:chExt cx="0" cy="0"/>
        </a:xfrm>
      </p:grpSpPr>
    </p:spTree>
    <p:extLst>
      <p:ext uri="{BB962C8B-B14F-4D97-AF65-F5344CB8AC3E}">
        <p14:creationId xmlns:p14="http://schemas.microsoft.com/office/powerpoint/2010/main" val="264242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85362-E589-FB6C-3CBA-8EF0225327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E52870-D1C8-48EC-3CBC-5AFEC1EA5A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BC822E-BA43-261A-6DB5-BA5C7ADED0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69DE57-6B25-F2FE-F8F0-C82374C87ACD}"/>
              </a:ext>
            </a:extLst>
          </p:cNvPr>
          <p:cNvSpPr>
            <a:spLocks noGrp="1"/>
          </p:cNvSpPr>
          <p:nvPr>
            <p:ph type="dt" sz="half" idx="10"/>
          </p:nvPr>
        </p:nvSpPr>
        <p:spPr/>
        <p:txBody>
          <a:bodyPr/>
          <a:lstStyle/>
          <a:p>
            <a:fld id="{81BF00F5-5A58-4E89-84C4-EBBAFA178D02}" type="datetimeFigureOut">
              <a:rPr lang="en-US" smtClean="0"/>
              <a:t>7/13/2023</a:t>
            </a:fld>
            <a:endParaRPr lang="en-US"/>
          </a:p>
        </p:txBody>
      </p:sp>
      <p:sp>
        <p:nvSpPr>
          <p:cNvPr id="6" name="Footer Placeholder 5">
            <a:extLst>
              <a:ext uri="{FF2B5EF4-FFF2-40B4-BE49-F238E27FC236}">
                <a16:creationId xmlns:a16="http://schemas.microsoft.com/office/drawing/2014/main" id="{6099086E-976F-DAFC-F027-861654CB67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CEF23B-35F8-DFFB-3DF3-9FF003F2BBD6}"/>
              </a:ext>
            </a:extLst>
          </p:cNvPr>
          <p:cNvSpPr>
            <a:spLocks noGrp="1"/>
          </p:cNvSpPr>
          <p:nvPr>
            <p:ph type="sldNum" sz="quarter" idx="12"/>
          </p:nvPr>
        </p:nvSpPr>
        <p:spPr/>
        <p:txBody>
          <a:bodyPr/>
          <a:lstStyle/>
          <a:p>
            <a:fld id="{D9680408-02AB-4719-A8BD-9DBB8C57475D}" type="slidenum">
              <a:rPr lang="en-US" smtClean="0"/>
              <a:t>‹#›</a:t>
            </a:fld>
            <a:endParaRPr lang="en-US"/>
          </a:p>
        </p:txBody>
      </p:sp>
    </p:spTree>
    <p:extLst>
      <p:ext uri="{BB962C8B-B14F-4D97-AF65-F5344CB8AC3E}">
        <p14:creationId xmlns:p14="http://schemas.microsoft.com/office/powerpoint/2010/main" val="2188406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34" Type="http://schemas.openxmlformats.org/officeDocument/2006/relationships/theme" Target="../theme/theme4.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slideLayout" Target="../slideLayouts/slideLayout77.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slideLayout" Target="../slideLayouts/slideLayout79.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970D45-22FA-E858-3B53-B541E1F261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FF321E-5B0B-B432-BC56-89C09AD55B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875AE-C05E-FB5C-B401-2E55638FD7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BF00F5-5A58-4E89-84C4-EBBAFA178D02}" type="datetimeFigureOut">
              <a:rPr lang="en-US" smtClean="0"/>
              <a:t>7/13/2023</a:t>
            </a:fld>
            <a:endParaRPr lang="en-US"/>
          </a:p>
        </p:txBody>
      </p:sp>
      <p:sp>
        <p:nvSpPr>
          <p:cNvPr id="5" name="Footer Placeholder 4">
            <a:extLst>
              <a:ext uri="{FF2B5EF4-FFF2-40B4-BE49-F238E27FC236}">
                <a16:creationId xmlns:a16="http://schemas.microsoft.com/office/drawing/2014/main" id="{F476C474-BC0F-6CD5-D74C-EBE18A8A21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756100-1657-3B98-C02C-0A053515B0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80408-02AB-4719-A8BD-9DBB8C57475D}" type="slidenum">
              <a:rPr lang="en-US" smtClean="0"/>
              <a:t>‹#›</a:t>
            </a:fld>
            <a:endParaRPr lang="en-US"/>
          </a:p>
        </p:txBody>
      </p:sp>
    </p:spTree>
    <p:extLst>
      <p:ext uri="{BB962C8B-B14F-4D97-AF65-F5344CB8AC3E}">
        <p14:creationId xmlns:p14="http://schemas.microsoft.com/office/powerpoint/2010/main" val="1923011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8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CB6D48-D20C-54AA-94F1-D8E9332862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851F663A-C2C8-12B2-AE7C-318452D5FE6F}"/>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C6676FC8-F25A-C087-965F-C86D7A6638D6}"/>
              </a:ext>
            </a:extLst>
          </p:cNvPr>
          <p:cNvSpPr>
            <a:spLocks noGrp="1"/>
          </p:cNvSpPr>
          <p:nvPr>
            <p:ph type="ftr" sz="quarter" idx="3"/>
          </p:nvPr>
        </p:nvSpPr>
        <p:spPr>
          <a:xfrm>
            <a:off x="173736" y="6254496"/>
            <a:ext cx="4114800" cy="365125"/>
          </a:xfrm>
          <a:prstGeom prst="rect">
            <a:avLst/>
          </a:prstGeom>
        </p:spPr>
        <p:txBody>
          <a:bodyPr vert="horz" lIns="91440" tIns="45720" rIns="91440" bIns="45720" rtlCol="0" anchor="ctr">
            <a:noAutofit/>
          </a:bodyPr>
          <a:lstStyle>
            <a:lvl1pPr algn="l">
              <a:defRPr sz="1200">
                <a:solidFill>
                  <a:schemeClr val="tx2">
                    <a:alpha val="78000"/>
                  </a:schemeClr>
                </a:solidFill>
              </a:defRPr>
            </a:lvl1pPr>
          </a:lstStyle>
          <a:p>
            <a:r>
              <a:rPr lang="en-US" dirty="0"/>
              <a:t>course title</a:t>
            </a:r>
          </a:p>
        </p:txBody>
      </p:sp>
      <p:sp>
        <p:nvSpPr>
          <p:cNvPr id="6" name="Slide Number Placeholder 5">
            <a:extLst>
              <a:ext uri="{FF2B5EF4-FFF2-40B4-BE49-F238E27FC236}">
                <a16:creationId xmlns:a16="http://schemas.microsoft.com/office/drawing/2014/main" id="{0AFBFC1D-3B9C-EFD1-A014-1F648ADDBD70}"/>
              </a:ext>
            </a:extLst>
          </p:cNvPr>
          <p:cNvSpPr>
            <a:spLocks noGrp="1"/>
          </p:cNvSpPr>
          <p:nvPr>
            <p:ph type="sldNum" sz="quarter" idx="4"/>
          </p:nvPr>
        </p:nvSpPr>
        <p:spPr>
          <a:xfrm>
            <a:off x="11347704" y="6181344"/>
            <a:ext cx="670560" cy="676656"/>
          </a:xfrm>
          <a:prstGeom prst="rect">
            <a:avLst/>
          </a:prstGeom>
        </p:spPr>
        <p:txBody>
          <a:bodyPr vert="horz" lIns="91440" tIns="45720" rIns="91440" bIns="45720" rtlCol="0" anchor="ctr">
            <a:noAutofit/>
          </a:bodyPr>
          <a:lstStyle>
            <a:lvl1pPr algn="ctr">
              <a:defRPr sz="2900" b="1">
                <a:solidFill>
                  <a:schemeClr val="tx2">
                    <a:alpha val="78000"/>
                  </a:schemeClr>
                </a:solidFill>
              </a:defRPr>
            </a:lvl1pPr>
          </a:lstStyle>
          <a:p>
            <a:fld id="{8058A7CE-F400-7B46-9E16-10D36E8C32FD}" type="slidenum">
              <a:rPr lang="en-US" smtClean="0"/>
              <a:pPr/>
              <a:t>‹#›</a:t>
            </a:fld>
            <a:endParaRPr lang="en-US" dirty="0"/>
          </a:p>
        </p:txBody>
      </p:sp>
      <p:sp>
        <p:nvSpPr>
          <p:cNvPr id="7" name="Rectangle 6">
            <a:extLst>
              <a:ext uri="{FF2B5EF4-FFF2-40B4-BE49-F238E27FC236}">
                <a16:creationId xmlns:a16="http://schemas.microsoft.com/office/drawing/2014/main" id="{3B176A5B-B081-E990-1FB5-4AE9CF7924C4}"/>
              </a:ext>
            </a:extLst>
          </p:cNvPr>
          <p:cNvSpPr/>
          <p:nvPr userDrawn="1"/>
        </p:nvSpPr>
        <p:spPr>
          <a:xfrm flipV="1">
            <a:off x="11446035" y="6245920"/>
            <a:ext cx="487085" cy="45719"/>
          </a:xfrm>
          <a:prstGeom prst="rect">
            <a:avLst/>
          </a:prstGeom>
          <a:solidFill>
            <a:srgbClr val="1C4C3C">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357772796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5" r:id="rId18"/>
    <p:sldLayoutId id="2147483686" r:id="rId19"/>
    <p:sldLayoutId id="2147483702" r:id="rId20"/>
    <p:sldLayoutId id="2147483703" r:id="rId2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83464" indent="-283464"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859536" indent="-283464"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152144"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1444752"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44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3E30A8-0D9C-47BB-8249-8A2EEEFC72DD}"/>
              </a:ext>
            </a:extLst>
          </p:cNvPr>
          <p:cNvSpPr>
            <a:spLocks noGrp="1"/>
          </p:cNvSpPr>
          <p:nvPr>
            <p:ph type="title"/>
          </p:nvPr>
        </p:nvSpPr>
        <p:spPr>
          <a:xfrm>
            <a:off x="649224" y="365124"/>
            <a:ext cx="10552176" cy="1499616"/>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FE93687-61FE-460F-A66F-4DF17994F394}"/>
              </a:ext>
            </a:extLst>
          </p:cNvPr>
          <p:cNvSpPr>
            <a:spLocks noGrp="1"/>
          </p:cNvSpPr>
          <p:nvPr>
            <p:ph type="body" idx="1"/>
          </p:nvPr>
        </p:nvSpPr>
        <p:spPr>
          <a:xfrm>
            <a:off x="649224" y="1984248"/>
            <a:ext cx="10552176" cy="41970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AEE1FFB-7673-4E75-9B5C-5572E2B0683B}"/>
              </a:ext>
            </a:extLst>
          </p:cNvPr>
          <p:cNvSpPr>
            <a:spLocks noGrp="1"/>
          </p:cNvSpPr>
          <p:nvPr>
            <p:ph type="dt" sz="half" idx="2"/>
          </p:nvPr>
        </p:nvSpPr>
        <p:spPr>
          <a:xfrm>
            <a:off x="7013448" y="6355080"/>
            <a:ext cx="4352544" cy="365125"/>
          </a:xfrm>
          <a:prstGeom prst="rect">
            <a:avLst/>
          </a:prstGeom>
        </p:spPr>
        <p:txBody>
          <a:bodyPr vert="horz" lIns="91440" tIns="45720" rIns="91440" bIns="45720" rtlCol="0" anchor="ctr"/>
          <a:lstStyle>
            <a:lvl1pPr algn="r">
              <a:defRPr sz="1050">
                <a:solidFill>
                  <a:schemeClr val="tx1"/>
                </a:solidFill>
              </a:defRPr>
            </a:lvl1pPr>
          </a:lstStyle>
          <a:p>
            <a:r>
              <a:rPr lang="en-US" dirty="0"/>
              <a:t>20XX</a:t>
            </a:r>
          </a:p>
        </p:txBody>
      </p:sp>
      <p:sp>
        <p:nvSpPr>
          <p:cNvPr id="5" name="Footer Placeholder 4">
            <a:extLst>
              <a:ext uri="{FF2B5EF4-FFF2-40B4-BE49-F238E27FC236}">
                <a16:creationId xmlns:a16="http://schemas.microsoft.com/office/drawing/2014/main" id="{66C4B9AF-F93C-43E8-8E68-3B700825CE91}"/>
              </a:ext>
            </a:extLst>
          </p:cNvPr>
          <p:cNvSpPr>
            <a:spLocks noGrp="1"/>
          </p:cNvSpPr>
          <p:nvPr>
            <p:ph type="ftr" sz="quarter" idx="3"/>
          </p:nvPr>
        </p:nvSpPr>
        <p:spPr>
          <a:xfrm>
            <a:off x="201168" y="6356350"/>
            <a:ext cx="4837176" cy="365125"/>
          </a:xfrm>
          <a:prstGeom prst="rect">
            <a:avLst/>
          </a:prstGeom>
        </p:spPr>
        <p:txBody>
          <a:bodyPr vert="horz" lIns="91440" tIns="45720" rIns="91440" bIns="45720" rtlCol="0" anchor="ctr"/>
          <a:lstStyle>
            <a:lvl1pPr algn="l">
              <a:defRPr sz="1050">
                <a:solidFill>
                  <a:schemeClr val="tx1"/>
                </a:solidFill>
              </a:defRPr>
            </a:lvl1pPr>
          </a:lstStyle>
          <a:p>
            <a:r>
              <a:rPr lang="en-US" sz="1050" dirty="0"/>
              <a:t>Presentation title</a:t>
            </a:r>
          </a:p>
        </p:txBody>
      </p:sp>
      <p:sp>
        <p:nvSpPr>
          <p:cNvPr id="6" name="Slide Number Placeholder 5">
            <a:extLst>
              <a:ext uri="{FF2B5EF4-FFF2-40B4-BE49-F238E27FC236}">
                <a16:creationId xmlns:a16="http://schemas.microsoft.com/office/drawing/2014/main" id="{9CD739F7-0AE5-4677-8957-9961D67C18E5}"/>
              </a:ext>
            </a:extLst>
          </p:cNvPr>
          <p:cNvSpPr>
            <a:spLocks noGrp="1"/>
          </p:cNvSpPr>
          <p:nvPr>
            <p:ph type="sldNum" sz="quarter" idx="4"/>
          </p:nvPr>
        </p:nvSpPr>
        <p:spPr>
          <a:xfrm>
            <a:off x="11365992" y="6356350"/>
            <a:ext cx="630936" cy="365125"/>
          </a:xfrm>
          <a:prstGeom prst="rect">
            <a:avLst/>
          </a:prstGeom>
        </p:spPr>
        <p:txBody>
          <a:bodyPr vert="horz" lIns="91440" tIns="45720" rIns="91440" bIns="45720" rtlCol="0" anchor="ctr"/>
          <a:lstStyle>
            <a:lvl1pPr algn="r">
              <a:defRPr sz="1050">
                <a:solidFill>
                  <a:schemeClr val="tx1"/>
                </a:solidFill>
              </a:defRPr>
            </a:lvl1p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323725030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hf hdr="0"/>
  <p:txStyles>
    <p:titleStyle>
      <a:lvl1pPr algn="l" defTabSz="914400" rtl="0" eaLnBrk="1" latinLnBrk="0" hangingPunct="1">
        <a:lnSpc>
          <a:spcPct val="90000"/>
        </a:lnSpc>
        <a:spcBef>
          <a:spcPct val="0"/>
        </a:spcBef>
        <a:buNone/>
        <a:defRPr sz="4800" b="1" kern="1200" spc="-40" baseline="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970D45-22FA-E858-3B53-B541E1F261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FF321E-5B0B-B432-BC56-89C09AD55B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875AE-C05E-FB5C-B401-2E55638FD7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BF00F5-5A58-4E89-84C4-EBBAFA178D02}" type="datetimeFigureOut">
              <a:rPr lang="en-US" smtClean="0"/>
              <a:t>7/13/2023</a:t>
            </a:fld>
            <a:endParaRPr lang="en-US"/>
          </a:p>
        </p:txBody>
      </p:sp>
      <p:sp>
        <p:nvSpPr>
          <p:cNvPr id="5" name="Footer Placeholder 4">
            <a:extLst>
              <a:ext uri="{FF2B5EF4-FFF2-40B4-BE49-F238E27FC236}">
                <a16:creationId xmlns:a16="http://schemas.microsoft.com/office/drawing/2014/main" id="{F476C474-BC0F-6CD5-D74C-EBE18A8A21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756100-1657-3B98-C02C-0A053515B0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80408-02AB-4719-A8BD-9DBB8C57475D}" type="slidenum">
              <a:rPr lang="en-US" smtClean="0"/>
              <a:t>‹#›</a:t>
            </a:fld>
            <a:endParaRPr lang="en-US"/>
          </a:p>
        </p:txBody>
      </p:sp>
      <p:pic>
        <p:nvPicPr>
          <p:cNvPr id="8" name="Picture 7">
            <a:extLst>
              <a:ext uri="{FF2B5EF4-FFF2-40B4-BE49-F238E27FC236}">
                <a16:creationId xmlns:a16="http://schemas.microsoft.com/office/drawing/2014/main" id="{5018C8BC-A53C-FE0F-97D0-E36147AD14A4}"/>
              </a:ext>
            </a:extLst>
          </p:cNvPr>
          <p:cNvPicPr>
            <a:picLocks noChangeAspect="1"/>
          </p:cNvPicPr>
          <p:nvPr userDrawn="1"/>
        </p:nvPicPr>
        <p:blipFill>
          <a:blip r:embed="rId35">
            <a:extLst>
              <a:ext uri="{28A0092B-C50C-407E-A947-70E740481C1C}">
                <a14:useLocalDpi xmlns:a14="http://schemas.microsoft.com/office/drawing/2010/main" val="0"/>
              </a:ext>
            </a:extLst>
          </a:blip>
          <a:srcRect/>
          <a:stretch/>
        </p:blipFill>
        <p:spPr>
          <a:xfrm>
            <a:off x="10342692" y="135248"/>
            <a:ext cx="1582608" cy="365125"/>
          </a:xfrm>
          <a:prstGeom prst="rect">
            <a:avLst/>
          </a:prstGeom>
        </p:spPr>
      </p:pic>
    </p:spTree>
    <p:extLst>
      <p:ext uri="{BB962C8B-B14F-4D97-AF65-F5344CB8AC3E}">
        <p14:creationId xmlns:p14="http://schemas.microsoft.com/office/powerpoint/2010/main" val="379158521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 id="2147483737" r:id="rId3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9.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image" Target="../media/image25.svg"/><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24.png"/><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45.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8.xml"/><Relationship Id="rId5" Type="http://schemas.openxmlformats.org/officeDocument/2006/relationships/image" Target="../media/image2.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4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1.png"/></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45.xml"/><Relationship Id="rId6" Type="http://schemas.openxmlformats.org/officeDocument/2006/relationships/diagramColors" Target="../diagrams/colors5.xml"/><Relationship Id="rId11" Type="http://schemas.openxmlformats.org/officeDocument/2006/relationships/image" Target="../media/image49.png"/><Relationship Id="rId5" Type="http://schemas.openxmlformats.org/officeDocument/2006/relationships/diagramQuickStyle" Target="../diagrams/quickStyle5.xml"/><Relationship Id="rId10" Type="http://schemas.openxmlformats.org/officeDocument/2006/relationships/image" Target="../media/image48.png"/><Relationship Id="rId4" Type="http://schemas.openxmlformats.org/officeDocument/2006/relationships/diagramLayout" Target="../diagrams/layout5.xml"/><Relationship Id="rId9" Type="http://schemas.openxmlformats.org/officeDocument/2006/relationships/image" Target="../media/image47.png"/><Relationship Id="rId1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diagramColors" Target="../diagrams/colors1.xml"/><Relationship Id="rId11" Type="http://schemas.openxmlformats.org/officeDocument/2006/relationships/image" Target="../media/image10.png"/><Relationship Id="rId5" Type="http://schemas.openxmlformats.org/officeDocument/2006/relationships/diagramQuickStyle" Target="../diagrams/quickStyle1.xml"/><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png"/><Relationship Id="rId1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D55E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1F2AB-E807-BCAE-5984-518EB1F16938}"/>
              </a:ext>
            </a:extLst>
          </p:cNvPr>
          <p:cNvSpPr>
            <a:spLocks noGrp="1"/>
          </p:cNvSpPr>
          <p:nvPr>
            <p:ph type="ctrTitle"/>
          </p:nvPr>
        </p:nvSpPr>
        <p:spPr>
          <a:xfrm>
            <a:off x="974558" y="2261936"/>
            <a:ext cx="6027821" cy="1828799"/>
          </a:xfrm>
        </p:spPr>
        <p:txBody>
          <a:bodyPr>
            <a:normAutofit/>
          </a:bodyPr>
          <a:lstStyle/>
          <a:p>
            <a:pPr algn="l"/>
            <a:r>
              <a:rPr lang="en-US" b="1" i="0" dirty="0">
                <a:solidFill>
                  <a:schemeClr val="bg1"/>
                </a:solidFill>
                <a:effectLst/>
                <a:latin typeface="Poppins" panose="00000500000000000000" pitchFamily="2" charset="0"/>
                <a:cs typeface="Poppins" panose="00000500000000000000" pitchFamily="2" charset="0"/>
              </a:rPr>
              <a:t>Soft Skills </a:t>
            </a:r>
            <a:br>
              <a:rPr lang="en-US" b="1" i="0" dirty="0">
                <a:solidFill>
                  <a:schemeClr val="bg1"/>
                </a:solidFill>
                <a:effectLst/>
                <a:latin typeface="Poppins" panose="00000500000000000000" pitchFamily="2" charset="0"/>
                <a:cs typeface="Poppins" panose="00000500000000000000" pitchFamily="2" charset="0"/>
              </a:rPr>
            </a:br>
            <a:r>
              <a:rPr lang="en-US" b="1" i="0" dirty="0">
                <a:solidFill>
                  <a:schemeClr val="bg1"/>
                </a:solidFill>
                <a:effectLst/>
                <a:latin typeface="Poppins" panose="00000500000000000000" pitchFamily="2" charset="0"/>
                <a:cs typeface="Poppins" panose="00000500000000000000" pitchFamily="2" charset="0"/>
              </a:rPr>
              <a:t>Training</a:t>
            </a:r>
            <a:endParaRPr lang="en-US" b="1" dirty="0">
              <a:solidFill>
                <a:schemeClr val="bg1"/>
              </a:solidFill>
              <a:latin typeface="Poppins" panose="00000500000000000000" pitchFamily="2" charset="0"/>
              <a:cs typeface="Poppins" panose="00000500000000000000" pitchFamily="2" charset="0"/>
            </a:endParaRPr>
          </a:p>
        </p:txBody>
      </p:sp>
      <p:sp>
        <p:nvSpPr>
          <p:cNvPr id="3" name="Rectangle 2">
            <a:extLst>
              <a:ext uri="{FF2B5EF4-FFF2-40B4-BE49-F238E27FC236}">
                <a16:creationId xmlns:a16="http://schemas.microsoft.com/office/drawing/2014/main" id="{E0FC76BD-11C0-F18B-CCD5-A3A30968ECA6}"/>
              </a:ext>
            </a:extLst>
          </p:cNvPr>
          <p:cNvSpPr/>
          <p:nvPr/>
        </p:nvSpPr>
        <p:spPr>
          <a:xfrm>
            <a:off x="10356112" y="265814"/>
            <a:ext cx="1488558" cy="1020726"/>
          </a:xfrm>
          <a:prstGeom prst="rect">
            <a:avLst/>
          </a:prstGeom>
          <a:solidFill>
            <a:srgbClr val="1D5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G"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4" name="Picture 3">
            <a:extLst>
              <a:ext uri="{FF2B5EF4-FFF2-40B4-BE49-F238E27FC236}">
                <a16:creationId xmlns:a16="http://schemas.microsoft.com/office/drawing/2014/main" id="{FD834337-6274-5FBC-5495-4EBDB05932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488" y="5305647"/>
            <a:ext cx="3567847" cy="1180214"/>
          </a:xfrm>
          <a:prstGeom prst="rect">
            <a:avLst/>
          </a:prstGeom>
        </p:spPr>
      </p:pic>
      <p:sp>
        <p:nvSpPr>
          <p:cNvPr id="11" name="Freeform: Shape 10">
            <a:extLst>
              <a:ext uri="{FF2B5EF4-FFF2-40B4-BE49-F238E27FC236}">
                <a16:creationId xmlns:a16="http://schemas.microsoft.com/office/drawing/2014/main" id="{88D23466-77EE-9767-89E7-83A47BC96DD2}"/>
              </a:ext>
            </a:extLst>
          </p:cNvPr>
          <p:cNvSpPr/>
          <p:nvPr/>
        </p:nvSpPr>
        <p:spPr>
          <a:xfrm>
            <a:off x="6605515" y="450690"/>
            <a:ext cx="5586484" cy="6407310"/>
          </a:xfrm>
          <a:custGeom>
            <a:avLst/>
            <a:gdLst>
              <a:gd name="connsiteX0" fmla="*/ 3541596 w 5586484"/>
              <a:gd name="connsiteY0" fmla="*/ 0 h 6407310"/>
              <a:gd name="connsiteX1" fmla="*/ 5521736 w 5586484"/>
              <a:gd name="connsiteY1" fmla="*/ 604849 h 6407310"/>
              <a:gd name="connsiteX2" fmla="*/ 5586484 w 5586484"/>
              <a:gd name="connsiteY2" fmla="*/ 653267 h 6407310"/>
              <a:gd name="connsiteX3" fmla="*/ 5586484 w 5586484"/>
              <a:gd name="connsiteY3" fmla="*/ 6407310 h 6407310"/>
              <a:gd name="connsiteX4" fmla="*/ 1466465 w 5586484"/>
              <a:gd name="connsiteY4" fmla="*/ 6407310 h 6407310"/>
              <a:gd name="connsiteX5" fmla="*/ 1288812 w 5586484"/>
              <a:gd name="connsiteY5" fmla="*/ 6274463 h 6407310"/>
              <a:gd name="connsiteX6" fmla="*/ 0 w 5586484"/>
              <a:gd name="connsiteY6" fmla="*/ 3541596 h 6407310"/>
              <a:gd name="connsiteX7" fmla="*/ 3541596 w 5586484"/>
              <a:gd name="connsiteY7" fmla="*/ 0 h 640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6484" h="6407310">
                <a:moveTo>
                  <a:pt x="3541596" y="0"/>
                </a:moveTo>
                <a:cubicBezTo>
                  <a:pt x="4275084" y="0"/>
                  <a:pt x="4956493" y="222979"/>
                  <a:pt x="5521736" y="604849"/>
                </a:cubicBezTo>
                <a:lnTo>
                  <a:pt x="5586484" y="653267"/>
                </a:lnTo>
                <a:lnTo>
                  <a:pt x="5586484" y="6407310"/>
                </a:lnTo>
                <a:lnTo>
                  <a:pt x="1466465" y="6407310"/>
                </a:lnTo>
                <a:lnTo>
                  <a:pt x="1288812" y="6274463"/>
                </a:lnTo>
                <a:cubicBezTo>
                  <a:pt x="501703" y="5624882"/>
                  <a:pt x="0" y="4641828"/>
                  <a:pt x="0" y="3541596"/>
                </a:cubicBezTo>
                <a:cubicBezTo>
                  <a:pt x="0" y="1585627"/>
                  <a:pt x="1585627" y="0"/>
                  <a:pt x="3541596" y="0"/>
                </a:cubicBezTo>
                <a:close/>
              </a:path>
            </a:pathLst>
          </a:custGeom>
          <a:blipFill dpi="0" rotWithShape="1">
            <a:blip r:embed="rId4">
              <a:extLst>
                <a:ext uri="{28A0092B-C50C-407E-A947-70E740481C1C}">
                  <a14:useLocalDpi xmlns:a14="http://schemas.microsoft.com/office/drawing/2010/main" val="0"/>
                </a:ext>
              </a:extLst>
            </a:blip>
            <a:srcRect/>
            <a:stretch>
              <a:fillRect l="-2523" r="-16533"/>
            </a:stretch>
          </a:blip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G" sz="1800" b="0" i="0" u="none" strike="noStrike" kern="1200" cap="none" spc="0" normalizeH="0" baseline="0" noProof="0">
              <a:ln>
                <a:noFill/>
              </a:ln>
              <a:solidFill>
                <a:prstClr val="white"/>
              </a:solidFill>
              <a:effectLst/>
              <a:uLnTx/>
              <a:uFillTx/>
              <a:latin typeface="Avenir Next LT Pro"/>
              <a:ea typeface="+mn-ea"/>
              <a:cs typeface="+mn-cs"/>
            </a:endParaRPr>
          </a:p>
        </p:txBody>
      </p:sp>
    </p:spTree>
    <p:extLst>
      <p:ext uri="{BB962C8B-B14F-4D97-AF65-F5344CB8AC3E}">
        <p14:creationId xmlns:p14="http://schemas.microsoft.com/office/powerpoint/2010/main" val="2149627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39321" y="276135"/>
            <a:ext cx="10036292" cy="773776"/>
          </a:xfrm>
        </p:spPr>
        <p:txBody>
          <a:bodyPr>
            <a:normAutofit/>
          </a:bodyPr>
          <a:lstStyle/>
          <a:p>
            <a:r>
              <a:rPr lang="en-US" sz="3600" b="1" dirty="0">
                <a:latin typeface="Poppins" panose="00000500000000000000" pitchFamily="2" charset="0"/>
                <a:cs typeface="Poppins" panose="00000500000000000000" pitchFamily="2" charset="0"/>
              </a:rPr>
              <a:t>Forms of Communication</a:t>
            </a:r>
          </a:p>
        </p:txBody>
      </p:sp>
      <p:grpSp>
        <p:nvGrpSpPr>
          <p:cNvPr id="8" name="Diagram 7">
            <a:extLst>
              <a:ext uri="{FF2B5EF4-FFF2-40B4-BE49-F238E27FC236}">
                <a16:creationId xmlns:a16="http://schemas.microsoft.com/office/drawing/2014/main" id="{36981402-8F53-A5D5-36A4-B9F6CBB34FC2}"/>
              </a:ext>
            </a:extLst>
          </p:cNvPr>
          <p:cNvGrpSpPr/>
          <p:nvPr/>
        </p:nvGrpSpPr>
        <p:grpSpPr>
          <a:xfrm>
            <a:off x="1500025" y="1411167"/>
            <a:ext cx="8122844" cy="4645522"/>
            <a:chOff x="0" y="0"/>
            <a:chExt cx="8122843" cy="4645521"/>
          </a:xfrm>
        </p:grpSpPr>
        <p:sp>
          <p:nvSpPr>
            <p:cNvPr id="9" name="Line">
              <a:extLst>
                <a:ext uri="{FF2B5EF4-FFF2-40B4-BE49-F238E27FC236}">
                  <a16:creationId xmlns:a16="http://schemas.microsoft.com/office/drawing/2014/main" id="{BEEAD494-7B94-9B6D-1E9A-7C81EBC4D5DB}"/>
                </a:ext>
              </a:extLst>
            </p:cNvPr>
            <p:cNvSpPr/>
            <p:nvPr/>
          </p:nvSpPr>
          <p:spPr>
            <a:xfrm>
              <a:off x="6280547" y="2352693"/>
              <a:ext cx="921147" cy="4383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20"/>
                  </a:lnTo>
                  <a:lnTo>
                    <a:pt x="21600" y="14720"/>
                  </a:lnTo>
                  <a:lnTo>
                    <a:pt x="21600" y="21600"/>
                  </a:lnTo>
                </a:path>
              </a:pathLst>
            </a:custGeom>
            <a:noFill/>
            <a:ln w="12700" cap="flat">
              <a:solidFill>
                <a:schemeClr val="accent3"/>
              </a:solidFill>
              <a:prstDash val="solid"/>
              <a:miter lim="800000"/>
            </a:ln>
            <a:effectLst/>
          </p:spPr>
          <p:txBody>
            <a:bodyPr wrap="square" lIns="45719" tIns="45719" rIns="45719" bIns="45719" numCol="1" anchor="t">
              <a:noAutofit/>
            </a:bodyPr>
            <a:lstStyle/>
            <a:p>
              <a:endParaRPr sz="1100" dirty="0">
                <a:latin typeface="Avenir Next LT Pro" panose="020B0504020202020204" pitchFamily="34" charset="0"/>
              </a:endParaRPr>
            </a:p>
          </p:txBody>
        </p:sp>
        <p:sp>
          <p:nvSpPr>
            <p:cNvPr id="11" name="Line">
              <a:extLst>
                <a:ext uri="{FF2B5EF4-FFF2-40B4-BE49-F238E27FC236}">
                  <a16:creationId xmlns:a16="http://schemas.microsoft.com/office/drawing/2014/main" id="{5ECDC1FB-E3DB-18CE-9507-E76731F64608}"/>
                </a:ext>
              </a:extLst>
            </p:cNvPr>
            <p:cNvSpPr/>
            <p:nvPr/>
          </p:nvSpPr>
          <p:spPr>
            <a:xfrm>
              <a:off x="5359400" y="2352693"/>
              <a:ext cx="921147" cy="4383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4720"/>
                  </a:lnTo>
                  <a:lnTo>
                    <a:pt x="0" y="14720"/>
                  </a:lnTo>
                  <a:lnTo>
                    <a:pt x="0" y="21600"/>
                  </a:lnTo>
                </a:path>
              </a:pathLst>
            </a:custGeom>
            <a:noFill/>
            <a:ln w="12700" cap="flat">
              <a:solidFill>
                <a:schemeClr val="accent3"/>
              </a:solidFill>
              <a:prstDash val="solid"/>
              <a:miter lim="800000"/>
            </a:ln>
            <a:effectLst/>
          </p:spPr>
          <p:txBody>
            <a:bodyPr wrap="square" lIns="45719" tIns="45719" rIns="45719" bIns="45719" numCol="1" anchor="t">
              <a:noAutofit/>
            </a:bodyPr>
            <a:lstStyle/>
            <a:p>
              <a:endParaRPr sz="1100" dirty="0">
                <a:latin typeface="Avenir Next LT Pro" panose="020B0504020202020204" pitchFamily="34" charset="0"/>
              </a:endParaRPr>
            </a:p>
          </p:txBody>
        </p:sp>
        <p:sp>
          <p:nvSpPr>
            <p:cNvPr id="12" name="Line">
              <a:extLst>
                <a:ext uri="{FF2B5EF4-FFF2-40B4-BE49-F238E27FC236}">
                  <a16:creationId xmlns:a16="http://schemas.microsoft.com/office/drawing/2014/main" id="{9D6B58CB-8074-8658-50EA-DB27C8A71E7D}"/>
                </a:ext>
              </a:extLst>
            </p:cNvPr>
            <p:cNvSpPr/>
            <p:nvPr/>
          </p:nvSpPr>
          <p:spPr>
            <a:xfrm>
              <a:off x="4651748" y="957154"/>
              <a:ext cx="1628800" cy="4383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20"/>
                  </a:lnTo>
                  <a:lnTo>
                    <a:pt x="21600" y="14720"/>
                  </a:lnTo>
                  <a:lnTo>
                    <a:pt x="21600" y="21600"/>
                  </a:lnTo>
                </a:path>
              </a:pathLst>
            </a:custGeom>
            <a:noFill/>
            <a:ln w="12700" cap="flat">
              <a:solidFill>
                <a:schemeClr val="accent2"/>
              </a:solidFill>
              <a:prstDash val="solid"/>
              <a:miter lim="800000"/>
            </a:ln>
            <a:effectLst/>
          </p:spPr>
          <p:txBody>
            <a:bodyPr wrap="square" lIns="45719" tIns="45719" rIns="45719" bIns="45719" numCol="1" anchor="t">
              <a:noAutofit/>
            </a:bodyPr>
            <a:lstStyle/>
            <a:p>
              <a:endParaRPr sz="1100" dirty="0">
                <a:latin typeface="Avenir Next LT Pro" panose="020B0504020202020204" pitchFamily="34" charset="0"/>
              </a:endParaRPr>
            </a:p>
          </p:txBody>
        </p:sp>
        <p:sp>
          <p:nvSpPr>
            <p:cNvPr id="14" name="Line">
              <a:extLst>
                <a:ext uri="{FF2B5EF4-FFF2-40B4-BE49-F238E27FC236}">
                  <a16:creationId xmlns:a16="http://schemas.microsoft.com/office/drawing/2014/main" id="{C742B8CB-F200-6ABC-9162-1EAB8929F67D}"/>
                </a:ext>
              </a:extLst>
            </p:cNvPr>
            <p:cNvSpPr/>
            <p:nvPr/>
          </p:nvSpPr>
          <p:spPr>
            <a:xfrm>
              <a:off x="2595960" y="2352693"/>
              <a:ext cx="921147" cy="4383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20"/>
                  </a:lnTo>
                  <a:lnTo>
                    <a:pt x="21600" y="14720"/>
                  </a:lnTo>
                  <a:lnTo>
                    <a:pt x="21600" y="21600"/>
                  </a:lnTo>
                </a:path>
              </a:pathLst>
            </a:custGeom>
            <a:noFill/>
            <a:ln w="12700" cap="flat">
              <a:solidFill>
                <a:schemeClr val="accent3"/>
              </a:solidFill>
              <a:prstDash val="solid"/>
              <a:miter lim="800000"/>
            </a:ln>
            <a:effectLst/>
          </p:spPr>
          <p:txBody>
            <a:bodyPr wrap="square" lIns="45719" tIns="45719" rIns="45719" bIns="45719" numCol="1" anchor="t">
              <a:noAutofit/>
            </a:bodyPr>
            <a:lstStyle/>
            <a:p>
              <a:endParaRPr sz="1100" dirty="0">
                <a:latin typeface="Avenir Next LT Pro" panose="020B0504020202020204" pitchFamily="34" charset="0"/>
              </a:endParaRPr>
            </a:p>
          </p:txBody>
        </p:sp>
        <p:sp>
          <p:nvSpPr>
            <p:cNvPr id="15" name="Line">
              <a:extLst>
                <a:ext uri="{FF2B5EF4-FFF2-40B4-BE49-F238E27FC236}">
                  <a16:creationId xmlns:a16="http://schemas.microsoft.com/office/drawing/2014/main" id="{35152DBC-C474-3168-FBD9-92629D196805}"/>
                </a:ext>
              </a:extLst>
            </p:cNvPr>
            <p:cNvSpPr/>
            <p:nvPr/>
          </p:nvSpPr>
          <p:spPr>
            <a:xfrm>
              <a:off x="1674813" y="3419552"/>
              <a:ext cx="921147" cy="4383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20"/>
                  </a:lnTo>
                  <a:lnTo>
                    <a:pt x="21600" y="14720"/>
                  </a:lnTo>
                  <a:lnTo>
                    <a:pt x="21600" y="21600"/>
                  </a:lnTo>
                </a:path>
              </a:pathLst>
            </a:custGeom>
            <a:noFill/>
            <a:ln w="12700" cap="flat">
              <a:solidFill>
                <a:schemeClr val="accent4"/>
              </a:solidFill>
              <a:prstDash val="solid"/>
              <a:miter lim="800000"/>
            </a:ln>
            <a:effectLst/>
          </p:spPr>
          <p:txBody>
            <a:bodyPr wrap="square" lIns="45719" tIns="45719" rIns="45719" bIns="45719" numCol="1" anchor="t">
              <a:noAutofit/>
            </a:bodyPr>
            <a:lstStyle/>
            <a:p>
              <a:endParaRPr sz="1100" dirty="0">
                <a:latin typeface="Avenir Next LT Pro" panose="020B0504020202020204" pitchFamily="34" charset="0"/>
              </a:endParaRPr>
            </a:p>
          </p:txBody>
        </p:sp>
        <p:sp>
          <p:nvSpPr>
            <p:cNvPr id="16" name="Line">
              <a:extLst>
                <a:ext uri="{FF2B5EF4-FFF2-40B4-BE49-F238E27FC236}">
                  <a16:creationId xmlns:a16="http://schemas.microsoft.com/office/drawing/2014/main" id="{CE924537-BB1E-B3D3-EF53-BA87A255FE47}"/>
                </a:ext>
              </a:extLst>
            </p:cNvPr>
            <p:cNvSpPr/>
            <p:nvPr/>
          </p:nvSpPr>
          <p:spPr>
            <a:xfrm>
              <a:off x="753666" y="3419552"/>
              <a:ext cx="921147" cy="4383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4720"/>
                  </a:lnTo>
                  <a:lnTo>
                    <a:pt x="0" y="14720"/>
                  </a:lnTo>
                  <a:lnTo>
                    <a:pt x="0" y="21600"/>
                  </a:lnTo>
                </a:path>
              </a:pathLst>
            </a:custGeom>
            <a:noFill/>
            <a:ln w="12700" cap="flat">
              <a:solidFill>
                <a:schemeClr val="accent4"/>
              </a:solidFill>
              <a:prstDash val="solid"/>
              <a:miter lim="800000"/>
            </a:ln>
            <a:effectLst/>
          </p:spPr>
          <p:txBody>
            <a:bodyPr wrap="square" lIns="45719" tIns="45719" rIns="45719" bIns="45719" numCol="1" anchor="t">
              <a:noAutofit/>
            </a:bodyPr>
            <a:lstStyle/>
            <a:p>
              <a:endParaRPr sz="1100" dirty="0">
                <a:latin typeface="Avenir Next LT Pro" panose="020B0504020202020204" pitchFamily="34" charset="0"/>
              </a:endParaRPr>
            </a:p>
          </p:txBody>
        </p:sp>
        <p:sp>
          <p:nvSpPr>
            <p:cNvPr id="17" name="Line">
              <a:extLst>
                <a:ext uri="{FF2B5EF4-FFF2-40B4-BE49-F238E27FC236}">
                  <a16:creationId xmlns:a16="http://schemas.microsoft.com/office/drawing/2014/main" id="{4BD99A27-AA37-0972-A464-93D4F93072C1}"/>
                </a:ext>
              </a:extLst>
            </p:cNvPr>
            <p:cNvSpPr/>
            <p:nvPr/>
          </p:nvSpPr>
          <p:spPr>
            <a:xfrm>
              <a:off x="1674813" y="2352693"/>
              <a:ext cx="921147" cy="4383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4720"/>
                  </a:lnTo>
                  <a:lnTo>
                    <a:pt x="0" y="14720"/>
                  </a:lnTo>
                  <a:lnTo>
                    <a:pt x="0" y="21600"/>
                  </a:lnTo>
                </a:path>
              </a:pathLst>
            </a:custGeom>
            <a:noFill/>
            <a:ln w="12700" cap="flat">
              <a:solidFill>
                <a:schemeClr val="accent3"/>
              </a:solidFill>
              <a:prstDash val="solid"/>
              <a:miter lim="800000"/>
            </a:ln>
            <a:effectLst/>
          </p:spPr>
          <p:txBody>
            <a:bodyPr wrap="square" lIns="45719" tIns="45719" rIns="45719" bIns="45719" numCol="1" anchor="t">
              <a:noAutofit/>
            </a:bodyPr>
            <a:lstStyle/>
            <a:p>
              <a:endParaRPr sz="1100" dirty="0">
                <a:latin typeface="Avenir Next LT Pro" panose="020B0504020202020204" pitchFamily="34" charset="0"/>
              </a:endParaRPr>
            </a:p>
          </p:txBody>
        </p:sp>
        <p:sp>
          <p:nvSpPr>
            <p:cNvPr id="18" name="Line">
              <a:extLst>
                <a:ext uri="{FF2B5EF4-FFF2-40B4-BE49-F238E27FC236}">
                  <a16:creationId xmlns:a16="http://schemas.microsoft.com/office/drawing/2014/main" id="{6FA3E914-49D4-3A86-8CAD-6B0197CB5370}"/>
                </a:ext>
              </a:extLst>
            </p:cNvPr>
            <p:cNvSpPr/>
            <p:nvPr/>
          </p:nvSpPr>
          <p:spPr>
            <a:xfrm>
              <a:off x="2595959" y="957154"/>
              <a:ext cx="2055790" cy="4383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4720"/>
                  </a:lnTo>
                  <a:lnTo>
                    <a:pt x="0" y="14720"/>
                  </a:lnTo>
                  <a:lnTo>
                    <a:pt x="0" y="21600"/>
                  </a:lnTo>
                </a:path>
              </a:pathLst>
            </a:custGeom>
            <a:noFill/>
            <a:ln w="12700" cap="flat">
              <a:solidFill>
                <a:schemeClr val="accent2"/>
              </a:solidFill>
              <a:prstDash val="solid"/>
              <a:miter lim="800000"/>
            </a:ln>
            <a:effectLst/>
          </p:spPr>
          <p:txBody>
            <a:bodyPr wrap="square" lIns="45719" tIns="45719" rIns="45719" bIns="45719" numCol="1" anchor="t">
              <a:noAutofit/>
            </a:bodyPr>
            <a:lstStyle/>
            <a:p>
              <a:endParaRPr sz="1100" dirty="0">
                <a:latin typeface="Avenir Next LT Pro" panose="020B0504020202020204" pitchFamily="34" charset="0"/>
              </a:endParaRPr>
            </a:p>
          </p:txBody>
        </p:sp>
        <p:sp>
          <p:nvSpPr>
            <p:cNvPr id="19" name="Rounded Rectangle">
              <a:extLst>
                <a:ext uri="{FF2B5EF4-FFF2-40B4-BE49-F238E27FC236}">
                  <a16:creationId xmlns:a16="http://schemas.microsoft.com/office/drawing/2014/main" id="{70D5FE5C-AB19-3F6A-1301-CFC3D43D9223}"/>
                </a:ext>
              </a:extLst>
            </p:cNvPr>
            <p:cNvSpPr/>
            <p:nvPr/>
          </p:nvSpPr>
          <p:spPr>
            <a:xfrm>
              <a:off x="3666895" y="0"/>
              <a:ext cx="1969706" cy="957156"/>
            </a:xfrm>
            <a:prstGeom prst="roundRect">
              <a:avLst>
                <a:gd name="adj" fmla="val 10000"/>
              </a:avLst>
            </a:prstGeom>
            <a:solidFill>
              <a:schemeClr val="accent1"/>
            </a:solidFill>
            <a:ln w="12700" cap="flat">
              <a:solidFill>
                <a:srgbClr val="FFFFFF"/>
              </a:solidFill>
              <a:prstDash val="solid"/>
              <a:miter lim="800000"/>
            </a:ln>
            <a:effectLst/>
          </p:spPr>
          <p:txBody>
            <a:bodyPr wrap="square" lIns="45719" tIns="45719" rIns="45719" bIns="45719" numCol="1" anchor="t">
              <a:noAutofit/>
            </a:bodyPr>
            <a:lstStyle/>
            <a:p>
              <a:endParaRPr sz="1100" dirty="0">
                <a:latin typeface="Avenir Next LT Pro" panose="020B0504020202020204" pitchFamily="34" charset="0"/>
              </a:endParaRPr>
            </a:p>
          </p:txBody>
        </p:sp>
        <p:grpSp>
          <p:nvGrpSpPr>
            <p:cNvPr id="20" name="Group">
              <a:extLst>
                <a:ext uri="{FF2B5EF4-FFF2-40B4-BE49-F238E27FC236}">
                  <a16:creationId xmlns:a16="http://schemas.microsoft.com/office/drawing/2014/main" id="{8898CBE9-9BC6-E1E4-EBC0-B4DB093338AD}"/>
                </a:ext>
              </a:extLst>
            </p:cNvPr>
            <p:cNvGrpSpPr/>
            <p:nvPr/>
          </p:nvGrpSpPr>
          <p:grpSpPr>
            <a:xfrm>
              <a:off x="3834377" y="159107"/>
              <a:ext cx="1969707" cy="957157"/>
              <a:chOff x="0" y="0"/>
              <a:chExt cx="1969705" cy="957156"/>
            </a:xfrm>
          </p:grpSpPr>
          <p:sp>
            <p:nvSpPr>
              <p:cNvPr id="54" name="Rounded Rectangle">
                <a:extLst>
                  <a:ext uri="{FF2B5EF4-FFF2-40B4-BE49-F238E27FC236}">
                    <a16:creationId xmlns:a16="http://schemas.microsoft.com/office/drawing/2014/main" id="{29AAE358-89DF-6DC4-B284-0EED4CB26CC2}"/>
                  </a:ext>
                </a:extLst>
              </p:cNvPr>
              <p:cNvSpPr/>
              <p:nvPr/>
            </p:nvSpPr>
            <p:spPr>
              <a:xfrm>
                <a:off x="0" y="0"/>
                <a:ext cx="1969705" cy="957156"/>
              </a:xfrm>
              <a:prstGeom prst="roundRect">
                <a:avLst>
                  <a:gd name="adj" fmla="val 10000"/>
                </a:avLst>
              </a:prstGeom>
              <a:solidFill>
                <a:srgbClr val="FFFFFF">
                  <a:alpha val="90000"/>
                </a:srgbClr>
              </a:solidFill>
              <a:ln w="12700" cap="flat">
                <a:solidFill>
                  <a:schemeClr val="accent1"/>
                </a:solidFill>
                <a:prstDash val="solid"/>
                <a:miter lim="800000"/>
              </a:ln>
              <a:effectLst/>
            </p:spPr>
            <p:txBody>
              <a:bodyPr wrap="square" lIns="45719" tIns="45719" rIns="45719" bIns="45719" numCol="1" anchor="ctr">
                <a:noAutofit/>
              </a:bodyPr>
              <a:lstStyle/>
              <a:p>
                <a:pPr algn="ctr" defTabSz="889000">
                  <a:lnSpc>
                    <a:spcPct val="90000"/>
                  </a:lnSpc>
                  <a:spcBef>
                    <a:spcPts val="700"/>
                  </a:spcBef>
                </a:pPr>
                <a:endParaRPr sz="1100" dirty="0">
                  <a:latin typeface="Avenir Next LT Pro" panose="020B0504020202020204" pitchFamily="34" charset="0"/>
                </a:endParaRPr>
              </a:p>
            </p:txBody>
          </p:sp>
          <p:sp>
            <p:nvSpPr>
              <p:cNvPr id="55" name="Types of Communication">
                <a:extLst>
                  <a:ext uri="{FF2B5EF4-FFF2-40B4-BE49-F238E27FC236}">
                    <a16:creationId xmlns:a16="http://schemas.microsoft.com/office/drawing/2014/main" id="{368293E7-3D35-35E8-00E7-F1B31D74E047}"/>
                  </a:ext>
                </a:extLst>
              </p:cNvPr>
              <p:cNvSpPr txBox="1"/>
              <p:nvPr/>
            </p:nvSpPr>
            <p:spPr>
              <a:xfrm>
                <a:off x="28033" y="180035"/>
                <a:ext cx="1913639" cy="59708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ctr">
                <a:spAutoFit/>
              </a:bodyPr>
              <a:lstStyle>
                <a:lvl1pPr algn="ctr" defTabSz="889000">
                  <a:lnSpc>
                    <a:spcPct val="90000"/>
                  </a:lnSpc>
                  <a:spcBef>
                    <a:spcPts val="800"/>
                  </a:spcBef>
                  <a:defRPr sz="2000"/>
                </a:lvl1pPr>
              </a:lstStyle>
              <a:p>
                <a:r>
                  <a:rPr sz="1600" dirty="0">
                    <a:latin typeface="Avenir Next LT Pro" panose="020B0504020202020204" pitchFamily="34" charset="0"/>
                  </a:rPr>
                  <a:t>Types of Communication</a:t>
                </a:r>
              </a:p>
            </p:txBody>
          </p:sp>
        </p:grpSp>
        <p:sp>
          <p:nvSpPr>
            <p:cNvPr id="21" name="Rounded Rectangle">
              <a:extLst>
                <a:ext uri="{FF2B5EF4-FFF2-40B4-BE49-F238E27FC236}">
                  <a16:creationId xmlns:a16="http://schemas.microsoft.com/office/drawing/2014/main" id="{928BA3E2-D634-96C3-67FD-72C2320F61AE}"/>
                </a:ext>
              </a:extLst>
            </p:cNvPr>
            <p:cNvSpPr/>
            <p:nvPr/>
          </p:nvSpPr>
          <p:spPr>
            <a:xfrm>
              <a:off x="1842294" y="1395537"/>
              <a:ext cx="1507332" cy="957157"/>
            </a:xfrm>
            <a:prstGeom prst="roundRect">
              <a:avLst>
                <a:gd name="adj" fmla="val 10000"/>
              </a:avLst>
            </a:prstGeom>
            <a:solidFill>
              <a:schemeClr val="accent2"/>
            </a:solidFill>
            <a:ln w="12700" cap="flat">
              <a:solidFill>
                <a:srgbClr val="FFFFFF"/>
              </a:solidFill>
              <a:prstDash val="solid"/>
              <a:miter lim="800000"/>
            </a:ln>
            <a:effectLst/>
          </p:spPr>
          <p:txBody>
            <a:bodyPr wrap="square" lIns="45719" tIns="45719" rIns="45719" bIns="45719" numCol="1" anchor="t">
              <a:noAutofit/>
            </a:bodyPr>
            <a:lstStyle/>
            <a:p>
              <a:endParaRPr sz="1100" dirty="0">
                <a:latin typeface="Avenir Next LT Pro" panose="020B0504020202020204" pitchFamily="34" charset="0"/>
              </a:endParaRPr>
            </a:p>
          </p:txBody>
        </p:sp>
        <p:grpSp>
          <p:nvGrpSpPr>
            <p:cNvPr id="22" name="Group">
              <a:extLst>
                <a:ext uri="{FF2B5EF4-FFF2-40B4-BE49-F238E27FC236}">
                  <a16:creationId xmlns:a16="http://schemas.microsoft.com/office/drawing/2014/main" id="{15D478C1-7469-AC56-2089-378BBBB1B19A}"/>
                </a:ext>
              </a:extLst>
            </p:cNvPr>
            <p:cNvGrpSpPr/>
            <p:nvPr/>
          </p:nvGrpSpPr>
          <p:grpSpPr>
            <a:xfrm>
              <a:off x="2009775" y="1554644"/>
              <a:ext cx="1507332" cy="957157"/>
              <a:chOff x="0" y="0"/>
              <a:chExt cx="1507331" cy="957156"/>
            </a:xfrm>
          </p:grpSpPr>
          <p:sp>
            <p:nvSpPr>
              <p:cNvPr id="52" name="Rounded Rectangle">
                <a:extLst>
                  <a:ext uri="{FF2B5EF4-FFF2-40B4-BE49-F238E27FC236}">
                    <a16:creationId xmlns:a16="http://schemas.microsoft.com/office/drawing/2014/main" id="{852D53F4-182B-8621-2EDB-7FB792299EC9}"/>
                  </a:ext>
                </a:extLst>
              </p:cNvPr>
              <p:cNvSpPr/>
              <p:nvPr/>
            </p:nvSpPr>
            <p:spPr>
              <a:xfrm>
                <a:off x="0" y="0"/>
                <a:ext cx="1507331" cy="957156"/>
              </a:xfrm>
              <a:prstGeom prst="roundRect">
                <a:avLst>
                  <a:gd name="adj" fmla="val 10000"/>
                </a:avLst>
              </a:prstGeom>
              <a:solidFill>
                <a:srgbClr val="FFFFFF">
                  <a:alpha val="90000"/>
                </a:srgbClr>
              </a:solidFill>
              <a:ln w="12700" cap="flat">
                <a:solidFill>
                  <a:schemeClr val="accent2"/>
                </a:solidFill>
                <a:prstDash val="solid"/>
                <a:miter lim="800000"/>
              </a:ln>
              <a:effectLst/>
            </p:spPr>
            <p:txBody>
              <a:bodyPr wrap="square" lIns="45719" tIns="45719" rIns="45719" bIns="45719" numCol="1" anchor="ctr">
                <a:noAutofit/>
              </a:bodyPr>
              <a:lstStyle/>
              <a:p>
                <a:pPr algn="ctr" defTabSz="889000">
                  <a:lnSpc>
                    <a:spcPct val="90000"/>
                  </a:lnSpc>
                  <a:spcBef>
                    <a:spcPts val="700"/>
                  </a:spcBef>
                </a:pPr>
                <a:endParaRPr sz="1100" dirty="0">
                  <a:latin typeface="Avenir Next LT Pro" panose="020B0504020202020204" pitchFamily="34" charset="0"/>
                </a:endParaRPr>
              </a:p>
            </p:txBody>
          </p:sp>
          <p:sp>
            <p:nvSpPr>
              <p:cNvPr id="53" name="Based on Channel">
                <a:extLst>
                  <a:ext uri="{FF2B5EF4-FFF2-40B4-BE49-F238E27FC236}">
                    <a16:creationId xmlns:a16="http://schemas.microsoft.com/office/drawing/2014/main" id="{5C413631-24CC-D766-5A89-FEB2D6B44CCF}"/>
                  </a:ext>
                </a:extLst>
              </p:cNvPr>
              <p:cNvSpPr txBox="1"/>
              <p:nvPr/>
            </p:nvSpPr>
            <p:spPr>
              <a:xfrm>
                <a:off x="28034" y="180034"/>
                <a:ext cx="1451264" cy="59708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ctr">
                <a:spAutoFit/>
              </a:bodyPr>
              <a:lstStyle>
                <a:lvl1pPr algn="ctr" defTabSz="889000">
                  <a:lnSpc>
                    <a:spcPct val="90000"/>
                  </a:lnSpc>
                  <a:spcBef>
                    <a:spcPts val="800"/>
                  </a:spcBef>
                  <a:defRPr sz="2000"/>
                </a:lvl1pPr>
              </a:lstStyle>
              <a:p>
                <a:r>
                  <a:rPr sz="1600" dirty="0">
                    <a:latin typeface="Avenir Next LT Pro" panose="020B0504020202020204" pitchFamily="34" charset="0"/>
                  </a:rPr>
                  <a:t>Based on Channel</a:t>
                </a:r>
              </a:p>
            </p:txBody>
          </p:sp>
        </p:grpSp>
        <p:sp>
          <p:nvSpPr>
            <p:cNvPr id="23" name="Rounded Rectangle">
              <a:extLst>
                <a:ext uri="{FF2B5EF4-FFF2-40B4-BE49-F238E27FC236}">
                  <a16:creationId xmlns:a16="http://schemas.microsoft.com/office/drawing/2014/main" id="{A5E415CC-CAC5-5239-4573-452B8BE07EF5}"/>
                </a:ext>
              </a:extLst>
            </p:cNvPr>
            <p:cNvSpPr/>
            <p:nvPr/>
          </p:nvSpPr>
          <p:spPr>
            <a:xfrm>
              <a:off x="921146" y="2791075"/>
              <a:ext cx="1507332" cy="628478"/>
            </a:xfrm>
            <a:prstGeom prst="roundRect">
              <a:avLst>
                <a:gd name="adj" fmla="val 10000"/>
              </a:avLst>
            </a:prstGeom>
            <a:solidFill>
              <a:schemeClr val="accent3"/>
            </a:solidFill>
            <a:ln w="12700" cap="flat">
              <a:solidFill>
                <a:srgbClr val="FFFFFF"/>
              </a:solidFill>
              <a:prstDash val="solid"/>
              <a:miter lim="800000"/>
            </a:ln>
            <a:effectLst/>
          </p:spPr>
          <p:txBody>
            <a:bodyPr wrap="square" lIns="45719" tIns="45719" rIns="45719" bIns="45719" numCol="1" anchor="t">
              <a:noAutofit/>
            </a:bodyPr>
            <a:lstStyle/>
            <a:p>
              <a:endParaRPr sz="1100" dirty="0">
                <a:latin typeface="Avenir Next LT Pro" panose="020B0504020202020204" pitchFamily="34" charset="0"/>
              </a:endParaRPr>
            </a:p>
          </p:txBody>
        </p:sp>
        <p:grpSp>
          <p:nvGrpSpPr>
            <p:cNvPr id="24" name="Group">
              <a:extLst>
                <a:ext uri="{FF2B5EF4-FFF2-40B4-BE49-F238E27FC236}">
                  <a16:creationId xmlns:a16="http://schemas.microsoft.com/office/drawing/2014/main" id="{DC015C90-EF66-FC35-3D01-16EB70D278F8}"/>
                </a:ext>
              </a:extLst>
            </p:cNvPr>
            <p:cNvGrpSpPr/>
            <p:nvPr/>
          </p:nvGrpSpPr>
          <p:grpSpPr>
            <a:xfrm>
              <a:off x="1088628" y="2950181"/>
              <a:ext cx="1507332" cy="628479"/>
              <a:chOff x="0" y="0"/>
              <a:chExt cx="1507331" cy="628477"/>
            </a:xfrm>
          </p:grpSpPr>
          <p:sp>
            <p:nvSpPr>
              <p:cNvPr id="50" name="Rounded Rectangle">
                <a:extLst>
                  <a:ext uri="{FF2B5EF4-FFF2-40B4-BE49-F238E27FC236}">
                    <a16:creationId xmlns:a16="http://schemas.microsoft.com/office/drawing/2014/main" id="{B559F63E-F29F-4C8D-7388-E38D9D34F05B}"/>
                  </a:ext>
                </a:extLst>
              </p:cNvPr>
              <p:cNvSpPr/>
              <p:nvPr/>
            </p:nvSpPr>
            <p:spPr>
              <a:xfrm>
                <a:off x="0" y="0"/>
                <a:ext cx="1507331" cy="628477"/>
              </a:xfrm>
              <a:prstGeom prst="roundRect">
                <a:avLst>
                  <a:gd name="adj" fmla="val 10000"/>
                </a:avLst>
              </a:prstGeom>
              <a:solidFill>
                <a:srgbClr val="FFFFFF">
                  <a:alpha val="90000"/>
                </a:srgbClr>
              </a:solidFill>
              <a:ln w="12700" cap="flat">
                <a:solidFill>
                  <a:schemeClr val="accent3"/>
                </a:solidFill>
                <a:prstDash val="solid"/>
                <a:miter lim="800000"/>
              </a:ln>
              <a:effectLst/>
            </p:spPr>
            <p:txBody>
              <a:bodyPr wrap="square" lIns="45719" tIns="45719" rIns="45719" bIns="45719" numCol="1" anchor="ctr">
                <a:noAutofit/>
              </a:bodyPr>
              <a:lstStyle/>
              <a:p>
                <a:pPr algn="ctr" defTabSz="889000">
                  <a:lnSpc>
                    <a:spcPct val="90000"/>
                  </a:lnSpc>
                  <a:spcBef>
                    <a:spcPts val="700"/>
                  </a:spcBef>
                </a:pPr>
                <a:endParaRPr sz="1100" dirty="0">
                  <a:latin typeface="Avenir Next LT Pro" panose="020B0504020202020204" pitchFamily="34" charset="0"/>
                </a:endParaRPr>
              </a:p>
            </p:txBody>
          </p:sp>
          <p:sp>
            <p:nvSpPr>
              <p:cNvPr id="51" name="Verbal">
                <a:extLst>
                  <a:ext uri="{FF2B5EF4-FFF2-40B4-BE49-F238E27FC236}">
                    <a16:creationId xmlns:a16="http://schemas.microsoft.com/office/drawing/2014/main" id="{E260AD22-F628-2DDE-6508-79C02D65C598}"/>
                  </a:ext>
                </a:extLst>
              </p:cNvPr>
              <p:cNvSpPr txBox="1"/>
              <p:nvPr/>
            </p:nvSpPr>
            <p:spPr>
              <a:xfrm>
                <a:off x="18406" y="126495"/>
                <a:ext cx="1470518" cy="37548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ctr">
                <a:spAutoFit/>
              </a:bodyPr>
              <a:lstStyle>
                <a:lvl1pPr algn="ctr" defTabSz="889000">
                  <a:lnSpc>
                    <a:spcPct val="90000"/>
                  </a:lnSpc>
                  <a:spcBef>
                    <a:spcPts val="800"/>
                  </a:spcBef>
                  <a:defRPr sz="2000"/>
                </a:lvl1pPr>
              </a:lstStyle>
              <a:p>
                <a:r>
                  <a:rPr sz="1600" dirty="0">
                    <a:latin typeface="Avenir Next LT Pro" panose="020B0504020202020204" pitchFamily="34" charset="0"/>
                  </a:rPr>
                  <a:t>Verbal</a:t>
                </a:r>
              </a:p>
            </p:txBody>
          </p:sp>
        </p:grpSp>
        <p:sp>
          <p:nvSpPr>
            <p:cNvPr id="25" name="Rounded Rectangle">
              <a:extLst>
                <a:ext uri="{FF2B5EF4-FFF2-40B4-BE49-F238E27FC236}">
                  <a16:creationId xmlns:a16="http://schemas.microsoft.com/office/drawing/2014/main" id="{FB705B84-9686-76D2-D721-B47BD1DA55D3}"/>
                </a:ext>
              </a:extLst>
            </p:cNvPr>
            <p:cNvSpPr/>
            <p:nvPr/>
          </p:nvSpPr>
          <p:spPr>
            <a:xfrm>
              <a:off x="0" y="3857935"/>
              <a:ext cx="1507331" cy="628478"/>
            </a:xfrm>
            <a:prstGeom prst="roundRect">
              <a:avLst>
                <a:gd name="adj" fmla="val 10000"/>
              </a:avLst>
            </a:prstGeom>
            <a:solidFill>
              <a:schemeClr val="accent4"/>
            </a:solidFill>
            <a:ln w="12700" cap="flat">
              <a:solidFill>
                <a:srgbClr val="FFFFFF"/>
              </a:solidFill>
              <a:prstDash val="solid"/>
              <a:miter lim="800000"/>
            </a:ln>
            <a:effectLst/>
          </p:spPr>
          <p:txBody>
            <a:bodyPr wrap="square" lIns="45719" tIns="45719" rIns="45719" bIns="45719" numCol="1" anchor="t">
              <a:noAutofit/>
            </a:bodyPr>
            <a:lstStyle/>
            <a:p>
              <a:endParaRPr sz="1100" dirty="0">
                <a:latin typeface="Avenir Next LT Pro" panose="020B0504020202020204" pitchFamily="34" charset="0"/>
              </a:endParaRPr>
            </a:p>
          </p:txBody>
        </p:sp>
        <p:grpSp>
          <p:nvGrpSpPr>
            <p:cNvPr id="26" name="Group">
              <a:extLst>
                <a:ext uri="{FF2B5EF4-FFF2-40B4-BE49-F238E27FC236}">
                  <a16:creationId xmlns:a16="http://schemas.microsoft.com/office/drawing/2014/main" id="{3899E5C3-C947-4EA1-DDBF-5EB24E270AC9}"/>
                </a:ext>
              </a:extLst>
            </p:cNvPr>
            <p:cNvGrpSpPr/>
            <p:nvPr/>
          </p:nvGrpSpPr>
          <p:grpSpPr>
            <a:xfrm>
              <a:off x="167481" y="4017042"/>
              <a:ext cx="1507332" cy="628479"/>
              <a:chOff x="0" y="0"/>
              <a:chExt cx="1507331" cy="628477"/>
            </a:xfrm>
          </p:grpSpPr>
          <p:sp>
            <p:nvSpPr>
              <p:cNvPr id="48" name="Rounded Rectangle">
                <a:extLst>
                  <a:ext uri="{FF2B5EF4-FFF2-40B4-BE49-F238E27FC236}">
                    <a16:creationId xmlns:a16="http://schemas.microsoft.com/office/drawing/2014/main" id="{14C312F4-FF0A-87D2-C003-9D23CE605C5E}"/>
                  </a:ext>
                </a:extLst>
              </p:cNvPr>
              <p:cNvSpPr/>
              <p:nvPr/>
            </p:nvSpPr>
            <p:spPr>
              <a:xfrm>
                <a:off x="0" y="0"/>
                <a:ext cx="1507331" cy="628477"/>
              </a:xfrm>
              <a:prstGeom prst="roundRect">
                <a:avLst>
                  <a:gd name="adj" fmla="val 10000"/>
                </a:avLst>
              </a:prstGeom>
              <a:solidFill>
                <a:srgbClr val="FFFFFF">
                  <a:alpha val="90000"/>
                </a:srgbClr>
              </a:solidFill>
              <a:ln w="12700" cap="flat">
                <a:solidFill>
                  <a:schemeClr val="accent4"/>
                </a:solidFill>
                <a:prstDash val="solid"/>
                <a:miter lim="800000"/>
              </a:ln>
              <a:effectLst/>
            </p:spPr>
            <p:txBody>
              <a:bodyPr wrap="square" lIns="45719" tIns="45719" rIns="45719" bIns="45719" numCol="1" anchor="ctr">
                <a:noAutofit/>
              </a:bodyPr>
              <a:lstStyle/>
              <a:p>
                <a:pPr algn="ctr" defTabSz="889000">
                  <a:lnSpc>
                    <a:spcPct val="90000"/>
                  </a:lnSpc>
                  <a:spcBef>
                    <a:spcPts val="700"/>
                  </a:spcBef>
                </a:pPr>
                <a:endParaRPr sz="1100" dirty="0">
                  <a:latin typeface="Avenir Next LT Pro" panose="020B0504020202020204" pitchFamily="34" charset="0"/>
                </a:endParaRPr>
              </a:p>
            </p:txBody>
          </p:sp>
          <p:sp>
            <p:nvSpPr>
              <p:cNvPr id="49" name="Oral">
                <a:extLst>
                  <a:ext uri="{FF2B5EF4-FFF2-40B4-BE49-F238E27FC236}">
                    <a16:creationId xmlns:a16="http://schemas.microsoft.com/office/drawing/2014/main" id="{6854624C-8866-CE06-58BC-39A5D243123E}"/>
                  </a:ext>
                </a:extLst>
              </p:cNvPr>
              <p:cNvSpPr txBox="1"/>
              <p:nvPr/>
            </p:nvSpPr>
            <p:spPr>
              <a:xfrm>
                <a:off x="18406" y="126495"/>
                <a:ext cx="1470519" cy="37548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ctr">
                <a:spAutoFit/>
              </a:bodyPr>
              <a:lstStyle>
                <a:lvl1pPr algn="ctr" defTabSz="889000">
                  <a:lnSpc>
                    <a:spcPct val="90000"/>
                  </a:lnSpc>
                  <a:spcBef>
                    <a:spcPts val="800"/>
                  </a:spcBef>
                  <a:defRPr sz="2000"/>
                </a:lvl1pPr>
              </a:lstStyle>
              <a:p>
                <a:r>
                  <a:rPr sz="1600" dirty="0">
                    <a:latin typeface="Avenir Next LT Pro" panose="020B0504020202020204" pitchFamily="34" charset="0"/>
                  </a:rPr>
                  <a:t>Oral</a:t>
                </a:r>
              </a:p>
            </p:txBody>
          </p:sp>
        </p:grpSp>
        <p:sp>
          <p:nvSpPr>
            <p:cNvPr id="27" name="Rounded Rectangle">
              <a:extLst>
                <a:ext uri="{FF2B5EF4-FFF2-40B4-BE49-F238E27FC236}">
                  <a16:creationId xmlns:a16="http://schemas.microsoft.com/office/drawing/2014/main" id="{787F95EB-4145-17E4-92A0-CBAEB588B7AE}"/>
                </a:ext>
              </a:extLst>
            </p:cNvPr>
            <p:cNvSpPr/>
            <p:nvPr/>
          </p:nvSpPr>
          <p:spPr>
            <a:xfrm>
              <a:off x="1842294" y="3857935"/>
              <a:ext cx="1507332" cy="628478"/>
            </a:xfrm>
            <a:prstGeom prst="roundRect">
              <a:avLst>
                <a:gd name="adj" fmla="val 10000"/>
              </a:avLst>
            </a:prstGeom>
            <a:solidFill>
              <a:schemeClr val="accent4"/>
            </a:solidFill>
            <a:ln w="12700" cap="flat">
              <a:solidFill>
                <a:srgbClr val="FFFFFF"/>
              </a:solidFill>
              <a:prstDash val="solid"/>
              <a:miter lim="800000"/>
            </a:ln>
            <a:effectLst/>
          </p:spPr>
          <p:txBody>
            <a:bodyPr wrap="square" lIns="45719" tIns="45719" rIns="45719" bIns="45719" numCol="1" anchor="t">
              <a:noAutofit/>
            </a:bodyPr>
            <a:lstStyle/>
            <a:p>
              <a:endParaRPr sz="1100" dirty="0">
                <a:latin typeface="Avenir Next LT Pro" panose="020B0504020202020204" pitchFamily="34" charset="0"/>
              </a:endParaRPr>
            </a:p>
          </p:txBody>
        </p:sp>
        <p:grpSp>
          <p:nvGrpSpPr>
            <p:cNvPr id="28" name="Group">
              <a:extLst>
                <a:ext uri="{FF2B5EF4-FFF2-40B4-BE49-F238E27FC236}">
                  <a16:creationId xmlns:a16="http://schemas.microsoft.com/office/drawing/2014/main" id="{736B3994-EDEB-300C-13E5-DC25DC4DAE67}"/>
                </a:ext>
              </a:extLst>
            </p:cNvPr>
            <p:cNvGrpSpPr/>
            <p:nvPr/>
          </p:nvGrpSpPr>
          <p:grpSpPr>
            <a:xfrm>
              <a:off x="2009775" y="4017042"/>
              <a:ext cx="1507332" cy="628479"/>
              <a:chOff x="0" y="0"/>
              <a:chExt cx="1507331" cy="628477"/>
            </a:xfrm>
          </p:grpSpPr>
          <p:sp>
            <p:nvSpPr>
              <p:cNvPr id="46" name="Rounded Rectangle">
                <a:extLst>
                  <a:ext uri="{FF2B5EF4-FFF2-40B4-BE49-F238E27FC236}">
                    <a16:creationId xmlns:a16="http://schemas.microsoft.com/office/drawing/2014/main" id="{05185208-0A72-2157-43C9-7016E1CF74F9}"/>
                  </a:ext>
                </a:extLst>
              </p:cNvPr>
              <p:cNvSpPr/>
              <p:nvPr/>
            </p:nvSpPr>
            <p:spPr>
              <a:xfrm>
                <a:off x="0" y="0"/>
                <a:ext cx="1507331" cy="628477"/>
              </a:xfrm>
              <a:prstGeom prst="roundRect">
                <a:avLst>
                  <a:gd name="adj" fmla="val 10000"/>
                </a:avLst>
              </a:prstGeom>
              <a:solidFill>
                <a:srgbClr val="FFFFFF">
                  <a:alpha val="90000"/>
                </a:srgbClr>
              </a:solidFill>
              <a:ln w="12700" cap="flat">
                <a:solidFill>
                  <a:schemeClr val="accent4"/>
                </a:solidFill>
                <a:prstDash val="solid"/>
                <a:miter lim="800000"/>
              </a:ln>
              <a:effectLst/>
            </p:spPr>
            <p:txBody>
              <a:bodyPr wrap="square" lIns="45719" tIns="45719" rIns="45719" bIns="45719" numCol="1" anchor="ctr">
                <a:noAutofit/>
              </a:bodyPr>
              <a:lstStyle/>
              <a:p>
                <a:pPr algn="ctr" defTabSz="889000">
                  <a:lnSpc>
                    <a:spcPct val="90000"/>
                  </a:lnSpc>
                  <a:spcBef>
                    <a:spcPts val="700"/>
                  </a:spcBef>
                </a:pPr>
                <a:endParaRPr sz="1100" dirty="0">
                  <a:latin typeface="Avenir Next LT Pro" panose="020B0504020202020204" pitchFamily="34" charset="0"/>
                </a:endParaRPr>
              </a:p>
            </p:txBody>
          </p:sp>
          <p:sp>
            <p:nvSpPr>
              <p:cNvPr id="47" name="Written">
                <a:extLst>
                  <a:ext uri="{FF2B5EF4-FFF2-40B4-BE49-F238E27FC236}">
                    <a16:creationId xmlns:a16="http://schemas.microsoft.com/office/drawing/2014/main" id="{1EE38D2D-B408-B589-3E59-08D560AAE7FF}"/>
                  </a:ext>
                </a:extLst>
              </p:cNvPr>
              <p:cNvSpPr txBox="1"/>
              <p:nvPr/>
            </p:nvSpPr>
            <p:spPr>
              <a:xfrm>
                <a:off x="18407" y="126495"/>
                <a:ext cx="1470518" cy="37548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ctr">
                <a:spAutoFit/>
              </a:bodyPr>
              <a:lstStyle>
                <a:lvl1pPr algn="ctr" defTabSz="889000">
                  <a:lnSpc>
                    <a:spcPct val="90000"/>
                  </a:lnSpc>
                  <a:spcBef>
                    <a:spcPts val="800"/>
                  </a:spcBef>
                  <a:defRPr sz="2000"/>
                </a:lvl1pPr>
              </a:lstStyle>
              <a:p>
                <a:r>
                  <a:rPr sz="1600" dirty="0">
                    <a:latin typeface="Avenir Next LT Pro" panose="020B0504020202020204" pitchFamily="34" charset="0"/>
                  </a:rPr>
                  <a:t>Written</a:t>
                </a:r>
              </a:p>
            </p:txBody>
          </p:sp>
        </p:grpSp>
        <p:sp>
          <p:nvSpPr>
            <p:cNvPr id="29" name="Rounded Rectangle">
              <a:extLst>
                <a:ext uri="{FF2B5EF4-FFF2-40B4-BE49-F238E27FC236}">
                  <a16:creationId xmlns:a16="http://schemas.microsoft.com/office/drawing/2014/main" id="{AE660807-65E9-57F2-8E8D-6D43362D29EB}"/>
                </a:ext>
              </a:extLst>
            </p:cNvPr>
            <p:cNvSpPr/>
            <p:nvPr/>
          </p:nvSpPr>
          <p:spPr>
            <a:xfrm>
              <a:off x="2763441" y="2791075"/>
              <a:ext cx="1507331" cy="628478"/>
            </a:xfrm>
            <a:prstGeom prst="roundRect">
              <a:avLst>
                <a:gd name="adj" fmla="val 10000"/>
              </a:avLst>
            </a:prstGeom>
            <a:solidFill>
              <a:schemeClr val="accent3"/>
            </a:solidFill>
            <a:ln w="12700" cap="flat">
              <a:solidFill>
                <a:srgbClr val="FFFFFF"/>
              </a:solidFill>
              <a:prstDash val="solid"/>
              <a:miter lim="800000"/>
            </a:ln>
            <a:effectLst/>
          </p:spPr>
          <p:txBody>
            <a:bodyPr wrap="square" lIns="45719" tIns="45719" rIns="45719" bIns="45719" numCol="1" anchor="t">
              <a:noAutofit/>
            </a:bodyPr>
            <a:lstStyle/>
            <a:p>
              <a:endParaRPr sz="1100" dirty="0">
                <a:latin typeface="Avenir Next LT Pro" panose="020B0504020202020204" pitchFamily="34" charset="0"/>
              </a:endParaRPr>
            </a:p>
          </p:txBody>
        </p:sp>
        <p:grpSp>
          <p:nvGrpSpPr>
            <p:cNvPr id="30" name="Group">
              <a:extLst>
                <a:ext uri="{FF2B5EF4-FFF2-40B4-BE49-F238E27FC236}">
                  <a16:creationId xmlns:a16="http://schemas.microsoft.com/office/drawing/2014/main" id="{BBBC23DA-4CFB-A82D-2C17-48E63290BCB3}"/>
                </a:ext>
              </a:extLst>
            </p:cNvPr>
            <p:cNvGrpSpPr/>
            <p:nvPr/>
          </p:nvGrpSpPr>
          <p:grpSpPr>
            <a:xfrm>
              <a:off x="2930922" y="2950181"/>
              <a:ext cx="1507333" cy="628479"/>
              <a:chOff x="0" y="0"/>
              <a:chExt cx="1507331" cy="628477"/>
            </a:xfrm>
          </p:grpSpPr>
          <p:sp>
            <p:nvSpPr>
              <p:cNvPr id="44" name="Rounded Rectangle">
                <a:extLst>
                  <a:ext uri="{FF2B5EF4-FFF2-40B4-BE49-F238E27FC236}">
                    <a16:creationId xmlns:a16="http://schemas.microsoft.com/office/drawing/2014/main" id="{8910B5E6-3E1D-DDE4-F0BC-F074982004FA}"/>
                  </a:ext>
                </a:extLst>
              </p:cNvPr>
              <p:cNvSpPr/>
              <p:nvPr/>
            </p:nvSpPr>
            <p:spPr>
              <a:xfrm>
                <a:off x="0" y="0"/>
                <a:ext cx="1507331" cy="628477"/>
              </a:xfrm>
              <a:prstGeom prst="roundRect">
                <a:avLst>
                  <a:gd name="adj" fmla="val 10000"/>
                </a:avLst>
              </a:prstGeom>
              <a:solidFill>
                <a:srgbClr val="FFFFFF">
                  <a:alpha val="90000"/>
                </a:srgbClr>
              </a:solidFill>
              <a:ln w="12700" cap="flat">
                <a:solidFill>
                  <a:schemeClr val="accent3"/>
                </a:solidFill>
                <a:prstDash val="solid"/>
                <a:miter lim="800000"/>
              </a:ln>
              <a:effectLst/>
            </p:spPr>
            <p:txBody>
              <a:bodyPr wrap="square" lIns="45719" tIns="45719" rIns="45719" bIns="45719" numCol="1" anchor="ctr">
                <a:noAutofit/>
              </a:bodyPr>
              <a:lstStyle/>
              <a:p>
                <a:pPr algn="ctr" defTabSz="889000">
                  <a:lnSpc>
                    <a:spcPct val="90000"/>
                  </a:lnSpc>
                  <a:spcBef>
                    <a:spcPts val="700"/>
                  </a:spcBef>
                </a:pPr>
                <a:endParaRPr sz="1100" dirty="0">
                  <a:latin typeface="Avenir Next LT Pro" panose="020B0504020202020204" pitchFamily="34" charset="0"/>
                </a:endParaRPr>
              </a:p>
            </p:txBody>
          </p:sp>
          <p:sp>
            <p:nvSpPr>
              <p:cNvPr id="45" name="Non-verbal">
                <a:extLst>
                  <a:ext uri="{FF2B5EF4-FFF2-40B4-BE49-F238E27FC236}">
                    <a16:creationId xmlns:a16="http://schemas.microsoft.com/office/drawing/2014/main" id="{3174486E-F5E5-B979-6B35-95A56C3BEF85}"/>
                  </a:ext>
                </a:extLst>
              </p:cNvPr>
              <p:cNvSpPr txBox="1"/>
              <p:nvPr/>
            </p:nvSpPr>
            <p:spPr>
              <a:xfrm>
                <a:off x="18407" y="126495"/>
                <a:ext cx="1470518" cy="37548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ctr">
                <a:spAutoFit/>
              </a:bodyPr>
              <a:lstStyle>
                <a:lvl1pPr algn="ctr" defTabSz="889000">
                  <a:lnSpc>
                    <a:spcPct val="90000"/>
                  </a:lnSpc>
                  <a:spcBef>
                    <a:spcPts val="800"/>
                  </a:spcBef>
                  <a:defRPr sz="2000"/>
                </a:lvl1pPr>
              </a:lstStyle>
              <a:p>
                <a:r>
                  <a:rPr sz="1600" dirty="0">
                    <a:latin typeface="Avenir Next LT Pro" panose="020B0504020202020204" pitchFamily="34" charset="0"/>
                  </a:rPr>
                  <a:t>Non-verbal</a:t>
                </a:r>
              </a:p>
            </p:txBody>
          </p:sp>
        </p:grpSp>
        <p:sp>
          <p:nvSpPr>
            <p:cNvPr id="31" name="Rounded Rectangle">
              <a:extLst>
                <a:ext uri="{FF2B5EF4-FFF2-40B4-BE49-F238E27FC236}">
                  <a16:creationId xmlns:a16="http://schemas.microsoft.com/office/drawing/2014/main" id="{6400ECDF-92D1-2A68-B801-B08AF08B1026}"/>
                </a:ext>
              </a:extLst>
            </p:cNvPr>
            <p:cNvSpPr/>
            <p:nvPr/>
          </p:nvSpPr>
          <p:spPr>
            <a:xfrm>
              <a:off x="5099892" y="1395537"/>
              <a:ext cx="2361310" cy="957157"/>
            </a:xfrm>
            <a:prstGeom prst="roundRect">
              <a:avLst>
                <a:gd name="adj" fmla="val 10000"/>
              </a:avLst>
            </a:prstGeom>
            <a:solidFill>
              <a:schemeClr val="accent2"/>
            </a:solidFill>
            <a:ln w="12700" cap="flat">
              <a:solidFill>
                <a:srgbClr val="FFFFFF"/>
              </a:solidFill>
              <a:prstDash val="solid"/>
              <a:miter lim="800000"/>
            </a:ln>
            <a:effectLst/>
          </p:spPr>
          <p:txBody>
            <a:bodyPr wrap="square" lIns="45719" tIns="45719" rIns="45719" bIns="45719" numCol="1" anchor="t">
              <a:noAutofit/>
            </a:bodyPr>
            <a:lstStyle/>
            <a:p>
              <a:endParaRPr sz="1100" dirty="0">
                <a:latin typeface="Avenir Next LT Pro" panose="020B0504020202020204" pitchFamily="34" charset="0"/>
              </a:endParaRPr>
            </a:p>
          </p:txBody>
        </p:sp>
        <p:grpSp>
          <p:nvGrpSpPr>
            <p:cNvPr id="32" name="Group">
              <a:extLst>
                <a:ext uri="{FF2B5EF4-FFF2-40B4-BE49-F238E27FC236}">
                  <a16:creationId xmlns:a16="http://schemas.microsoft.com/office/drawing/2014/main" id="{C8C73901-D46C-BE38-012D-CE24F3F29AEA}"/>
                </a:ext>
              </a:extLst>
            </p:cNvPr>
            <p:cNvGrpSpPr/>
            <p:nvPr/>
          </p:nvGrpSpPr>
          <p:grpSpPr>
            <a:xfrm>
              <a:off x="5267373" y="1554644"/>
              <a:ext cx="2361311" cy="957157"/>
              <a:chOff x="0" y="0"/>
              <a:chExt cx="2361309" cy="957156"/>
            </a:xfrm>
          </p:grpSpPr>
          <p:sp>
            <p:nvSpPr>
              <p:cNvPr id="42" name="Rounded Rectangle">
                <a:extLst>
                  <a:ext uri="{FF2B5EF4-FFF2-40B4-BE49-F238E27FC236}">
                    <a16:creationId xmlns:a16="http://schemas.microsoft.com/office/drawing/2014/main" id="{46DE295D-002A-E527-FC7C-E8CD7C5F8892}"/>
                  </a:ext>
                </a:extLst>
              </p:cNvPr>
              <p:cNvSpPr/>
              <p:nvPr/>
            </p:nvSpPr>
            <p:spPr>
              <a:xfrm>
                <a:off x="0" y="0"/>
                <a:ext cx="2361309" cy="957156"/>
              </a:xfrm>
              <a:prstGeom prst="roundRect">
                <a:avLst>
                  <a:gd name="adj" fmla="val 10000"/>
                </a:avLst>
              </a:prstGeom>
              <a:solidFill>
                <a:srgbClr val="FFFFFF">
                  <a:alpha val="90000"/>
                </a:srgbClr>
              </a:solidFill>
              <a:ln w="12700" cap="flat">
                <a:solidFill>
                  <a:schemeClr val="accent2"/>
                </a:solidFill>
                <a:prstDash val="solid"/>
                <a:miter lim="800000"/>
              </a:ln>
              <a:effectLst/>
            </p:spPr>
            <p:txBody>
              <a:bodyPr wrap="square" lIns="45719" tIns="45719" rIns="45719" bIns="45719" numCol="1" anchor="ctr">
                <a:noAutofit/>
              </a:bodyPr>
              <a:lstStyle/>
              <a:p>
                <a:pPr algn="ctr" defTabSz="889000">
                  <a:lnSpc>
                    <a:spcPct val="90000"/>
                  </a:lnSpc>
                  <a:spcBef>
                    <a:spcPts val="700"/>
                  </a:spcBef>
                </a:pPr>
                <a:endParaRPr sz="1100" dirty="0">
                  <a:latin typeface="Avenir Next LT Pro" panose="020B0504020202020204" pitchFamily="34" charset="0"/>
                </a:endParaRPr>
              </a:p>
            </p:txBody>
          </p:sp>
          <p:sp>
            <p:nvSpPr>
              <p:cNvPr id="43" name="Based on Style and Purpose">
                <a:extLst>
                  <a:ext uri="{FF2B5EF4-FFF2-40B4-BE49-F238E27FC236}">
                    <a16:creationId xmlns:a16="http://schemas.microsoft.com/office/drawing/2014/main" id="{4AB25424-9075-6B41-9B48-00568E481DC6}"/>
                  </a:ext>
                </a:extLst>
              </p:cNvPr>
              <p:cNvSpPr txBox="1"/>
              <p:nvPr/>
            </p:nvSpPr>
            <p:spPr>
              <a:xfrm>
                <a:off x="28033" y="180034"/>
                <a:ext cx="2305243" cy="59708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ctr">
                <a:spAutoFit/>
              </a:bodyPr>
              <a:lstStyle>
                <a:lvl1pPr algn="ctr" defTabSz="889000">
                  <a:lnSpc>
                    <a:spcPct val="90000"/>
                  </a:lnSpc>
                  <a:spcBef>
                    <a:spcPts val="800"/>
                  </a:spcBef>
                  <a:defRPr sz="2000"/>
                </a:lvl1pPr>
              </a:lstStyle>
              <a:p>
                <a:r>
                  <a:rPr sz="1600" dirty="0">
                    <a:latin typeface="Avenir Next LT Pro" panose="020B0504020202020204" pitchFamily="34" charset="0"/>
                  </a:rPr>
                  <a:t>Based on Style and Purpose</a:t>
                </a:r>
              </a:p>
            </p:txBody>
          </p:sp>
        </p:grpSp>
        <p:sp>
          <p:nvSpPr>
            <p:cNvPr id="34" name="Rounded Rectangle">
              <a:extLst>
                <a:ext uri="{FF2B5EF4-FFF2-40B4-BE49-F238E27FC236}">
                  <a16:creationId xmlns:a16="http://schemas.microsoft.com/office/drawing/2014/main" id="{C8CA39EB-C11F-ACD7-E1B7-B41CB17D7C38}"/>
                </a:ext>
              </a:extLst>
            </p:cNvPr>
            <p:cNvSpPr/>
            <p:nvPr/>
          </p:nvSpPr>
          <p:spPr>
            <a:xfrm>
              <a:off x="4605735" y="2791075"/>
              <a:ext cx="1507332" cy="628478"/>
            </a:xfrm>
            <a:prstGeom prst="roundRect">
              <a:avLst>
                <a:gd name="adj" fmla="val 10000"/>
              </a:avLst>
            </a:prstGeom>
            <a:solidFill>
              <a:schemeClr val="accent3"/>
            </a:solidFill>
            <a:ln w="12700" cap="flat">
              <a:solidFill>
                <a:srgbClr val="FFFFFF"/>
              </a:solidFill>
              <a:prstDash val="solid"/>
              <a:miter lim="800000"/>
            </a:ln>
            <a:effectLst/>
          </p:spPr>
          <p:txBody>
            <a:bodyPr wrap="square" lIns="45719" tIns="45719" rIns="45719" bIns="45719" numCol="1" anchor="t">
              <a:noAutofit/>
            </a:bodyPr>
            <a:lstStyle/>
            <a:p>
              <a:endParaRPr sz="1100" dirty="0">
                <a:latin typeface="Avenir Next LT Pro" panose="020B0504020202020204" pitchFamily="34" charset="0"/>
              </a:endParaRPr>
            </a:p>
          </p:txBody>
        </p:sp>
        <p:grpSp>
          <p:nvGrpSpPr>
            <p:cNvPr id="35" name="Group">
              <a:extLst>
                <a:ext uri="{FF2B5EF4-FFF2-40B4-BE49-F238E27FC236}">
                  <a16:creationId xmlns:a16="http://schemas.microsoft.com/office/drawing/2014/main" id="{4CCDCF67-EC4B-C8C3-53D8-127083529947}"/>
                </a:ext>
              </a:extLst>
            </p:cNvPr>
            <p:cNvGrpSpPr/>
            <p:nvPr/>
          </p:nvGrpSpPr>
          <p:grpSpPr>
            <a:xfrm>
              <a:off x="4773216" y="2950181"/>
              <a:ext cx="1507332" cy="628479"/>
              <a:chOff x="0" y="0"/>
              <a:chExt cx="1507331" cy="628477"/>
            </a:xfrm>
          </p:grpSpPr>
          <p:sp>
            <p:nvSpPr>
              <p:cNvPr id="40" name="Rounded Rectangle">
                <a:extLst>
                  <a:ext uri="{FF2B5EF4-FFF2-40B4-BE49-F238E27FC236}">
                    <a16:creationId xmlns:a16="http://schemas.microsoft.com/office/drawing/2014/main" id="{494E3D13-7274-2E42-B444-5724D253A050}"/>
                  </a:ext>
                </a:extLst>
              </p:cNvPr>
              <p:cNvSpPr/>
              <p:nvPr/>
            </p:nvSpPr>
            <p:spPr>
              <a:xfrm>
                <a:off x="0" y="0"/>
                <a:ext cx="1507331" cy="628477"/>
              </a:xfrm>
              <a:prstGeom prst="roundRect">
                <a:avLst>
                  <a:gd name="adj" fmla="val 10000"/>
                </a:avLst>
              </a:prstGeom>
              <a:solidFill>
                <a:srgbClr val="FFFFFF">
                  <a:alpha val="90000"/>
                </a:srgbClr>
              </a:solidFill>
              <a:ln w="12700" cap="flat">
                <a:solidFill>
                  <a:schemeClr val="accent3"/>
                </a:solidFill>
                <a:prstDash val="solid"/>
                <a:miter lim="800000"/>
              </a:ln>
              <a:effectLst/>
            </p:spPr>
            <p:txBody>
              <a:bodyPr wrap="square" lIns="45719" tIns="45719" rIns="45719" bIns="45719" numCol="1" anchor="ctr">
                <a:noAutofit/>
              </a:bodyPr>
              <a:lstStyle/>
              <a:p>
                <a:pPr algn="ctr" defTabSz="889000">
                  <a:lnSpc>
                    <a:spcPct val="90000"/>
                  </a:lnSpc>
                  <a:spcBef>
                    <a:spcPts val="700"/>
                  </a:spcBef>
                </a:pPr>
                <a:endParaRPr sz="1100" dirty="0">
                  <a:latin typeface="Avenir Next LT Pro" panose="020B0504020202020204" pitchFamily="34" charset="0"/>
                </a:endParaRPr>
              </a:p>
            </p:txBody>
          </p:sp>
          <p:sp>
            <p:nvSpPr>
              <p:cNvPr id="41" name="Formal">
                <a:extLst>
                  <a:ext uri="{FF2B5EF4-FFF2-40B4-BE49-F238E27FC236}">
                    <a16:creationId xmlns:a16="http://schemas.microsoft.com/office/drawing/2014/main" id="{671A37D5-820B-518F-0272-FF8ADA6A85C5}"/>
                  </a:ext>
                </a:extLst>
              </p:cNvPr>
              <p:cNvSpPr txBox="1"/>
              <p:nvPr/>
            </p:nvSpPr>
            <p:spPr>
              <a:xfrm>
                <a:off x="18407" y="126495"/>
                <a:ext cx="1470518" cy="37548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ctr">
                <a:spAutoFit/>
              </a:bodyPr>
              <a:lstStyle>
                <a:lvl1pPr algn="ctr" defTabSz="889000">
                  <a:lnSpc>
                    <a:spcPct val="90000"/>
                  </a:lnSpc>
                  <a:spcBef>
                    <a:spcPts val="800"/>
                  </a:spcBef>
                  <a:defRPr sz="2000"/>
                </a:lvl1pPr>
              </a:lstStyle>
              <a:p>
                <a:r>
                  <a:rPr sz="1600" dirty="0">
                    <a:latin typeface="Avenir Next LT Pro" panose="020B0504020202020204" pitchFamily="34" charset="0"/>
                  </a:rPr>
                  <a:t>Formal</a:t>
                </a:r>
              </a:p>
            </p:txBody>
          </p:sp>
        </p:grpSp>
        <p:sp>
          <p:nvSpPr>
            <p:cNvPr id="36" name="Rounded Rectangle">
              <a:extLst>
                <a:ext uri="{FF2B5EF4-FFF2-40B4-BE49-F238E27FC236}">
                  <a16:creationId xmlns:a16="http://schemas.microsoft.com/office/drawing/2014/main" id="{8E987052-FCFE-EE40-F61F-5923308082DA}"/>
                </a:ext>
              </a:extLst>
            </p:cNvPr>
            <p:cNvSpPr/>
            <p:nvPr/>
          </p:nvSpPr>
          <p:spPr>
            <a:xfrm>
              <a:off x="6448028" y="2791075"/>
              <a:ext cx="1507332" cy="628478"/>
            </a:xfrm>
            <a:prstGeom prst="roundRect">
              <a:avLst>
                <a:gd name="adj" fmla="val 10000"/>
              </a:avLst>
            </a:prstGeom>
            <a:solidFill>
              <a:schemeClr val="accent3"/>
            </a:solidFill>
            <a:ln w="12700" cap="flat">
              <a:solidFill>
                <a:srgbClr val="FFFFFF"/>
              </a:solidFill>
              <a:prstDash val="solid"/>
              <a:miter lim="800000"/>
            </a:ln>
            <a:effectLst/>
          </p:spPr>
          <p:txBody>
            <a:bodyPr wrap="square" lIns="45719" tIns="45719" rIns="45719" bIns="45719" numCol="1" anchor="t">
              <a:noAutofit/>
            </a:bodyPr>
            <a:lstStyle/>
            <a:p>
              <a:endParaRPr sz="1100" dirty="0">
                <a:latin typeface="Avenir Next LT Pro" panose="020B0504020202020204" pitchFamily="34" charset="0"/>
              </a:endParaRPr>
            </a:p>
          </p:txBody>
        </p:sp>
        <p:grpSp>
          <p:nvGrpSpPr>
            <p:cNvPr id="37" name="Group">
              <a:extLst>
                <a:ext uri="{FF2B5EF4-FFF2-40B4-BE49-F238E27FC236}">
                  <a16:creationId xmlns:a16="http://schemas.microsoft.com/office/drawing/2014/main" id="{8657C98E-77F4-5A61-4C08-400F0D085ABB}"/>
                </a:ext>
              </a:extLst>
            </p:cNvPr>
            <p:cNvGrpSpPr/>
            <p:nvPr/>
          </p:nvGrpSpPr>
          <p:grpSpPr>
            <a:xfrm>
              <a:off x="6615510" y="2950181"/>
              <a:ext cx="1507333" cy="628479"/>
              <a:chOff x="0" y="0"/>
              <a:chExt cx="1507331" cy="628477"/>
            </a:xfrm>
          </p:grpSpPr>
          <p:sp>
            <p:nvSpPr>
              <p:cNvPr id="38" name="Rounded Rectangle">
                <a:extLst>
                  <a:ext uri="{FF2B5EF4-FFF2-40B4-BE49-F238E27FC236}">
                    <a16:creationId xmlns:a16="http://schemas.microsoft.com/office/drawing/2014/main" id="{907FDAAD-F814-8C8E-5FFB-39FB8CDAC4A6}"/>
                  </a:ext>
                </a:extLst>
              </p:cNvPr>
              <p:cNvSpPr/>
              <p:nvPr/>
            </p:nvSpPr>
            <p:spPr>
              <a:xfrm>
                <a:off x="0" y="0"/>
                <a:ext cx="1507331" cy="628477"/>
              </a:xfrm>
              <a:prstGeom prst="roundRect">
                <a:avLst>
                  <a:gd name="adj" fmla="val 10000"/>
                </a:avLst>
              </a:prstGeom>
              <a:solidFill>
                <a:srgbClr val="FFFFFF">
                  <a:alpha val="90000"/>
                </a:srgbClr>
              </a:solidFill>
              <a:ln w="12700" cap="flat">
                <a:solidFill>
                  <a:schemeClr val="accent3"/>
                </a:solidFill>
                <a:prstDash val="solid"/>
                <a:miter lim="800000"/>
              </a:ln>
              <a:effectLst/>
            </p:spPr>
            <p:txBody>
              <a:bodyPr wrap="square" lIns="45719" tIns="45719" rIns="45719" bIns="45719" numCol="1" anchor="ctr">
                <a:noAutofit/>
              </a:bodyPr>
              <a:lstStyle/>
              <a:p>
                <a:pPr algn="ctr" defTabSz="889000">
                  <a:lnSpc>
                    <a:spcPct val="90000"/>
                  </a:lnSpc>
                  <a:spcBef>
                    <a:spcPts val="700"/>
                  </a:spcBef>
                </a:pPr>
                <a:endParaRPr sz="1100" dirty="0">
                  <a:latin typeface="Avenir Next LT Pro" panose="020B0504020202020204" pitchFamily="34" charset="0"/>
                </a:endParaRPr>
              </a:p>
            </p:txBody>
          </p:sp>
          <p:sp>
            <p:nvSpPr>
              <p:cNvPr id="39" name="Informal">
                <a:extLst>
                  <a:ext uri="{FF2B5EF4-FFF2-40B4-BE49-F238E27FC236}">
                    <a16:creationId xmlns:a16="http://schemas.microsoft.com/office/drawing/2014/main" id="{5ECE59DC-7937-07C1-D07C-686AAF48DAB1}"/>
                  </a:ext>
                </a:extLst>
              </p:cNvPr>
              <p:cNvSpPr txBox="1"/>
              <p:nvPr/>
            </p:nvSpPr>
            <p:spPr>
              <a:xfrm>
                <a:off x="18406" y="126495"/>
                <a:ext cx="1470518" cy="37548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ctr">
                <a:spAutoFit/>
              </a:bodyPr>
              <a:lstStyle>
                <a:lvl1pPr algn="ctr" defTabSz="889000">
                  <a:lnSpc>
                    <a:spcPct val="90000"/>
                  </a:lnSpc>
                  <a:spcBef>
                    <a:spcPts val="800"/>
                  </a:spcBef>
                  <a:defRPr sz="2000"/>
                </a:lvl1pPr>
              </a:lstStyle>
              <a:p>
                <a:r>
                  <a:rPr sz="1600" dirty="0">
                    <a:latin typeface="Avenir Next LT Pro" panose="020B0504020202020204" pitchFamily="34" charset="0"/>
                  </a:rPr>
                  <a:t>Informal</a:t>
                </a:r>
              </a:p>
            </p:txBody>
          </p:sp>
        </p:grpSp>
      </p:grpSp>
    </p:spTree>
    <p:extLst>
      <p:ext uri="{BB962C8B-B14F-4D97-AF65-F5344CB8AC3E}">
        <p14:creationId xmlns:p14="http://schemas.microsoft.com/office/powerpoint/2010/main" val="1234683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86D30-B0F7-44FB-FFAC-4D81FF42B3B1}"/>
              </a:ext>
            </a:extLst>
          </p:cNvPr>
          <p:cNvSpPr>
            <a:spLocks noGrp="1"/>
          </p:cNvSpPr>
          <p:nvPr>
            <p:ph type="title"/>
          </p:nvPr>
        </p:nvSpPr>
        <p:spPr/>
        <p:txBody>
          <a:bodyPr>
            <a:normAutofit fontScale="90000"/>
          </a:bodyPr>
          <a:lstStyle/>
          <a:p>
            <a:r>
              <a:rPr lang="en-US" dirty="0"/>
              <a:t>7 C’s of Communication</a:t>
            </a:r>
            <a:endParaRPr lang="en-NG" dirty="0"/>
          </a:p>
        </p:txBody>
      </p:sp>
      <p:sp>
        <p:nvSpPr>
          <p:cNvPr id="4" name="Rectangle 3">
            <a:extLst>
              <a:ext uri="{FF2B5EF4-FFF2-40B4-BE49-F238E27FC236}">
                <a16:creationId xmlns:a16="http://schemas.microsoft.com/office/drawing/2014/main" id="{44BF9F93-218E-FF0D-27DB-2B9D20512A6F}"/>
              </a:ext>
            </a:extLst>
          </p:cNvPr>
          <p:cNvSpPr/>
          <p:nvPr/>
        </p:nvSpPr>
        <p:spPr>
          <a:xfrm>
            <a:off x="2889943" y="1645731"/>
            <a:ext cx="6034388" cy="523220"/>
          </a:xfrm>
          <a:prstGeom prst="rect">
            <a:avLst/>
          </a:prstGeom>
          <a:solidFill>
            <a:schemeClr val="accent3">
              <a:lumMod val="20000"/>
              <a:lumOff val="80000"/>
            </a:schemeClr>
          </a:solidFill>
        </p:spPr>
        <p:txBody>
          <a:bodyPr wrap="square" rtlCol="0">
            <a:spAutoFit/>
          </a:bodyPr>
          <a:lstStyle/>
          <a:p>
            <a:r>
              <a:rPr lang="en-US" sz="1400" dirty="0">
                <a:solidFill>
                  <a:schemeClr val="tx1"/>
                </a:solidFill>
              </a:rPr>
              <a:t>Make your objective and purpose of your message clear. </a:t>
            </a:r>
          </a:p>
          <a:p>
            <a:r>
              <a:rPr lang="en-US" sz="1400" dirty="0">
                <a:solidFill>
                  <a:schemeClr val="tx1"/>
                </a:solidFill>
              </a:rPr>
              <a:t>Avoid complex words and phrases</a:t>
            </a:r>
            <a:endParaRPr lang="en-GB" sz="1400" dirty="0">
              <a:solidFill>
                <a:schemeClr val="tx1"/>
              </a:solidFill>
            </a:endParaRPr>
          </a:p>
        </p:txBody>
      </p:sp>
      <p:sp>
        <p:nvSpPr>
          <p:cNvPr id="5" name="Rectangle 4">
            <a:extLst>
              <a:ext uri="{FF2B5EF4-FFF2-40B4-BE49-F238E27FC236}">
                <a16:creationId xmlns:a16="http://schemas.microsoft.com/office/drawing/2014/main" id="{8E954E23-567D-7DAC-E60D-7FE83F86AA9F}"/>
              </a:ext>
            </a:extLst>
          </p:cNvPr>
          <p:cNvSpPr/>
          <p:nvPr/>
        </p:nvSpPr>
        <p:spPr>
          <a:xfrm>
            <a:off x="2889462" y="2309813"/>
            <a:ext cx="6024283" cy="523220"/>
          </a:xfrm>
          <a:prstGeom prst="rect">
            <a:avLst/>
          </a:prstGeom>
          <a:solidFill>
            <a:schemeClr val="accent4">
              <a:lumMod val="20000"/>
              <a:lumOff val="80000"/>
            </a:schemeClr>
          </a:solidFill>
        </p:spPr>
        <p:txBody>
          <a:bodyPr wrap="square" rtlCol="0">
            <a:spAutoFit/>
          </a:bodyPr>
          <a:lstStyle/>
          <a:p>
            <a:r>
              <a:rPr lang="en-US" sz="1400" dirty="0">
                <a:solidFill>
                  <a:schemeClr val="tx1"/>
                </a:solidFill>
              </a:rPr>
              <a:t>Keep it clear and to the point. </a:t>
            </a:r>
          </a:p>
          <a:p>
            <a:r>
              <a:rPr lang="en-US" sz="1400" dirty="0">
                <a:solidFill>
                  <a:schemeClr val="tx1"/>
                </a:solidFill>
              </a:rPr>
              <a:t>Avoid filler words and unnecessary jargons.</a:t>
            </a:r>
            <a:endParaRPr lang="en-GB" sz="1400" dirty="0">
              <a:solidFill>
                <a:schemeClr val="tx1"/>
              </a:solidFill>
            </a:endParaRPr>
          </a:p>
        </p:txBody>
      </p:sp>
      <p:sp>
        <p:nvSpPr>
          <p:cNvPr id="6" name="Rectangle 5">
            <a:extLst>
              <a:ext uri="{FF2B5EF4-FFF2-40B4-BE49-F238E27FC236}">
                <a16:creationId xmlns:a16="http://schemas.microsoft.com/office/drawing/2014/main" id="{45E56ED6-47C2-AFFC-E86D-A91CF0EA4F7F}"/>
              </a:ext>
            </a:extLst>
          </p:cNvPr>
          <p:cNvSpPr/>
          <p:nvPr/>
        </p:nvSpPr>
        <p:spPr>
          <a:xfrm>
            <a:off x="2889462" y="2973895"/>
            <a:ext cx="6024283" cy="523220"/>
          </a:xfrm>
          <a:prstGeom prst="rect">
            <a:avLst/>
          </a:prstGeom>
          <a:solidFill>
            <a:schemeClr val="accent5">
              <a:lumMod val="20000"/>
              <a:lumOff val="80000"/>
            </a:schemeClr>
          </a:solidFill>
        </p:spPr>
        <p:txBody>
          <a:bodyPr wrap="square" rtlCol="0">
            <a:spAutoFit/>
          </a:bodyPr>
          <a:lstStyle/>
          <a:p>
            <a:r>
              <a:rPr lang="en-US" sz="1400" dirty="0">
                <a:solidFill>
                  <a:schemeClr val="tx1"/>
                </a:solidFill>
              </a:rPr>
              <a:t>Be specific not vague. </a:t>
            </a:r>
          </a:p>
          <a:p>
            <a:r>
              <a:rPr lang="en-US" sz="1400" dirty="0">
                <a:solidFill>
                  <a:schemeClr val="tx1"/>
                </a:solidFill>
              </a:rPr>
              <a:t>Use facts and figures your support your message</a:t>
            </a:r>
          </a:p>
        </p:txBody>
      </p:sp>
      <p:sp>
        <p:nvSpPr>
          <p:cNvPr id="7" name="Rectangle 6">
            <a:extLst>
              <a:ext uri="{FF2B5EF4-FFF2-40B4-BE49-F238E27FC236}">
                <a16:creationId xmlns:a16="http://schemas.microsoft.com/office/drawing/2014/main" id="{3E898333-4CA9-9FED-9FEE-5F3EA2C03EA0}"/>
              </a:ext>
            </a:extLst>
          </p:cNvPr>
          <p:cNvSpPr/>
          <p:nvPr/>
        </p:nvSpPr>
        <p:spPr>
          <a:xfrm>
            <a:off x="2889462" y="3637977"/>
            <a:ext cx="6024283" cy="523220"/>
          </a:xfrm>
          <a:prstGeom prst="rect">
            <a:avLst/>
          </a:prstGeom>
          <a:solidFill>
            <a:schemeClr val="accent1">
              <a:lumMod val="20000"/>
              <a:lumOff val="80000"/>
            </a:schemeClr>
          </a:solidFill>
        </p:spPr>
        <p:txBody>
          <a:bodyPr wrap="square" rtlCol="0">
            <a:spAutoFit/>
          </a:bodyPr>
          <a:lstStyle/>
          <a:p>
            <a:r>
              <a:rPr lang="en-US" sz="1400" dirty="0">
                <a:solidFill>
                  <a:schemeClr val="tx1"/>
                </a:solidFill>
              </a:rPr>
              <a:t>Try to avoid typos. Use correct facts and figures.</a:t>
            </a:r>
          </a:p>
          <a:p>
            <a:r>
              <a:rPr lang="en-US" sz="1400" dirty="0">
                <a:solidFill>
                  <a:schemeClr val="tx1"/>
                </a:solidFill>
              </a:rPr>
              <a:t>Use the right level of language</a:t>
            </a:r>
            <a:endParaRPr lang="en-GB" sz="1400" dirty="0">
              <a:solidFill>
                <a:schemeClr val="tx1"/>
              </a:solidFill>
            </a:endParaRPr>
          </a:p>
        </p:txBody>
      </p:sp>
      <p:sp>
        <p:nvSpPr>
          <p:cNvPr id="8" name="Rectangle 7">
            <a:extLst>
              <a:ext uri="{FF2B5EF4-FFF2-40B4-BE49-F238E27FC236}">
                <a16:creationId xmlns:a16="http://schemas.microsoft.com/office/drawing/2014/main" id="{2F92C3D0-7E85-3FB7-1718-AC0165B18398}"/>
              </a:ext>
            </a:extLst>
          </p:cNvPr>
          <p:cNvSpPr/>
          <p:nvPr/>
        </p:nvSpPr>
        <p:spPr>
          <a:xfrm>
            <a:off x="2889462" y="4302059"/>
            <a:ext cx="6024283" cy="523220"/>
          </a:xfrm>
          <a:prstGeom prst="rect">
            <a:avLst/>
          </a:prstGeom>
          <a:solidFill>
            <a:schemeClr val="accent4">
              <a:lumMod val="40000"/>
              <a:lumOff val="60000"/>
            </a:schemeClr>
          </a:solidFill>
        </p:spPr>
        <p:txBody>
          <a:bodyPr wrap="square" rtlCol="0">
            <a:spAutoFit/>
          </a:bodyPr>
          <a:lstStyle/>
          <a:p>
            <a:r>
              <a:rPr lang="en-US" sz="1400" dirty="0"/>
              <a:t>Does your message make sense? Ensure it flows logically.</a:t>
            </a:r>
          </a:p>
          <a:p>
            <a:r>
              <a:rPr lang="en-US" sz="1400" dirty="0"/>
              <a:t>Avoid covering too much</a:t>
            </a:r>
            <a:endParaRPr lang="en-GB" sz="1400" dirty="0"/>
          </a:p>
        </p:txBody>
      </p:sp>
      <p:sp>
        <p:nvSpPr>
          <p:cNvPr id="9" name="Rectangle 8">
            <a:extLst>
              <a:ext uri="{FF2B5EF4-FFF2-40B4-BE49-F238E27FC236}">
                <a16:creationId xmlns:a16="http://schemas.microsoft.com/office/drawing/2014/main" id="{5AA2E198-CAA5-2B3F-A8AD-EC718BAB413F}"/>
              </a:ext>
            </a:extLst>
          </p:cNvPr>
          <p:cNvSpPr/>
          <p:nvPr/>
        </p:nvSpPr>
        <p:spPr>
          <a:xfrm>
            <a:off x="2889462" y="4966141"/>
            <a:ext cx="6024283" cy="740949"/>
          </a:xfrm>
          <a:prstGeom prst="rect">
            <a:avLst/>
          </a:prstGeom>
          <a:solidFill>
            <a:srgbClr val="FFF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ea typeface="Arial"/>
                <a:cs typeface="Arial"/>
              </a:rPr>
              <a:t>Each message must have a clear conclusion in</a:t>
            </a:r>
          </a:p>
          <a:p>
            <a:r>
              <a:rPr lang="en-US" sz="1400" dirty="0">
                <a:solidFill>
                  <a:schemeClr val="tx1"/>
                </a:solidFill>
                <a:ea typeface="Arial"/>
                <a:cs typeface="Arial"/>
              </a:rPr>
              <a:t> order to make proper decisions and make action plans.</a:t>
            </a:r>
            <a:endParaRPr lang="en-GB" sz="1400" dirty="0">
              <a:solidFill>
                <a:schemeClr val="tx1"/>
              </a:solidFill>
            </a:endParaRPr>
          </a:p>
        </p:txBody>
      </p:sp>
      <p:sp>
        <p:nvSpPr>
          <p:cNvPr id="10" name="Rectangle 9">
            <a:extLst>
              <a:ext uri="{FF2B5EF4-FFF2-40B4-BE49-F238E27FC236}">
                <a16:creationId xmlns:a16="http://schemas.microsoft.com/office/drawing/2014/main" id="{616B15FE-315A-91C3-894F-79F540120EBB}"/>
              </a:ext>
            </a:extLst>
          </p:cNvPr>
          <p:cNvSpPr/>
          <p:nvPr/>
        </p:nvSpPr>
        <p:spPr>
          <a:xfrm>
            <a:off x="2889461" y="5847955"/>
            <a:ext cx="6024283" cy="740949"/>
          </a:xfrm>
          <a:prstGeom prst="rect">
            <a:avLst/>
          </a:prstGeom>
          <a:solidFill>
            <a:srgbClr val="93E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Being polite builds goodwill. Ensure your message is</a:t>
            </a:r>
          </a:p>
          <a:p>
            <a:r>
              <a:rPr lang="en-US" sz="1400" dirty="0">
                <a:solidFill>
                  <a:schemeClr val="tx1"/>
                </a:solidFill>
              </a:rPr>
              <a:t>respectful, sincere and enthusiastic</a:t>
            </a:r>
            <a:endParaRPr lang="en-GB" sz="1400" dirty="0">
              <a:solidFill>
                <a:schemeClr val="tx1"/>
              </a:solidFill>
            </a:endParaRPr>
          </a:p>
        </p:txBody>
      </p:sp>
      <p:sp>
        <p:nvSpPr>
          <p:cNvPr id="11" name="TextBox 10">
            <a:extLst>
              <a:ext uri="{FF2B5EF4-FFF2-40B4-BE49-F238E27FC236}">
                <a16:creationId xmlns:a16="http://schemas.microsoft.com/office/drawing/2014/main" id="{41CE62B1-32E4-4C32-A380-0A03CBADDFE1}"/>
              </a:ext>
            </a:extLst>
          </p:cNvPr>
          <p:cNvSpPr txBox="1"/>
          <p:nvPr/>
        </p:nvSpPr>
        <p:spPr>
          <a:xfrm>
            <a:off x="1209243" y="1645731"/>
            <a:ext cx="1536784" cy="471860"/>
          </a:xfrm>
          <a:prstGeom prst="rect">
            <a:avLst/>
          </a:prstGeom>
          <a:solidFill>
            <a:schemeClr val="accent3">
              <a:lumMod val="20000"/>
              <a:lumOff val="80000"/>
            </a:schemeClr>
          </a:solidFill>
        </p:spPr>
        <p:txBody>
          <a:bodyPr wrap="square" rtlCol="0">
            <a:spAutoFit/>
          </a:bodyPr>
          <a:lstStyle/>
          <a:p>
            <a:pPr>
              <a:lnSpc>
                <a:spcPct val="150000"/>
              </a:lnSpc>
            </a:pPr>
            <a:r>
              <a:rPr lang="en-US" sz="1867" dirty="0"/>
              <a:t>Clear</a:t>
            </a:r>
            <a:endParaRPr lang="en-GB" sz="1867" dirty="0"/>
          </a:p>
        </p:txBody>
      </p:sp>
      <p:sp>
        <p:nvSpPr>
          <p:cNvPr id="12" name="TextBox 11">
            <a:extLst>
              <a:ext uri="{FF2B5EF4-FFF2-40B4-BE49-F238E27FC236}">
                <a16:creationId xmlns:a16="http://schemas.microsoft.com/office/drawing/2014/main" id="{668BDB93-D977-4A01-F226-C535D25002BA}"/>
              </a:ext>
            </a:extLst>
          </p:cNvPr>
          <p:cNvSpPr txBox="1"/>
          <p:nvPr/>
        </p:nvSpPr>
        <p:spPr>
          <a:xfrm>
            <a:off x="1209243" y="2306150"/>
            <a:ext cx="1536784" cy="471860"/>
          </a:xfrm>
          <a:prstGeom prst="rect">
            <a:avLst/>
          </a:prstGeom>
          <a:solidFill>
            <a:schemeClr val="accent4">
              <a:lumMod val="20000"/>
              <a:lumOff val="80000"/>
            </a:schemeClr>
          </a:solidFill>
        </p:spPr>
        <p:txBody>
          <a:bodyPr wrap="square" rtlCol="0">
            <a:spAutoFit/>
          </a:bodyPr>
          <a:lstStyle/>
          <a:p>
            <a:pPr>
              <a:lnSpc>
                <a:spcPct val="150000"/>
              </a:lnSpc>
            </a:pPr>
            <a:r>
              <a:rPr lang="en-US" sz="1867" dirty="0"/>
              <a:t>Concise</a:t>
            </a:r>
            <a:endParaRPr lang="en-GB" sz="1867" dirty="0"/>
          </a:p>
        </p:txBody>
      </p:sp>
      <p:sp>
        <p:nvSpPr>
          <p:cNvPr id="13" name="TextBox 12">
            <a:extLst>
              <a:ext uri="{FF2B5EF4-FFF2-40B4-BE49-F238E27FC236}">
                <a16:creationId xmlns:a16="http://schemas.microsoft.com/office/drawing/2014/main" id="{B415E8C5-2D64-B1A1-A5EA-25BE774CB127}"/>
              </a:ext>
            </a:extLst>
          </p:cNvPr>
          <p:cNvSpPr txBox="1"/>
          <p:nvPr/>
        </p:nvSpPr>
        <p:spPr>
          <a:xfrm>
            <a:off x="1209243" y="2973895"/>
            <a:ext cx="1536784" cy="471860"/>
          </a:xfrm>
          <a:prstGeom prst="rect">
            <a:avLst/>
          </a:prstGeom>
          <a:solidFill>
            <a:schemeClr val="accent5">
              <a:lumMod val="20000"/>
              <a:lumOff val="80000"/>
            </a:schemeClr>
          </a:solidFill>
        </p:spPr>
        <p:txBody>
          <a:bodyPr wrap="square" rtlCol="0">
            <a:spAutoFit/>
          </a:bodyPr>
          <a:lstStyle/>
          <a:p>
            <a:pPr>
              <a:lnSpc>
                <a:spcPct val="150000"/>
              </a:lnSpc>
            </a:pPr>
            <a:r>
              <a:rPr lang="en-US" sz="1867" dirty="0"/>
              <a:t>Concrete</a:t>
            </a:r>
            <a:endParaRPr lang="en-GB" sz="1867" dirty="0"/>
          </a:p>
        </p:txBody>
      </p:sp>
      <p:sp>
        <p:nvSpPr>
          <p:cNvPr id="14" name="TextBox 13">
            <a:extLst>
              <a:ext uri="{FF2B5EF4-FFF2-40B4-BE49-F238E27FC236}">
                <a16:creationId xmlns:a16="http://schemas.microsoft.com/office/drawing/2014/main" id="{5E370529-13B1-4FBD-5F6B-A226DA8B2772}"/>
              </a:ext>
            </a:extLst>
          </p:cNvPr>
          <p:cNvSpPr txBox="1"/>
          <p:nvPr/>
        </p:nvSpPr>
        <p:spPr>
          <a:xfrm>
            <a:off x="1209243" y="3663657"/>
            <a:ext cx="1536784" cy="471860"/>
          </a:xfrm>
          <a:prstGeom prst="rect">
            <a:avLst/>
          </a:prstGeom>
          <a:solidFill>
            <a:schemeClr val="accent1">
              <a:lumMod val="20000"/>
              <a:lumOff val="80000"/>
            </a:schemeClr>
          </a:solidFill>
        </p:spPr>
        <p:txBody>
          <a:bodyPr wrap="square" rtlCol="0">
            <a:spAutoFit/>
          </a:bodyPr>
          <a:lstStyle/>
          <a:p>
            <a:pPr>
              <a:lnSpc>
                <a:spcPct val="150000"/>
              </a:lnSpc>
            </a:pPr>
            <a:r>
              <a:rPr lang="en-US" sz="1867" dirty="0"/>
              <a:t>Correct</a:t>
            </a:r>
            <a:endParaRPr lang="en-GB" sz="1867" dirty="0"/>
          </a:p>
        </p:txBody>
      </p:sp>
      <p:sp>
        <p:nvSpPr>
          <p:cNvPr id="15" name="TextBox 14">
            <a:extLst>
              <a:ext uri="{FF2B5EF4-FFF2-40B4-BE49-F238E27FC236}">
                <a16:creationId xmlns:a16="http://schemas.microsoft.com/office/drawing/2014/main" id="{F5F51620-25F5-CC8D-9E08-5857FAF49783}"/>
              </a:ext>
            </a:extLst>
          </p:cNvPr>
          <p:cNvSpPr txBox="1"/>
          <p:nvPr/>
        </p:nvSpPr>
        <p:spPr>
          <a:xfrm>
            <a:off x="1209243" y="4327739"/>
            <a:ext cx="1536784" cy="471860"/>
          </a:xfrm>
          <a:prstGeom prst="rect">
            <a:avLst/>
          </a:prstGeom>
          <a:solidFill>
            <a:schemeClr val="accent4">
              <a:lumMod val="40000"/>
              <a:lumOff val="60000"/>
            </a:schemeClr>
          </a:solidFill>
        </p:spPr>
        <p:txBody>
          <a:bodyPr wrap="square" rtlCol="0">
            <a:spAutoFit/>
          </a:bodyPr>
          <a:lstStyle/>
          <a:p>
            <a:pPr>
              <a:lnSpc>
                <a:spcPct val="150000"/>
              </a:lnSpc>
            </a:pPr>
            <a:r>
              <a:rPr lang="en-US" sz="1867" dirty="0"/>
              <a:t>Coherent</a:t>
            </a:r>
            <a:endParaRPr lang="en-GB" sz="1867" dirty="0"/>
          </a:p>
        </p:txBody>
      </p:sp>
      <p:sp>
        <p:nvSpPr>
          <p:cNvPr id="16" name="TextBox 15">
            <a:extLst>
              <a:ext uri="{FF2B5EF4-FFF2-40B4-BE49-F238E27FC236}">
                <a16:creationId xmlns:a16="http://schemas.microsoft.com/office/drawing/2014/main" id="{4E393223-A6FB-F239-9713-6BA7146B069B}"/>
              </a:ext>
            </a:extLst>
          </p:cNvPr>
          <p:cNvSpPr txBox="1"/>
          <p:nvPr/>
        </p:nvSpPr>
        <p:spPr>
          <a:xfrm>
            <a:off x="1209243" y="4964907"/>
            <a:ext cx="1536784" cy="471860"/>
          </a:xfrm>
          <a:prstGeom prst="rect">
            <a:avLst/>
          </a:prstGeom>
          <a:solidFill>
            <a:schemeClr val="accent3">
              <a:lumMod val="40000"/>
              <a:lumOff val="60000"/>
            </a:schemeClr>
          </a:solidFill>
        </p:spPr>
        <p:txBody>
          <a:bodyPr wrap="square" rtlCol="0">
            <a:spAutoFit/>
          </a:bodyPr>
          <a:lstStyle/>
          <a:p>
            <a:pPr>
              <a:lnSpc>
                <a:spcPct val="150000"/>
              </a:lnSpc>
            </a:pPr>
            <a:r>
              <a:rPr lang="en-US" sz="1867" dirty="0"/>
              <a:t>Complete</a:t>
            </a:r>
            <a:endParaRPr lang="en-GB" sz="1867" dirty="0"/>
          </a:p>
        </p:txBody>
      </p:sp>
      <p:sp>
        <p:nvSpPr>
          <p:cNvPr id="17" name="TextBox 16">
            <a:extLst>
              <a:ext uri="{FF2B5EF4-FFF2-40B4-BE49-F238E27FC236}">
                <a16:creationId xmlns:a16="http://schemas.microsoft.com/office/drawing/2014/main" id="{84EC0E2E-9DC1-9DD8-4950-47EA6B6CAD81}"/>
              </a:ext>
            </a:extLst>
          </p:cNvPr>
          <p:cNvSpPr txBox="1"/>
          <p:nvPr/>
        </p:nvSpPr>
        <p:spPr>
          <a:xfrm>
            <a:off x="1209243" y="5847955"/>
            <a:ext cx="1536784" cy="471860"/>
          </a:xfrm>
          <a:prstGeom prst="rect">
            <a:avLst/>
          </a:prstGeom>
          <a:solidFill>
            <a:schemeClr val="accent2">
              <a:lumMod val="40000"/>
              <a:lumOff val="60000"/>
            </a:schemeClr>
          </a:solidFill>
        </p:spPr>
        <p:txBody>
          <a:bodyPr wrap="square" rtlCol="0">
            <a:spAutoFit/>
          </a:bodyPr>
          <a:lstStyle/>
          <a:p>
            <a:pPr>
              <a:lnSpc>
                <a:spcPct val="150000"/>
              </a:lnSpc>
            </a:pPr>
            <a:r>
              <a:rPr lang="en-US" sz="1867" dirty="0"/>
              <a:t>Courteous</a:t>
            </a:r>
            <a:endParaRPr lang="en-GB" sz="1867" dirty="0"/>
          </a:p>
        </p:txBody>
      </p:sp>
    </p:spTree>
    <p:extLst>
      <p:ext uri="{BB962C8B-B14F-4D97-AF65-F5344CB8AC3E}">
        <p14:creationId xmlns:p14="http://schemas.microsoft.com/office/powerpoint/2010/main" val="69816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853E7"/>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B60146-508A-99D4-4EB9-FE476A40DC56}"/>
              </a:ext>
            </a:extLst>
          </p:cNvPr>
          <p:cNvSpPr>
            <a:spLocks noGrp="1"/>
          </p:cNvSpPr>
          <p:nvPr>
            <p:ph type="title"/>
          </p:nvPr>
        </p:nvSpPr>
        <p:spPr/>
        <p:txBody>
          <a:bodyPr/>
          <a:lstStyle/>
          <a:p>
            <a:r>
              <a:rPr lang="en-US" dirty="0"/>
              <a:t>03</a:t>
            </a:r>
          </a:p>
        </p:txBody>
      </p:sp>
      <p:sp>
        <p:nvSpPr>
          <p:cNvPr id="4" name="Text Placeholder 3">
            <a:extLst>
              <a:ext uri="{FF2B5EF4-FFF2-40B4-BE49-F238E27FC236}">
                <a16:creationId xmlns:a16="http://schemas.microsoft.com/office/drawing/2014/main" id="{720081C9-330C-9158-0336-4B0F327A3BF1}"/>
              </a:ext>
            </a:extLst>
          </p:cNvPr>
          <p:cNvSpPr>
            <a:spLocks noGrp="1"/>
          </p:cNvSpPr>
          <p:nvPr>
            <p:ph type="body" idx="1"/>
          </p:nvPr>
        </p:nvSpPr>
        <p:spPr>
          <a:xfrm>
            <a:off x="264695" y="4663440"/>
            <a:ext cx="4813113" cy="1500187"/>
          </a:xfrm>
        </p:spPr>
        <p:txBody>
          <a:bodyPr/>
          <a:lstStyle/>
          <a:p>
            <a:r>
              <a:rPr lang="en-US" sz="2800" b="1" dirty="0">
                <a:latin typeface="Poppins" panose="00000500000000000000" pitchFamily="2" charset="0"/>
                <a:cs typeface="Poppins" panose="00000500000000000000" pitchFamily="2" charset="0"/>
              </a:rPr>
              <a:t>Verbal and Non-Verbal Communication</a:t>
            </a:r>
          </a:p>
        </p:txBody>
      </p:sp>
      <p:sp>
        <p:nvSpPr>
          <p:cNvPr id="11" name="Text Placeholder 10">
            <a:extLst>
              <a:ext uri="{FF2B5EF4-FFF2-40B4-BE49-F238E27FC236}">
                <a16:creationId xmlns:a16="http://schemas.microsoft.com/office/drawing/2014/main" id="{3805936B-7062-2E6A-9F1C-96841F91B852}"/>
              </a:ext>
            </a:extLst>
          </p:cNvPr>
          <p:cNvSpPr>
            <a:spLocks noGrp="1"/>
          </p:cNvSpPr>
          <p:nvPr>
            <p:ph type="body" sz="quarter" idx="11"/>
          </p:nvPr>
        </p:nvSpPr>
        <p:spPr/>
        <p:txBody>
          <a:bodyPr/>
          <a:lstStyle/>
          <a:p>
            <a:r>
              <a:rPr lang="en-US" dirty="0">
                <a:latin typeface="Poppins" panose="00000500000000000000" pitchFamily="2" charset="0"/>
                <a:cs typeface="Poppins" panose="00000500000000000000" pitchFamily="2" charset="0"/>
              </a:rPr>
              <a:t>lesson</a:t>
            </a:r>
          </a:p>
        </p:txBody>
      </p:sp>
      <p:pic>
        <p:nvPicPr>
          <p:cNvPr id="13" name="Picture Placeholder 12">
            <a:extLst>
              <a:ext uri="{FF2B5EF4-FFF2-40B4-BE49-F238E27FC236}">
                <a16:creationId xmlns:a16="http://schemas.microsoft.com/office/drawing/2014/main" id="{989F25BE-2982-5954-29A9-EF7C99CE3CC6}"/>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556" r="5556"/>
          <a:stretch/>
        </p:blipFill>
        <p:spPr>
          <a:xfrm>
            <a:off x="6096000" y="0"/>
            <a:ext cx="6096000" cy="6858000"/>
          </a:xfrm>
          <a:prstGeom prst="rect">
            <a:avLst/>
          </a:prstGeom>
        </p:spPr>
      </p:pic>
    </p:spTree>
    <p:extLst>
      <p:ext uri="{BB962C8B-B14F-4D97-AF65-F5344CB8AC3E}">
        <p14:creationId xmlns:p14="http://schemas.microsoft.com/office/powerpoint/2010/main" val="2285139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853E7"/>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1689B87-C1E3-22F4-86C7-00A5C7AF190D}"/>
              </a:ext>
            </a:extLst>
          </p:cNvPr>
          <p:cNvSpPr>
            <a:spLocks noGrp="1"/>
          </p:cNvSpPr>
          <p:nvPr>
            <p:ph type="title"/>
          </p:nvPr>
        </p:nvSpPr>
        <p:spPr>
          <a:xfrm>
            <a:off x="567330" y="1997242"/>
            <a:ext cx="4702502" cy="2252835"/>
          </a:xfrm>
        </p:spPr>
        <p:txBody>
          <a:bodyPr>
            <a:normAutofit/>
          </a:bodyPr>
          <a:lstStyle/>
          <a:p>
            <a:pPr algn="r"/>
            <a:r>
              <a:rPr lang="en-US" sz="4000" b="1" dirty="0">
                <a:latin typeface="Poppins" panose="00000500000000000000" pitchFamily="2" charset="0"/>
                <a:cs typeface="Poppins" panose="00000500000000000000" pitchFamily="2" charset="0"/>
              </a:rPr>
              <a:t>Verbal Communication</a:t>
            </a:r>
          </a:p>
        </p:txBody>
      </p:sp>
      <p:sp>
        <p:nvSpPr>
          <p:cNvPr id="6" name="Content Placeholder 12">
            <a:extLst>
              <a:ext uri="{FF2B5EF4-FFF2-40B4-BE49-F238E27FC236}">
                <a16:creationId xmlns:a16="http://schemas.microsoft.com/office/drawing/2014/main" id="{3006AC37-7D90-71F9-6126-D3F6718E316A}"/>
              </a:ext>
            </a:extLst>
          </p:cNvPr>
          <p:cNvSpPr txBox="1">
            <a:spLocks/>
          </p:cNvSpPr>
          <p:nvPr/>
        </p:nvSpPr>
        <p:spPr>
          <a:xfrm>
            <a:off x="6648140" y="1242604"/>
            <a:ext cx="4976529" cy="2427025"/>
          </a:xfrm>
          <a:prstGeom prst="rect">
            <a:avLst/>
          </a:prstGeom>
          <a:solidFill>
            <a:schemeClr val="accent4">
              <a:lumMod val="20000"/>
              <a:lumOff val="80000"/>
            </a:schemeClr>
          </a:solidFill>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US" sz="2000" i="0" u="none" strike="noStrike" kern="1200" cap="none" spc="-20" normalizeH="0" baseline="0" noProof="0" dirty="0">
                <a:ln>
                  <a:noFill/>
                </a:ln>
                <a:solidFill>
                  <a:sysClr val="windowText" lastClr="000000"/>
                </a:solidFill>
                <a:effectLst/>
                <a:uLnTx/>
                <a:uFillTx/>
                <a:latin typeface="Avenir Next LT Pro"/>
                <a:ea typeface="+mn-ea"/>
                <a:cs typeface="+mn-cs"/>
              </a:rPr>
              <a:t>Verbal communication is the exchange of information, ideas, and messages through spoken words.</a:t>
            </a:r>
          </a:p>
          <a:p>
            <a:pPr>
              <a:defRPr/>
            </a:pPr>
            <a:r>
              <a:rPr kumimoji="0" lang="en-US" sz="2000" i="0" u="none" strike="noStrike" kern="1200" cap="none" spc="-20" normalizeH="0" baseline="0" noProof="0" dirty="0">
                <a:ln>
                  <a:noFill/>
                </a:ln>
                <a:solidFill>
                  <a:sysClr val="windowText" lastClr="000000"/>
                </a:solidFill>
                <a:effectLst/>
                <a:uLnTx/>
                <a:uFillTx/>
                <a:latin typeface="Avenir Next LT Pro"/>
                <a:ea typeface="+mn-ea"/>
                <a:cs typeface="+mn-cs"/>
              </a:rPr>
              <a:t>It involves both speaking and listening skills and is a fundamental form of human interaction</a:t>
            </a:r>
            <a:endParaRPr kumimoji="0" lang="en-US" sz="1900" i="0" u="none" strike="noStrike" kern="1200" cap="none" spc="-20" normalizeH="0" baseline="0" noProof="0" dirty="0">
              <a:ln>
                <a:noFill/>
              </a:ln>
              <a:solidFill>
                <a:sysClr val="windowText" lastClr="000000"/>
              </a:solidFill>
              <a:effectLst/>
              <a:uLnTx/>
              <a:uFillTx/>
              <a:latin typeface="Avenir Next LT Pro"/>
              <a:ea typeface="+mn-ea"/>
              <a:cs typeface="+mn-cs"/>
            </a:endParaRPr>
          </a:p>
        </p:txBody>
      </p:sp>
      <p:sp>
        <p:nvSpPr>
          <p:cNvPr id="8" name="Content Placeholder 12">
            <a:extLst>
              <a:ext uri="{FF2B5EF4-FFF2-40B4-BE49-F238E27FC236}">
                <a16:creationId xmlns:a16="http://schemas.microsoft.com/office/drawing/2014/main" id="{5FECD0F8-00F7-8A02-FA84-F73D5075C840}"/>
              </a:ext>
            </a:extLst>
          </p:cNvPr>
          <p:cNvSpPr txBox="1">
            <a:spLocks/>
          </p:cNvSpPr>
          <p:nvPr/>
        </p:nvSpPr>
        <p:spPr>
          <a:xfrm>
            <a:off x="6648140" y="3875844"/>
            <a:ext cx="4976529" cy="2427025"/>
          </a:xfrm>
          <a:prstGeom prst="rect">
            <a:avLst/>
          </a:prstGeom>
          <a:solidFill>
            <a:srgbClr val="386ECE">
              <a:lumMod val="20000"/>
              <a:lumOff val="80000"/>
            </a:srgbClr>
          </a:solidFill>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US" sz="2000" i="0" u="none" strike="noStrike" kern="1200" cap="none" spc="-20" normalizeH="0" baseline="0" noProof="0" dirty="0">
                <a:ln>
                  <a:noFill/>
                </a:ln>
                <a:solidFill>
                  <a:sysClr val="windowText" lastClr="000000"/>
                </a:solidFill>
                <a:effectLst/>
                <a:uLnTx/>
                <a:uFillTx/>
                <a:latin typeface="Avenir Next LT Pro"/>
                <a:ea typeface="+mn-ea"/>
                <a:cs typeface="+mn-cs"/>
              </a:rPr>
              <a:t>The two major forms of verbal communication include written and oral communication.</a:t>
            </a:r>
          </a:p>
          <a:p>
            <a:pPr>
              <a:defRPr/>
            </a:pPr>
            <a:r>
              <a:rPr kumimoji="0" lang="en-US" sz="1900" i="0" u="none" strike="noStrike" kern="1200" cap="none" spc="-20" normalizeH="0" baseline="0" noProof="0" dirty="0">
                <a:ln>
                  <a:noFill/>
                </a:ln>
                <a:solidFill>
                  <a:sysClr val="windowText" lastClr="000000"/>
                </a:solidFill>
                <a:effectLst/>
                <a:uLnTx/>
                <a:uFillTx/>
                <a:latin typeface="Avenir Next LT Pro"/>
                <a:ea typeface="+mn-ea"/>
                <a:cs typeface="+mn-cs"/>
              </a:rPr>
              <a:t>Some of the key components of verbal communication are sound, words, speaking, and language</a:t>
            </a:r>
          </a:p>
        </p:txBody>
      </p:sp>
    </p:spTree>
    <p:extLst>
      <p:ext uri="{BB962C8B-B14F-4D97-AF65-F5344CB8AC3E}">
        <p14:creationId xmlns:p14="http://schemas.microsoft.com/office/powerpoint/2010/main" val="3722971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0EEEF"/>
        </a:solidFill>
        <a:effectLst/>
      </p:bgPr>
    </p:bg>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39321" y="276135"/>
            <a:ext cx="10036292" cy="773776"/>
          </a:xfrm>
        </p:spPr>
        <p:txBody>
          <a:bodyPr>
            <a:normAutofit/>
          </a:bodyPr>
          <a:lstStyle/>
          <a:p>
            <a:r>
              <a:rPr lang="en-US" sz="3600" b="1" dirty="0">
                <a:latin typeface="Poppins" panose="00000500000000000000" pitchFamily="2" charset="0"/>
                <a:cs typeface="Poppins" panose="00000500000000000000" pitchFamily="2" charset="0"/>
              </a:rPr>
              <a:t>Forms of Verbal Communication</a:t>
            </a:r>
            <a:endParaRPr lang="en-US" sz="4000" dirty="0">
              <a:solidFill>
                <a:schemeClr val="accent4">
                  <a:lumMod val="20000"/>
                  <a:lumOff val="80000"/>
                </a:schemeClr>
              </a:solidFill>
            </a:endParaRPr>
          </a:p>
        </p:txBody>
      </p:sp>
      <p:grpSp>
        <p:nvGrpSpPr>
          <p:cNvPr id="3" name="Group 2">
            <a:extLst>
              <a:ext uri="{FF2B5EF4-FFF2-40B4-BE49-F238E27FC236}">
                <a16:creationId xmlns:a16="http://schemas.microsoft.com/office/drawing/2014/main" id="{D1BF9C33-70DE-91AA-0506-9115F8DE6619}"/>
              </a:ext>
            </a:extLst>
          </p:cNvPr>
          <p:cNvGrpSpPr/>
          <p:nvPr/>
        </p:nvGrpSpPr>
        <p:grpSpPr>
          <a:xfrm>
            <a:off x="4179226" y="3180296"/>
            <a:ext cx="2424003" cy="1213916"/>
            <a:chOff x="4442843" y="2903133"/>
            <a:chExt cx="3233874" cy="1416346"/>
          </a:xfrm>
        </p:grpSpPr>
        <p:sp>
          <p:nvSpPr>
            <p:cNvPr id="34" name="Freeform: Shape 33">
              <a:extLst>
                <a:ext uri="{FF2B5EF4-FFF2-40B4-BE49-F238E27FC236}">
                  <a16:creationId xmlns:a16="http://schemas.microsoft.com/office/drawing/2014/main" id="{54E96C91-711A-8A87-F624-1E8FEC5B1358}"/>
                </a:ext>
              </a:extLst>
            </p:cNvPr>
            <p:cNvSpPr/>
            <p:nvPr/>
          </p:nvSpPr>
          <p:spPr>
            <a:xfrm>
              <a:off x="4781493" y="2903133"/>
              <a:ext cx="2895224" cy="1416346"/>
            </a:xfrm>
            <a:custGeom>
              <a:avLst/>
              <a:gdLst>
                <a:gd name="connsiteX0" fmla="*/ 0 w 2895224"/>
                <a:gd name="connsiteY0" fmla="*/ 0 h 1416346"/>
                <a:gd name="connsiteX1" fmla="*/ 1928967 w 2895224"/>
                <a:gd name="connsiteY1" fmla="*/ 0 h 1416346"/>
                <a:gd name="connsiteX2" fmla="*/ 1932514 w 2895224"/>
                <a:gd name="connsiteY2" fmla="*/ 0 h 1416346"/>
                <a:gd name="connsiteX3" fmla="*/ 2895224 w 2895224"/>
                <a:gd name="connsiteY3" fmla="*/ 0 h 1416346"/>
                <a:gd name="connsiteX4" fmla="*/ 2895224 w 2895224"/>
                <a:gd name="connsiteY4" fmla="*/ 1416346 h 1416346"/>
                <a:gd name="connsiteX5" fmla="*/ 1932514 w 2895224"/>
                <a:gd name="connsiteY5" fmla="*/ 1416346 h 1416346"/>
                <a:gd name="connsiteX6" fmla="*/ 1928967 w 2895224"/>
                <a:gd name="connsiteY6" fmla="*/ 1416346 h 1416346"/>
                <a:gd name="connsiteX7" fmla="*/ 0 w 2895224"/>
                <a:gd name="connsiteY7" fmla="*/ 1416346 h 1416346"/>
                <a:gd name="connsiteX8" fmla="*/ 0 w 2895224"/>
                <a:gd name="connsiteY8" fmla="*/ 1256078 h 1416346"/>
                <a:gd name="connsiteX9" fmla="*/ 43657 w 2895224"/>
                <a:gd name="connsiteY9" fmla="*/ 1260719 h 1416346"/>
                <a:gd name="connsiteX10" fmla="*/ 243018 w 2895224"/>
                <a:gd name="connsiteY10" fmla="*/ 1215172 h 1416346"/>
                <a:gd name="connsiteX11" fmla="*/ 374059 w 2895224"/>
                <a:gd name="connsiteY11" fmla="*/ 1084879 h 1416346"/>
                <a:gd name="connsiteX12" fmla="*/ 420726 w 2895224"/>
                <a:gd name="connsiteY12" fmla="*/ 895597 h 1416346"/>
                <a:gd name="connsiteX13" fmla="*/ 333738 w 2895224"/>
                <a:gd name="connsiteY13" fmla="*/ 626423 h 1416346"/>
                <a:gd name="connsiteX14" fmla="*/ 84724 w 2895224"/>
                <a:gd name="connsiteY14" fmla="*/ 530476 h 1416346"/>
                <a:gd name="connsiteX15" fmla="*/ 42444 w 2895224"/>
                <a:gd name="connsiteY15" fmla="*/ 533476 h 1416346"/>
                <a:gd name="connsiteX16" fmla="*/ 0 w 2895224"/>
                <a:gd name="connsiteY16" fmla="*/ 542315 h 1416346"/>
                <a:gd name="connsiteX17" fmla="*/ 0 w 2895224"/>
                <a:gd name="connsiteY17" fmla="*/ 352768 h 1416346"/>
                <a:gd name="connsiteX18" fmla="*/ 384138 w 2895224"/>
                <a:gd name="connsiteY18" fmla="*/ 352768 h 1416346"/>
                <a:gd name="connsiteX19" fmla="*/ 384138 w 2895224"/>
                <a:gd name="connsiteY19" fmla="*/ 158634 h 1416346"/>
                <a:gd name="connsiteX20" fmla="*/ 0 w 2895224"/>
                <a:gd name="connsiteY20" fmla="*/ 158634 h 1416346"/>
                <a:gd name="connsiteX0" fmla="*/ 0 w 2895224"/>
                <a:gd name="connsiteY0" fmla="*/ 0 h 1416346"/>
                <a:gd name="connsiteX1" fmla="*/ 1928967 w 2895224"/>
                <a:gd name="connsiteY1" fmla="*/ 0 h 1416346"/>
                <a:gd name="connsiteX2" fmla="*/ 2895224 w 2895224"/>
                <a:gd name="connsiteY2" fmla="*/ 0 h 1416346"/>
                <a:gd name="connsiteX3" fmla="*/ 2895224 w 2895224"/>
                <a:gd name="connsiteY3" fmla="*/ 1416346 h 1416346"/>
                <a:gd name="connsiteX4" fmla="*/ 1932514 w 2895224"/>
                <a:gd name="connsiteY4" fmla="*/ 1416346 h 1416346"/>
                <a:gd name="connsiteX5" fmla="*/ 1928967 w 2895224"/>
                <a:gd name="connsiteY5" fmla="*/ 1416346 h 1416346"/>
                <a:gd name="connsiteX6" fmla="*/ 0 w 2895224"/>
                <a:gd name="connsiteY6" fmla="*/ 1416346 h 1416346"/>
                <a:gd name="connsiteX7" fmla="*/ 0 w 2895224"/>
                <a:gd name="connsiteY7" fmla="*/ 1256078 h 1416346"/>
                <a:gd name="connsiteX8" fmla="*/ 43657 w 2895224"/>
                <a:gd name="connsiteY8" fmla="*/ 1260719 h 1416346"/>
                <a:gd name="connsiteX9" fmla="*/ 243018 w 2895224"/>
                <a:gd name="connsiteY9" fmla="*/ 1215172 h 1416346"/>
                <a:gd name="connsiteX10" fmla="*/ 374059 w 2895224"/>
                <a:gd name="connsiteY10" fmla="*/ 1084879 h 1416346"/>
                <a:gd name="connsiteX11" fmla="*/ 420726 w 2895224"/>
                <a:gd name="connsiteY11" fmla="*/ 895597 h 1416346"/>
                <a:gd name="connsiteX12" fmla="*/ 333738 w 2895224"/>
                <a:gd name="connsiteY12" fmla="*/ 626423 h 1416346"/>
                <a:gd name="connsiteX13" fmla="*/ 84724 w 2895224"/>
                <a:gd name="connsiteY13" fmla="*/ 530476 h 1416346"/>
                <a:gd name="connsiteX14" fmla="*/ 42444 w 2895224"/>
                <a:gd name="connsiteY14" fmla="*/ 533476 h 1416346"/>
                <a:gd name="connsiteX15" fmla="*/ 0 w 2895224"/>
                <a:gd name="connsiteY15" fmla="*/ 542315 h 1416346"/>
                <a:gd name="connsiteX16" fmla="*/ 0 w 2895224"/>
                <a:gd name="connsiteY16" fmla="*/ 352768 h 1416346"/>
                <a:gd name="connsiteX17" fmla="*/ 384138 w 2895224"/>
                <a:gd name="connsiteY17" fmla="*/ 352768 h 1416346"/>
                <a:gd name="connsiteX18" fmla="*/ 384138 w 2895224"/>
                <a:gd name="connsiteY18" fmla="*/ 158634 h 1416346"/>
                <a:gd name="connsiteX19" fmla="*/ 0 w 2895224"/>
                <a:gd name="connsiteY19" fmla="*/ 158634 h 1416346"/>
                <a:gd name="connsiteX20" fmla="*/ 0 w 2895224"/>
                <a:gd name="connsiteY20" fmla="*/ 0 h 1416346"/>
                <a:gd name="connsiteX0" fmla="*/ 0 w 2895224"/>
                <a:gd name="connsiteY0" fmla="*/ 0 h 1416346"/>
                <a:gd name="connsiteX1" fmla="*/ 2895224 w 2895224"/>
                <a:gd name="connsiteY1" fmla="*/ 0 h 1416346"/>
                <a:gd name="connsiteX2" fmla="*/ 2895224 w 2895224"/>
                <a:gd name="connsiteY2" fmla="*/ 1416346 h 1416346"/>
                <a:gd name="connsiteX3" fmla="*/ 1932514 w 2895224"/>
                <a:gd name="connsiteY3" fmla="*/ 1416346 h 1416346"/>
                <a:gd name="connsiteX4" fmla="*/ 1928967 w 2895224"/>
                <a:gd name="connsiteY4" fmla="*/ 1416346 h 1416346"/>
                <a:gd name="connsiteX5" fmla="*/ 0 w 2895224"/>
                <a:gd name="connsiteY5" fmla="*/ 1416346 h 1416346"/>
                <a:gd name="connsiteX6" fmla="*/ 0 w 2895224"/>
                <a:gd name="connsiteY6" fmla="*/ 1256078 h 1416346"/>
                <a:gd name="connsiteX7" fmla="*/ 43657 w 2895224"/>
                <a:gd name="connsiteY7" fmla="*/ 1260719 h 1416346"/>
                <a:gd name="connsiteX8" fmla="*/ 243018 w 2895224"/>
                <a:gd name="connsiteY8" fmla="*/ 1215172 h 1416346"/>
                <a:gd name="connsiteX9" fmla="*/ 374059 w 2895224"/>
                <a:gd name="connsiteY9" fmla="*/ 1084879 h 1416346"/>
                <a:gd name="connsiteX10" fmla="*/ 420726 w 2895224"/>
                <a:gd name="connsiteY10" fmla="*/ 895597 h 1416346"/>
                <a:gd name="connsiteX11" fmla="*/ 333738 w 2895224"/>
                <a:gd name="connsiteY11" fmla="*/ 626423 h 1416346"/>
                <a:gd name="connsiteX12" fmla="*/ 84724 w 2895224"/>
                <a:gd name="connsiteY12" fmla="*/ 530476 h 1416346"/>
                <a:gd name="connsiteX13" fmla="*/ 42444 w 2895224"/>
                <a:gd name="connsiteY13" fmla="*/ 533476 h 1416346"/>
                <a:gd name="connsiteX14" fmla="*/ 0 w 2895224"/>
                <a:gd name="connsiteY14" fmla="*/ 542315 h 1416346"/>
                <a:gd name="connsiteX15" fmla="*/ 0 w 2895224"/>
                <a:gd name="connsiteY15" fmla="*/ 352768 h 1416346"/>
                <a:gd name="connsiteX16" fmla="*/ 384138 w 2895224"/>
                <a:gd name="connsiteY16" fmla="*/ 352768 h 1416346"/>
                <a:gd name="connsiteX17" fmla="*/ 384138 w 2895224"/>
                <a:gd name="connsiteY17" fmla="*/ 158634 h 1416346"/>
                <a:gd name="connsiteX18" fmla="*/ 0 w 2895224"/>
                <a:gd name="connsiteY18" fmla="*/ 158634 h 1416346"/>
                <a:gd name="connsiteX19" fmla="*/ 0 w 2895224"/>
                <a:gd name="connsiteY19" fmla="*/ 0 h 1416346"/>
                <a:gd name="connsiteX0" fmla="*/ 0 w 2895224"/>
                <a:gd name="connsiteY0" fmla="*/ 0 h 1416346"/>
                <a:gd name="connsiteX1" fmla="*/ 2895224 w 2895224"/>
                <a:gd name="connsiteY1" fmla="*/ 0 h 1416346"/>
                <a:gd name="connsiteX2" fmla="*/ 2895224 w 2895224"/>
                <a:gd name="connsiteY2" fmla="*/ 1416346 h 1416346"/>
                <a:gd name="connsiteX3" fmla="*/ 1932514 w 2895224"/>
                <a:gd name="connsiteY3" fmla="*/ 1416346 h 1416346"/>
                <a:gd name="connsiteX4" fmla="*/ 0 w 2895224"/>
                <a:gd name="connsiteY4" fmla="*/ 1416346 h 1416346"/>
                <a:gd name="connsiteX5" fmla="*/ 0 w 2895224"/>
                <a:gd name="connsiteY5" fmla="*/ 1256078 h 1416346"/>
                <a:gd name="connsiteX6" fmla="*/ 43657 w 2895224"/>
                <a:gd name="connsiteY6" fmla="*/ 1260719 h 1416346"/>
                <a:gd name="connsiteX7" fmla="*/ 243018 w 2895224"/>
                <a:gd name="connsiteY7" fmla="*/ 1215172 h 1416346"/>
                <a:gd name="connsiteX8" fmla="*/ 374059 w 2895224"/>
                <a:gd name="connsiteY8" fmla="*/ 1084879 h 1416346"/>
                <a:gd name="connsiteX9" fmla="*/ 420726 w 2895224"/>
                <a:gd name="connsiteY9" fmla="*/ 895597 h 1416346"/>
                <a:gd name="connsiteX10" fmla="*/ 333738 w 2895224"/>
                <a:gd name="connsiteY10" fmla="*/ 626423 h 1416346"/>
                <a:gd name="connsiteX11" fmla="*/ 84724 w 2895224"/>
                <a:gd name="connsiteY11" fmla="*/ 530476 h 1416346"/>
                <a:gd name="connsiteX12" fmla="*/ 42444 w 2895224"/>
                <a:gd name="connsiteY12" fmla="*/ 533476 h 1416346"/>
                <a:gd name="connsiteX13" fmla="*/ 0 w 2895224"/>
                <a:gd name="connsiteY13" fmla="*/ 542315 h 1416346"/>
                <a:gd name="connsiteX14" fmla="*/ 0 w 2895224"/>
                <a:gd name="connsiteY14" fmla="*/ 352768 h 1416346"/>
                <a:gd name="connsiteX15" fmla="*/ 384138 w 2895224"/>
                <a:gd name="connsiteY15" fmla="*/ 352768 h 1416346"/>
                <a:gd name="connsiteX16" fmla="*/ 384138 w 2895224"/>
                <a:gd name="connsiteY16" fmla="*/ 158634 h 1416346"/>
                <a:gd name="connsiteX17" fmla="*/ 0 w 2895224"/>
                <a:gd name="connsiteY17" fmla="*/ 158634 h 1416346"/>
                <a:gd name="connsiteX18" fmla="*/ 0 w 2895224"/>
                <a:gd name="connsiteY18" fmla="*/ 0 h 1416346"/>
                <a:gd name="connsiteX0" fmla="*/ 0 w 2895224"/>
                <a:gd name="connsiteY0" fmla="*/ 0 h 1416346"/>
                <a:gd name="connsiteX1" fmla="*/ 2895224 w 2895224"/>
                <a:gd name="connsiteY1" fmla="*/ 0 h 1416346"/>
                <a:gd name="connsiteX2" fmla="*/ 2895224 w 2895224"/>
                <a:gd name="connsiteY2" fmla="*/ 1416346 h 1416346"/>
                <a:gd name="connsiteX3" fmla="*/ 0 w 2895224"/>
                <a:gd name="connsiteY3" fmla="*/ 1416346 h 1416346"/>
                <a:gd name="connsiteX4" fmla="*/ 0 w 2895224"/>
                <a:gd name="connsiteY4" fmla="*/ 1256078 h 1416346"/>
                <a:gd name="connsiteX5" fmla="*/ 43657 w 2895224"/>
                <a:gd name="connsiteY5" fmla="*/ 1260719 h 1416346"/>
                <a:gd name="connsiteX6" fmla="*/ 243018 w 2895224"/>
                <a:gd name="connsiteY6" fmla="*/ 1215172 h 1416346"/>
                <a:gd name="connsiteX7" fmla="*/ 374059 w 2895224"/>
                <a:gd name="connsiteY7" fmla="*/ 1084879 h 1416346"/>
                <a:gd name="connsiteX8" fmla="*/ 420726 w 2895224"/>
                <a:gd name="connsiteY8" fmla="*/ 895597 h 1416346"/>
                <a:gd name="connsiteX9" fmla="*/ 333738 w 2895224"/>
                <a:gd name="connsiteY9" fmla="*/ 626423 h 1416346"/>
                <a:gd name="connsiteX10" fmla="*/ 84724 w 2895224"/>
                <a:gd name="connsiteY10" fmla="*/ 530476 h 1416346"/>
                <a:gd name="connsiteX11" fmla="*/ 42444 w 2895224"/>
                <a:gd name="connsiteY11" fmla="*/ 533476 h 1416346"/>
                <a:gd name="connsiteX12" fmla="*/ 0 w 2895224"/>
                <a:gd name="connsiteY12" fmla="*/ 542315 h 1416346"/>
                <a:gd name="connsiteX13" fmla="*/ 0 w 2895224"/>
                <a:gd name="connsiteY13" fmla="*/ 352768 h 1416346"/>
                <a:gd name="connsiteX14" fmla="*/ 384138 w 2895224"/>
                <a:gd name="connsiteY14" fmla="*/ 352768 h 1416346"/>
                <a:gd name="connsiteX15" fmla="*/ 384138 w 2895224"/>
                <a:gd name="connsiteY15" fmla="*/ 158634 h 1416346"/>
                <a:gd name="connsiteX16" fmla="*/ 0 w 2895224"/>
                <a:gd name="connsiteY16" fmla="*/ 158634 h 1416346"/>
                <a:gd name="connsiteX17" fmla="*/ 0 w 2895224"/>
                <a:gd name="connsiteY17" fmla="*/ 0 h 141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95224" h="1416346">
                  <a:moveTo>
                    <a:pt x="0" y="0"/>
                  </a:moveTo>
                  <a:lnTo>
                    <a:pt x="2895224" y="0"/>
                  </a:lnTo>
                  <a:lnTo>
                    <a:pt x="2895224" y="1416346"/>
                  </a:lnTo>
                  <a:lnTo>
                    <a:pt x="0" y="1416346"/>
                  </a:lnTo>
                  <a:lnTo>
                    <a:pt x="0" y="1256078"/>
                  </a:lnTo>
                  <a:lnTo>
                    <a:pt x="43657" y="1260719"/>
                  </a:lnTo>
                  <a:cubicBezTo>
                    <a:pt x="120315" y="1260719"/>
                    <a:pt x="186769" y="1245537"/>
                    <a:pt x="243018" y="1215172"/>
                  </a:cubicBezTo>
                  <a:cubicBezTo>
                    <a:pt x="299267" y="1184807"/>
                    <a:pt x="342947" y="1141376"/>
                    <a:pt x="374059" y="1084879"/>
                  </a:cubicBezTo>
                  <a:cubicBezTo>
                    <a:pt x="405170" y="1028380"/>
                    <a:pt x="420726" y="965287"/>
                    <a:pt x="420726" y="895597"/>
                  </a:cubicBezTo>
                  <a:cubicBezTo>
                    <a:pt x="420726" y="780112"/>
                    <a:pt x="391730" y="690388"/>
                    <a:pt x="333738" y="626423"/>
                  </a:cubicBezTo>
                  <a:cubicBezTo>
                    <a:pt x="275747" y="562458"/>
                    <a:pt x="192742" y="530476"/>
                    <a:pt x="84724" y="530476"/>
                  </a:cubicBezTo>
                  <a:cubicBezTo>
                    <a:pt x="70786" y="530476"/>
                    <a:pt x="56693" y="531476"/>
                    <a:pt x="42444" y="533476"/>
                  </a:cubicBezTo>
                  <a:lnTo>
                    <a:pt x="0" y="542315"/>
                  </a:lnTo>
                  <a:lnTo>
                    <a:pt x="0" y="352768"/>
                  </a:lnTo>
                  <a:lnTo>
                    <a:pt x="384138" y="352768"/>
                  </a:lnTo>
                  <a:lnTo>
                    <a:pt x="384138" y="158634"/>
                  </a:lnTo>
                  <a:lnTo>
                    <a:pt x="0" y="158634"/>
                  </a:lnTo>
                  <a:lnTo>
                    <a:pt x="0" y="0"/>
                  </a:lnTo>
                  <a:close/>
                </a:path>
              </a:pathLst>
            </a:custGeom>
            <a:solidFill>
              <a:schemeClr val="accent5"/>
            </a:solidFill>
            <a:ln w="12700" cap="flat" cmpd="sng" algn="ctr">
              <a:noFill/>
              <a:prstDash val="solid"/>
              <a:miter lim="800000"/>
            </a:ln>
            <a:effectLst/>
          </p:spPr>
          <p:txBody>
            <a:bodyPr rot="0" spcFirstLastPara="0" vertOverflow="overflow" horzOverflow="overflow" vert="horz" wrap="square" lIns="64008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ts val="1500"/>
                </a:lnSpc>
                <a:spcBef>
                  <a:spcPts val="0"/>
                </a:spcBef>
                <a:spcAft>
                  <a:spcPts val="600"/>
                </a:spcAft>
                <a:buClrTx/>
                <a:buSzTx/>
                <a:buFontTx/>
                <a:buNone/>
                <a:tabLst/>
                <a:defRPr/>
              </a:pPr>
              <a:endParaRPr kumimoji="0" lang="en-US" sz="2000" b="1" i="0" u="none" strike="noStrike" kern="1200" cap="none" spc="0" normalizeH="0" baseline="0" noProof="1">
                <a:ln>
                  <a:noFill/>
                </a:ln>
                <a:solidFill>
                  <a:prstClr val="white">
                    <a:lumMod val="85000"/>
                  </a:prstClr>
                </a:solidFill>
                <a:effectLst/>
                <a:uLnTx/>
                <a:uFillTx/>
                <a:latin typeface="Poppins" panose="00000500000000000000" pitchFamily="2" charset="0"/>
                <a:cs typeface="Poppins" panose="00000500000000000000" pitchFamily="2" charset="0"/>
              </a:endParaRPr>
            </a:p>
          </p:txBody>
        </p:sp>
        <p:sp>
          <p:nvSpPr>
            <p:cNvPr id="35" name="Freeform: Shape 34">
              <a:extLst>
                <a:ext uri="{FF2B5EF4-FFF2-40B4-BE49-F238E27FC236}">
                  <a16:creationId xmlns:a16="http://schemas.microsoft.com/office/drawing/2014/main" id="{9C3346A8-55EE-628D-A39E-5CA90E779F63}"/>
                </a:ext>
              </a:extLst>
            </p:cNvPr>
            <p:cNvSpPr/>
            <p:nvPr/>
          </p:nvSpPr>
          <p:spPr>
            <a:xfrm>
              <a:off x="4442843" y="3061767"/>
              <a:ext cx="759375" cy="1102085"/>
            </a:xfrm>
            <a:custGeom>
              <a:avLst/>
              <a:gdLst/>
              <a:ahLst/>
              <a:cxnLst/>
              <a:rect l="l" t="t" r="r" b="b"/>
              <a:pathLst>
                <a:path w="1054794" h="1530828">
                  <a:moveTo>
                    <a:pt x="121362" y="0"/>
                  </a:moveTo>
                  <a:lnTo>
                    <a:pt x="1003973" y="0"/>
                  </a:lnTo>
                  <a:lnTo>
                    <a:pt x="1003973" y="269658"/>
                  </a:lnTo>
                  <a:lnTo>
                    <a:pt x="405540" y="269658"/>
                  </a:lnTo>
                  <a:lnTo>
                    <a:pt x="371314" y="571711"/>
                  </a:lnTo>
                  <a:cubicBezTo>
                    <a:pt x="396206" y="557126"/>
                    <a:pt x="428876" y="544278"/>
                    <a:pt x="469325" y="533166"/>
                  </a:cubicBezTo>
                  <a:cubicBezTo>
                    <a:pt x="509773" y="522055"/>
                    <a:pt x="549358" y="516499"/>
                    <a:pt x="588078" y="516499"/>
                  </a:cubicBezTo>
                  <a:cubicBezTo>
                    <a:pt x="738118" y="516499"/>
                    <a:pt x="853414" y="560923"/>
                    <a:pt x="933966" y="649772"/>
                  </a:cubicBezTo>
                  <a:cubicBezTo>
                    <a:pt x="1014518" y="738621"/>
                    <a:pt x="1054794" y="863251"/>
                    <a:pt x="1054794" y="1023663"/>
                  </a:cubicBezTo>
                  <a:cubicBezTo>
                    <a:pt x="1054794" y="1120464"/>
                    <a:pt x="1033186" y="1208102"/>
                    <a:pt x="989972" y="1286580"/>
                  </a:cubicBezTo>
                  <a:cubicBezTo>
                    <a:pt x="946757" y="1365057"/>
                    <a:pt x="886084" y="1425384"/>
                    <a:pt x="807953" y="1467562"/>
                  </a:cubicBezTo>
                  <a:cubicBezTo>
                    <a:pt x="729821" y="1509739"/>
                    <a:pt x="637515" y="1530828"/>
                    <a:pt x="531035" y="1530828"/>
                  </a:cubicBezTo>
                  <a:cubicBezTo>
                    <a:pt x="436309" y="1530828"/>
                    <a:pt x="347460" y="1511311"/>
                    <a:pt x="264488" y="1472277"/>
                  </a:cubicBezTo>
                  <a:cubicBezTo>
                    <a:pt x="181517" y="1433244"/>
                    <a:pt x="116522" y="1379701"/>
                    <a:pt x="69505" y="1311649"/>
                  </a:cubicBezTo>
                  <a:cubicBezTo>
                    <a:pt x="22487" y="1243598"/>
                    <a:pt x="-675" y="1166741"/>
                    <a:pt x="16" y="1081079"/>
                  </a:cubicBezTo>
                  <a:lnTo>
                    <a:pt x="350571" y="1081079"/>
                  </a:lnTo>
                  <a:cubicBezTo>
                    <a:pt x="354029" y="1136275"/>
                    <a:pt x="371660" y="1180089"/>
                    <a:pt x="403466" y="1212521"/>
                  </a:cubicBezTo>
                  <a:cubicBezTo>
                    <a:pt x="435272" y="1244954"/>
                    <a:pt x="477103" y="1261170"/>
                    <a:pt x="528960" y="1261170"/>
                  </a:cubicBezTo>
                  <a:cubicBezTo>
                    <a:pt x="646504" y="1261170"/>
                    <a:pt x="705275" y="1174228"/>
                    <a:pt x="705275" y="1000344"/>
                  </a:cubicBezTo>
                  <a:cubicBezTo>
                    <a:pt x="705275" y="839575"/>
                    <a:pt x="633367" y="759191"/>
                    <a:pt x="489549" y="759191"/>
                  </a:cubicBezTo>
                  <a:cubicBezTo>
                    <a:pt x="407960" y="759191"/>
                    <a:pt x="347114" y="785411"/>
                    <a:pt x="307011" y="837852"/>
                  </a:cubicBezTo>
                  <a:lnTo>
                    <a:pt x="29056" y="772447"/>
                  </a:lnTo>
                  <a:lnTo>
                    <a:pt x="121362" y="0"/>
                  </a:lnTo>
                  <a:close/>
                </a:path>
              </a:pathLst>
            </a:custGeom>
            <a:solidFill>
              <a:srgbClr val="276D77"/>
            </a:solidFill>
            <a:ln w="101600" cap="flat" cmpd="sng" algn="ctr">
              <a:solidFill>
                <a:srgbClr val="F0EEE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ppins" panose="00000500000000000000" pitchFamily="2" charset="0"/>
                <a:cs typeface="Poppins" panose="00000500000000000000" pitchFamily="2" charset="0"/>
              </a:endParaRPr>
            </a:p>
          </p:txBody>
        </p:sp>
      </p:grpSp>
      <p:grpSp>
        <p:nvGrpSpPr>
          <p:cNvPr id="4" name="Group 3">
            <a:extLst>
              <a:ext uri="{FF2B5EF4-FFF2-40B4-BE49-F238E27FC236}">
                <a16:creationId xmlns:a16="http://schemas.microsoft.com/office/drawing/2014/main" id="{A5B1134E-2292-2800-308F-D25AD1F9D68A}"/>
              </a:ext>
            </a:extLst>
          </p:cNvPr>
          <p:cNvGrpSpPr/>
          <p:nvPr/>
        </p:nvGrpSpPr>
        <p:grpSpPr>
          <a:xfrm>
            <a:off x="4166923" y="1667770"/>
            <a:ext cx="2436307" cy="1213916"/>
            <a:chOff x="4927316" y="1138381"/>
            <a:chExt cx="3250289" cy="1416346"/>
          </a:xfrm>
        </p:grpSpPr>
        <p:sp>
          <p:nvSpPr>
            <p:cNvPr id="31" name="Freeform: Shape 30">
              <a:extLst>
                <a:ext uri="{FF2B5EF4-FFF2-40B4-BE49-F238E27FC236}">
                  <a16:creationId xmlns:a16="http://schemas.microsoft.com/office/drawing/2014/main" id="{1810D74F-F2FF-E477-8C8B-1E151571115A}"/>
                </a:ext>
              </a:extLst>
            </p:cNvPr>
            <p:cNvSpPr/>
            <p:nvPr/>
          </p:nvSpPr>
          <p:spPr>
            <a:xfrm>
              <a:off x="5282380" y="1138381"/>
              <a:ext cx="2895225" cy="1416346"/>
            </a:xfrm>
            <a:custGeom>
              <a:avLst/>
              <a:gdLst>
                <a:gd name="connsiteX0" fmla="*/ 0 w 2895225"/>
                <a:gd name="connsiteY0" fmla="*/ 0 h 1416346"/>
                <a:gd name="connsiteX1" fmla="*/ 1928968 w 2895225"/>
                <a:gd name="connsiteY1" fmla="*/ 0 h 1416346"/>
                <a:gd name="connsiteX2" fmla="*/ 1932514 w 2895225"/>
                <a:gd name="connsiteY2" fmla="*/ 0 h 1416346"/>
                <a:gd name="connsiteX3" fmla="*/ 2895225 w 2895225"/>
                <a:gd name="connsiteY3" fmla="*/ 0 h 1416346"/>
                <a:gd name="connsiteX4" fmla="*/ 2895225 w 2895225"/>
                <a:gd name="connsiteY4" fmla="*/ 1416346 h 1416346"/>
                <a:gd name="connsiteX5" fmla="*/ 1932514 w 2895225"/>
                <a:gd name="connsiteY5" fmla="*/ 1416346 h 1416346"/>
                <a:gd name="connsiteX6" fmla="*/ 1928968 w 2895225"/>
                <a:gd name="connsiteY6" fmla="*/ 1416346 h 1416346"/>
                <a:gd name="connsiteX7" fmla="*/ 0 w 2895225"/>
                <a:gd name="connsiteY7" fmla="*/ 1416346 h 1416346"/>
                <a:gd name="connsiteX8" fmla="*/ 0 w 2895225"/>
                <a:gd name="connsiteY8" fmla="*/ 1245786 h 1416346"/>
                <a:gd name="connsiteX9" fmla="*/ 425952 w 2895225"/>
                <a:gd name="connsiteY9" fmla="*/ 1245786 h 1416346"/>
                <a:gd name="connsiteX10" fmla="*/ 425952 w 2895225"/>
                <a:gd name="connsiteY10" fmla="*/ 1051652 h 1416346"/>
                <a:gd name="connsiteX11" fmla="*/ 0 w 2895225"/>
                <a:gd name="connsiteY11" fmla="*/ 1051652 h 1416346"/>
                <a:gd name="connsiteX12" fmla="*/ 0 w 2895225"/>
                <a:gd name="connsiteY12" fmla="*/ 1049469 h 1416346"/>
                <a:gd name="connsiteX13" fmla="*/ 138483 w 2895225"/>
                <a:gd name="connsiteY13" fmla="*/ 889624 h 1416346"/>
                <a:gd name="connsiteX14" fmla="*/ 300885 w 2895225"/>
                <a:gd name="connsiteY14" fmla="*/ 710797 h 1416346"/>
                <a:gd name="connsiteX15" fmla="*/ 375178 w 2895225"/>
                <a:gd name="connsiteY15" fmla="*/ 583116 h 1416346"/>
                <a:gd name="connsiteX16" fmla="*/ 399071 w 2895225"/>
                <a:gd name="connsiteY16" fmla="*/ 458049 h 1416346"/>
                <a:gd name="connsiteX17" fmla="*/ 303871 w 2895225"/>
                <a:gd name="connsiteY17" fmla="*/ 224341 h 1416346"/>
                <a:gd name="connsiteX18" fmla="*/ 32457 w 2895225"/>
                <a:gd name="connsiteY18" fmla="*/ 142954 h 1416346"/>
                <a:gd name="connsiteX19" fmla="*/ 0 w 2895225"/>
                <a:gd name="connsiteY19" fmla="*/ 144763 h 1416346"/>
                <a:gd name="connsiteX0" fmla="*/ 0 w 2895225"/>
                <a:gd name="connsiteY0" fmla="*/ 0 h 1416346"/>
                <a:gd name="connsiteX1" fmla="*/ 1928968 w 2895225"/>
                <a:gd name="connsiteY1" fmla="*/ 0 h 1416346"/>
                <a:gd name="connsiteX2" fmla="*/ 2895225 w 2895225"/>
                <a:gd name="connsiteY2" fmla="*/ 0 h 1416346"/>
                <a:gd name="connsiteX3" fmla="*/ 2895225 w 2895225"/>
                <a:gd name="connsiteY3" fmla="*/ 1416346 h 1416346"/>
                <a:gd name="connsiteX4" fmla="*/ 1932514 w 2895225"/>
                <a:gd name="connsiteY4" fmla="*/ 1416346 h 1416346"/>
                <a:gd name="connsiteX5" fmla="*/ 1928968 w 2895225"/>
                <a:gd name="connsiteY5" fmla="*/ 1416346 h 1416346"/>
                <a:gd name="connsiteX6" fmla="*/ 0 w 2895225"/>
                <a:gd name="connsiteY6" fmla="*/ 1416346 h 1416346"/>
                <a:gd name="connsiteX7" fmla="*/ 0 w 2895225"/>
                <a:gd name="connsiteY7" fmla="*/ 1245786 h 1416346"/>
                <a:gd name="connsiteX8" fmla="*/ 425952 w 2895225"/>
                <a:gd name="connsiteY8" fmla="*/ 1245786 h 1416346"/>
                <a:gd name="connsiteX9" fmla="*/ 425952 w 2895225"/>
                <a:gd name="connsiteY9" fmla="*/ 1051652 h 1416346"/>
                <a:gd name="connsiteX10" fmla="*/ 0 w 2895225"/>
                <a:gd name="connsiteY10" fmla="*/ 1051652 h 1416346"/>
                <a:gd name="connsiteX11" fmla="*/ 0 w 2895225"/>
                <a:gd name="connsiteY11" fmla="*/ 1049469 h 1416346"/>
                <a:gd name="connsiteX12" fmla="*/ 138483 w 2895225"/>
                <a:gd name="connsiteY12" fmla="*/ 889624 h 1416346"/>
                <a:gd name="connsiteX13" fmla="*/ 300885 w 2895225"/>
                <a:gd name="connsiteY13" fmla="*/ 710797 h 1416346"/>
                <a:gd name="connsiteX14" fmla="*/ 375178 w 2895225"/>
                <a:gd name="connsiteY14" fmla="*/ 583116 h 1416346"/>
                <a:gd name="connsiteX15" fmla="*/ 399071 w 2895225"/>
                <a:gd name="connsiteY15" fmla="*/ 458049 h 1416346"/>
                <a:gd name="connsiteX16" fmla="*/ 303871 w 2895225"/>
                <a:gd name="connsiteY16" fmla="*/ 224341 h 1416346"/>
                <a:gd name="connsiteX17" fmla="*/ 32457 w 2895225"/>
                <a:gd name="connsiteY17" fmla="*/ 142954 h 1416346"/>
                <a:gd name="connsiteX18" fmla="*/ 0 w 2895225"/>
                <a:gd name="connsiteY18" fmla="*/ 144763 h 1416346"/>
                <a:gd name="connsiteX19" fmla="*/ 0 w 2895225"/>
                <a:gd name="connsiteY19" fmla="*/ 0 h 1416346"/>
                <a:gd name="connsiteX0" fmla="*/ 0 w 2895225"/>
                <a:gd name="connsiteY0" fmla="*/ 0 h 1416346"/>
                <a:gd name="connsiteX1" fmla="*/ 1928968 w 2895225"/>
                <a:gd name="connsiteY1" fmla="*/ 0 h 1416346"/>
                <a:gd name="connsiteX2" fmla="*/ 2895225 w 2895225"/>
                <a:gd name="connsiteY2" fmla="*/ 0 h 1416346"/>
                <a:gd name="connsiteX3" fmla="*/ 2895225 w 2895225"/>
                <a:gd name="connsiteY3" fmla="*/ 1416346 h 1416346"/>
                <a:gd name="connsiteX4" fmla="*/ 1932514 w 2895225"/>
                <a:gd name="connsiteY4" fmla="*/ 1416346 h 1416346"/>
                <a:gd name="connsiteX5" fmla="*/ 0 w 2895225"/>
                <a:gd name="connsiteY5" fmla="*/ 1416346 h 1416346"/>
                <a:gd name="connsiteX6" fmla="*/ 0 w 2895225"/>
                <a:gd name="connsiteY6" fmla="*/ 1245786 h 1416346"/>
                <a:gd name="connsiteX7" fmla="*/ 425952 w 2895225"/>
                <a:gd name="connsiteY7" fmla="*/ 1245786 h 1416346"/>
                <a:gd name="connsiteX8" fmla="*/ 425952 w 2895225"/>
                <a:gd name="connsiteY8" fmla="*/ 1051652 h 1416346"/>
                <a:gd name="connsiteX9" fmla="*/ 0 w 2895225"/>
                <a:gd name="connsiteY9" fmla="*/ 1051652 h 1416346"/>
                <a:gd name="connsiteX10" fmla="*/ 0 w 2895225"/>
                <a:gd name="connsiteY10" fmla="*/ 1049469 h 1416346"/>
                <a:gd name="connsiteX11" fmla="*/ 138483 w 2895225"/>
                <a:gd name="connsiteY11" fmla="*/ 889624 h 1416346"/>
                <a:gd name="connsiteX12" fmla="*/ 300885 w 2895225"/>
                <a:gd name="connsiteY12" fmla="*/ 710797 h 1416346"/>
                <a:gd name="connsiteX13" fmla="*/ 375178 w 2895225"/>
                <a:gd name="connsiteY13" fmla="*/ 583116 h 1416346"/>
                <a:gd name="connsiteX14" fmla="*/ 399071 w 2895225"/>
                <a:gd name="connsiteY14" fmla="*/ 458049 h 1416346"/>
                <a:gd name="connsiteX15" fmla="*/ 303871 w 2895225"/>
                <a:gd name="connsiteY15" fmla="*/ 224341 h 1416346"/>
                <a:gd name="connsiteX16" fmla="*/ 32457 w 2895225"/>
                <a:gd name="connsiteY16" fmla="*/ 142954 h 1416346"/>
                <a:gd name="connsiteX17" fmla="*/ 0 w 2895225"/>
                <a:gd name="connsiteY17" fmla="*/ 144763 h 1416346"/>
                <a:gd name="connsiteX18" fmla="*/ 0 w 2895225"/>
                <a:gd name="connsiteY18" fmla="*/ 0 h 1416346"/>
                <a:gd name="connsiteX0" fmla="*/ 0 w 2895225"/>
                <a:gd name="connsiteY0" fmla="*/ 0 h 1416346"/>
                <a:gd name="connsiteX1" fmla="*/ 2895225 w 2895225"/>
                <a:gd name="connsiteY1" fmla="*/ 0 h 1416346"/>
                <a:gd name="connsiteX2" fmla="*/ 2895225 w 2895225"/>
                <a:gd name="connsiteY2" fmla="*/ 1416346 h 1416346"/>
                <a:gd name="connsiteX3" fmla="*/ 1932514 w 2895225"/>
                <a:gd name="connsiteY3" fmla="*/ 1416346 h 1416346"/>
                <a:gd name="connsiteX4" fmla="*/ 0 w 2895225"/>
                <a:gd name="connsiteY4" fmla="*/ 1416346 h 1416346"/>
                <a:gd name="connsiteX5" fmla="*/ 0 w 2895225"/>
                <a:gd name="connsiteY5" fmla="*/ 1245786 h 1416346"/>
                <a:gd name="connsiteX6" fmla="*/ 425952 w 2895225"/>
                <a:gd name="connsiteY6" fmla="*/ 1245786 h 1416346"/>
                <a:gd name="connsiteX7" fmla="*/ 425952 w 2895225"/>
                <a:gd name="connsiteY7" fmla="*/ 1051652 h 1416346"/>
                <a:gd name="connsiteX8" fmla="*/ 0 w 2895225"/>
                <a:gd name="connsiteY8" fmla="*/ 1051652 h 1416346"/>
                <a:gd name="connsiteX9" fmla="*/ 0 w 2895225"/>
                <a:gd name="connsiteY9" fmla="*/ 1049469 h 1416346"/>
                <a:gd name="connsiteX10" fmla="*/ 138483 w 2895225"/>
                <a:gd name="connsiteY10" fmla="*/ 889624 h 1416346"/>
                <a:gd name="connsiteX11" fmla="*/ 300885 w 2895225"/>
                <a:gd name="connsiteY11" fmla="*/ 710797 h 1416346"/>
                <a:gd name="connsiteX12" fmla="*/ 375178 w 2895225"/>
                <a:gd name="connsiteY12" fmla="*/ 583116 h 1416346"/>
                <a:gd name="connsiteX13" fmla="*/ 399071 w 2895225"/>
                <a:gd name="connsiteY13" fmla="*/ 458049 h 1416346"/>
                <a:gd name="connsiteX14" fmla="*/ 303871 w 2895225"/>
                <a:gd name="connsiteY14" fmla="*/ 224341 h 1416346"/>
                <a:gd name="connsiteX15" fmla="*/ 32457 w 2895225"/>
                <a:gd name="connsiteY15" fmla="*/ 142954 h 1416346"/>
                <a:gd name="connsiteX16" fmla="*/ 0 w 2895225"/>
                <a:gd name="connsiteY16" fmla="*/ 144763 h 1416346"/>
                <a:gd name="connsiteX17" fmla="*/ 0 w 2895225"/>
                <a:gd name="connsiteY17" fmla="*/ 0 h 1416346"/>
                <a:gd name="connsiteX0" fmla="*/ 0 w 2895225"/>
                <a:gd name="connsiteY0" fmla="*/ 0 h 1416346"/>
                <a:gd name="connsiteX1" fmla="*/ 2895225 w 2895225"/>
                <a:gd name="connsiteY1" fmla="*/ 0 h 1416346"/>
                <a:gd name="connsiteX2" fmla="*/ 2895225 w 2895225"/>
                <a:gd name="connsiteY2" fmla="*/ 1416346 h 1416346"/>
                <a:gd name="connsiteX3" fmla="*/ 0 w 2895225"/>
                <a:gd name="connsiteY3" fmla="*/ 1416346 h 1416346"/>
                <a:gd name="connsiteX4" fmla="*/ 0 w 2895225"/>
                <a:gd name="connsiteY4" fmla="*/ 1245786 h 1416346"/>
                <a:gd name="connsiteX5" fmla="*/ 425952 w 2895225"/>
                <a:gd name="connsiteY5" fmla="*/ 1245786 h 1416346"/>
                <a:gd name="connsiteX6" fmla="*/ 425952 w 2895225"/>
                <a:gd name="connsiteY6" fmla="*/ 1051652 h 1416346"/>
                <a:gd name="connsiteX7" fmla="*/ 0 w 2895225"/>
                <a:gd name="connsiteY7" fmla="*/ 1051652 h 1416346"/>
                <a:gd name="connsiteX8" fmla="*/ 0 w 2895225"/>
                <a:gd name="connsiteY8" fmla="*/ 1049469 h 1416346"/>
                <a:gd name="connsiteX9" fmla="*/ 138483 w 2895225"/>
                <a:gd name="connsiteY9" fmla="*/ 889624 h 1416346"/>
                <a:gd name="connsiteX10" fmla="*/ 300885 w 2895225"/>
                <a:gd name="connsiteY10" fmla="*/ 710797 h 1416346"/>
                <a:gd name="connsiteX11" fmla="*/ 375178 w 2895225"/>
                <a:gd name="connsiteY11" fmla="*/ 583116 h 1416346"/>
                <a:gd name="connsiteX12" fmla="*/ 399071 w 2895225"/>
                <a:gd name="connsiteY12" fmla="*/ 458049 h 1416346"/>
                <a:gd name="connsiteX13" fmla="*/ 303871 w 2895225"/>
                <a:gd name="connsiteY13" fmla="*/ 224341 h 1416346"/>
                <a:gd name="connsiteX14" fmla="*/ 32457 w 2895225"/>
                <a:gd name="connsiteY14" fmla="*/ 142954 h 1416346"/>
                <a:gd name="connsiteX15" fmla="*/ 0 w 2895225"/>
                <a:gd name="connsiteY15" fmla="*/ 144763 h 1416346"/>
                <a:gd name="connsiteX16" fmla="*/ 0 w 2895225"/>
                <a:gd name="connsiteY16" fmla="*/ 0 h 141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95225" h="1416346">
                  <a:moveTo>
                    <a:pt x="0" y="0"/>
                  </a:moveTo>
                  <a:lnTo>
                    <a:pt x="2895225" y="0"/>
                  </a:lnTo>
                  <a:lnTo>
                    <a:pt x="2895225" y="1416346"/>
                  </a:lnTo>
                  <a:lnTo>
                    <a:pt x="0" y="1416346"/>
                  </a:lnTo>
                  <a:lnTo>
                    <a:pt x="0" y="1245786"/>
                  </a:lnTo>
                  <a:lnTo>
                    <a:pt x="425952" y="1245786"/>
                  </a:lnTo>
                  <a:lnTo>
                    <a:pt x="425952" y="1051652"/>
                  </a:lnTo>
                  <a:lnTo>
                    <a:pt x="0" y="1051652"/>
                  </a:lnTo>
                  <a:lnTo>
                    <a:pt x="0" y="1049469"/>
                  </a:lnTo>
                  <a:lnTo>
                    <a:pt x="138483" y="889624"/>
                  </a:lnTo>
                  <a:cubicBezTo>
                    <a:pt x="213151" y="814957"/>
                    <a:pt x="267284" y="755348"/>
                    <a:pt x="300885" y="710797"/>
                  </a:cubicBezTo>
                  <a:cubicBezTo>
                    <a:pt x="334484" y="666245"/>
                    <a:pt x="359249" y="623685"/>
                    <a:pt x="375178" y="583116"/>
                  </a:cubicBezTo>
                  <a:cubicBezTo>
                    <a:pt x="391107" y="542547"/>
                    <a:pt x="399071" y="500858"/>
                    <a:pt x="399071" y="458049"/>
                  </a:cubicBezTo>
                  <a:cubicBezTo>
                    <a:pt x="399071" y="356502"/>
                    <a:pt x="367338" y="278599"/>
                    <a:pt x="303871" y="224341"/>
                  </a:cubicBezTo>
                  <a:cubicBezTo>
                    <a:pt x="240404" y="170083"/>
                    <a:pt x="149932" y="142954"/>
                    <a:pt x="32457" y="142954"/>
                  </a:cubicBezTo>
                  <a:lnTo>
                    <a:pt x="0" y="144763"/>
                  </a:lnTo>
                  <a:lnTo>
                    <a:pt x="0" y="0"/>
                  </a:lnTo>
                  <a:close/>
                </a:path>
              </a:pathLst>
            </a:custGeom>
            <a:solidFill>
              <a:schemeClr val="accent2"/>
            </a:solidFill>
            <a:ln w="12700" cap="flat" cmpd="sng" algn="ctr">
              <a:noFill/>
              <a:prstDash val="solid"/>
              <a:miter lim="800000"/>
            </a:ln>
            <a:effectLst/>
          </p:spPr>
          <p:txBody>
            <a:bodyPr rot="0" spcFirstLastPara="0" vertOverflow="overflow" horzOverflow="overflow" vert="horz" wrap="square" lIns="64008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ts val="1500"/>
                </a:lnSpc>
                <a:spcBef>
                  <a:spcPts val="0"/>
                </a:spcBef>
                <a:spcAft>
                  <a:spcPts val="600"/>
                </a:spcAft>
                <a:buClrTx/>
                <a:buSzTx/>
                <a:buFontTx/>
                <a:buNone/>
                <a:tabLst/>
                <a:defRPr/>
              </a:pPr>
              <a:endParaRPr kumimoji="0" lang="en-US" sz="2000" b="1" i="0" u="none" strike="noStrike" kern="1200" cap="none" spc="0" normalizeH="0" baseline="0" noProof="1">
                <a:ln>
                  <a:noFill/>
                </a:ln>
                <a:solidFill>
                  <a:schemeClr val="tx1">
                    <a:lumMod val="75000"/>
                    <a:lumOff val="25000"/>
                  </a:schemeClr>
                </a:solidFill>
                <a:effectLst/>
                <a:uLnTx/>
                <a:uFillTx/>
                <a:latin typeface="Poppins" panose="00000500000000000000" pitchFamily="2" charset="0"/>
                <a:cs typeface="Poppins" panose="00000500000000000000" pitchFamily="2" charset="0"/>
              </a:endParaRPr>
            </a:p>
          </p:txBody>
        </p:sp>
        <p:sp>
          <p:nvSpPr>
            <p:cNvPr id="32" name="Freeform: Shape 31">
              <a:extLst>
                <a:ext uri="{FF2B5EF4-FFF2-40B4-BE49-F238E27FC236}">
                  <a16:creationId xmlns:a16="http://schemas.microsoft.com/office/drawing/2014/main" id="{8F4DAC0A-0F4A-7E6B-9A38-C708C23DD6E6}"/>
                </a:ext>
              </a:extLst>
            </p:cNvPr>
            <p:cNvSpPr/>
            <p:nvPr/>
          </p:nvSpPr>
          <p:spPr>
            <a:xfrm>
              <a:off x="4927316" y="1281335"/>
              <a:ext cx="781017" cy="1102832"/>
            </a:xfrm>
            <a:custGeom>
              <a:avLst/>
              <a:gdLst/>
              <a:ahLst/>
              <a:cxnLst/>
              <a:rect l="l" t="t" r="r" b="b"/>
              <a:pathLst>
                <a:path w="1084855" h="1531865">
                  <a:moveTo>
                    <a:pt x="538279" y="0"/>
                  </a:moveTo>
                  <a:cubicBezTo>
                    <a:pt x="701456" y="0"/>
                    <a:pt x="827124" y="37683"/>
                    <a:pt x="915281" y="113049"/>
                  </a:cubicBezTo>
                  <a:cubicBezTo>
                    <a:pt x="1003439" y="188415"/>
                    <a:pt x="1047517" y="296624"/>
                    <a:pt x="1047517" y="437676"/>
                  </a:cubicBezTo>
                  <a:cubicBezTo>
                    <a:pt x="1047517" y="497139"/>
                    <a:pt x="1036454" y="555046"/>
                    <a:pt x="1014329" y="611398"/>
                  </a:cubicBezTo>
                  <a:cubicBezTo>
                    <a:pt x="992203" y="667749"/>
                    <a:pt x="957804" y="726866"/>
                    <a:pt x="911133" y="788750"/>
                  </a:cubicBezTo>
                  <a:cubicBezTo>
                    <a:pt x="864461" y="850633"/>
                    <a:pt x="789268" y="933431"/>
                    <a:pt x="685553" y="1037146"/>
                  </a:cubicBezTo>
                  <a:lnTo>
                    <a:pt x="490570" y="1262207"/>
                  </a:lnTo>
                  <a:lnTo>
                    <a:pt x="1084855" y="1262207"/>
                  </a:lnTo>
                  <a:lnTo>
                    <a:pt x="1084855" y="1531865"/>
                  </a:lnTo>
                  <a:lnTo>
                    <a:pt x="31114" y="1531865"/>
                  </a:lnTo>
                  <a:lnTo>
                    <a:pt x="31114" y="1303693"/>
                  </a:lnTo>
                  <a:lnTo>
                    <a:pt x="516499" y="793417"/>
                  </a:lnTo>
                  <a:cubicBezTo>
                    <a:pt x="636116" y="657205"/>
                    <a:pt x="695925" y="548996"/>
                    <a:pt x="695925" y="468790"/>
                  </a:cubicBezTo>
                  <a:cubicBezTo>
                    <a:pt x="695925" y="403796"/>
                    <a:pt x="681750" y="354358"/>
                    <a:pt x="653402" y="320478"/>
                  </a:cubicBezTo>
                  <a:cubicBezTo>
                    <a:pt x="625053" y="286598"/>
                    <a:pt x="583913" y="269658"/>
                    <a:pt x="529981" y="269658"/>
                  </a:cubicBezTo>
                  <a:cubicBezTo>
                    <a:pt x="476741" y="269658"/>
                    <a:pt x="433527" y="292302"/>
                    <a:pt x="400338" y="337591"/>
                  </a:cubicBezTo>
                  <a:cubicBezTo>
                    <a:pt x="367149" y="382880"/>
                    <a:pt x="350555" y="439404"/>
                    <a:pt x="350555" y="507164"/>
                  </a:cubicBezTo>
                  <a:lnTo>
                    <a:pt x="0" y="507164"/>
                  </a:lnTo>
                  <a:cubicBezTo>
                    <a:pt x="0" y="414513"/>
                    <a:pt x="23163" y="328948"/>
                    <a:pt x="69489" y="250471"/>
                  </a:cubicBezTo>
                  <a:cubicBezTo>
                    <a:pt x="115814" y="171993"/>
                    <a:pt x="180117" y="110629"/>
                    <a:pt x="262398" y="66377"/>
                  </a:cubicBezTo>
                  <a:cubicBezTo>
                    <a:pt x="344678" y="22126"/>
                    <a:pt x="436638" y="0"/>
                    <a:pt x="538279" y="0"/>
                  </a:cubicBezTo>
                  <a:close/>
                </a:path>
              </a:pathLst>
            </a:custGeom>
            <a:solidFill>
              <a:srgbClr val="00B0F0"/>
            </a:solidFill>
            <a:ln w="101600" cap="flat" cmpd="sng" algn="ctr">
              <a:solidFill>
                <a:srgbClr val="F0EEE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ppins" panose="00000500000000000000" pitchFamily="2" charset="0"/>
                <a:cs typeface="Poppins" panose="00000500000000000000" pitchFamily="2" charset="0"/>
              </a:endParaRPr>
            </a:p>
          </p:txBody>
        </p:sp>
      </p:grpSp>
      <p:grpSp>
        <p:nvGrpSpPr>
          <p:cNvPr id="6" name="Group 5">
            <a:extLst>
              <a:ext uri="{FF2B5EF4-FFF2-40B4-BE49-F238E27FC236}">
                <a16:creationId xmlns:a16="http://schemas.microsoft.com/office/drawing/2014/main" id="{0EF047F5-1158-7341-40EF-96D9DED1D51B}"/>
              </a:ext>
            </a:extLst>
          </p:cNvPr>
          <p:cNvGrpSpPr/>
          <p:nvPr/>
        </p:nvGrpSpPr>
        <p:grpSpPr>
          <a:xfrm>
            <a:off x="6969118" y="3180296"/>
            <a:ext cx="2478949" cy="1213916"/>
            <a:chOff x="8164852" y="2903133"/>
            <a:chExt cx="3307178" cy="1416346"/>
          </a:xfrm>
        </p:grpSpPr>
        <p:sp>
          <p:nvSpPr>
            <p:cNvPr id="27" name="Freeform: Shape 26">
              <a:extLst>
                <a:ext uri="{FF2B5EF4-FFF2-40B4-BE49-F238E27FC236}">
                  <a16:creationId xmlns:a16="http://schemas.microsoft.com/office/drawing/2014/main" id="{E9EA8379-EEB2-E7C8-3A56-8B72CF79873D}"/>
                </a:ext>
              </a:extLst>
            </p:cNvPr>
            <p:cNvSpPr/>
            <p:nvPr/>
          </p:nvSpPr>
          <p:spPr>
            <a:xfrm>
              <a:off x="8573259" y="2903133"/>
              <a:ext cx="2898771" cy="1416346"/>
            </a:xfrm>
            <a:custGeom>
              <a:avLst/>
              <a:gdLst>
                <a:gd name="connsiteX0" fmla="*/ 0 w 2898771"/>
                <a:gd name="connsiteY0" fmla="*/ 0 h 1416346"/>
                <a:gd name="connsiteX1" fmla="*/ 1932514 w 2898771"/>
                <a:gd name="connsiteY1" fmla="*/ 0 h 1416346"/>
                <a:gd name="connsiteX2" fmla="*/ 2898771 w 2898771"/>
                <a:gd name="connsiteY2" fmla="*/ 0 h 1416346"/>
                <a:gd name="connsiteX3" fmla="*/ 2898771 w 2898771"/>
                <a:gd name="connsiteY3" fmla="*/ 1416346 h 1416346"/>
                <a:gd name="connsiteX4" fmla="*/ 1932514 w 2898771"/>
                <a:gd name="connsiteY4" fmla="*/ 1416346 h 1416346"/>
                <a:gd name="connsiteX5" fmla="*/ 0 w 2898771"/>
                <a:gd name="connsiteY5" fmla="*/ 1416346 h 1416346"/>
                <a:gd name="connsiteX6" fmla="*/ 0 w 2898771"/>
                <a:gd name="connsiteY6" fmla="*/ 1260283 h 1416346"/>
                <a:gd name="connsiteX7" fmla="*/ 44751 w 2898771"/>
                <a:gd name="connsiteY7" fmla="*/ 1257663 h 1416346"/>
                <a:gd name="connsiteX8" fmla="*/ 187062 w 2898771"/>
                <a:gd name="connsiteY8" fmla="*/ 1211813 h 1416346"/>
                <a:gd name="connsiteX9" fmla="*/ 323702 w 2898771"/>
                <a:gd name="connsiteY9" fmla="*/ 1076292 h 1416346"/>
                <a:gd name="connsiteX10" fmla="*/ 372609 w 2898771"/>
                <a:gd name="connsiteY10" fmla="*/ 885891 h 1416346"/>
                <a:gd name="connsiteX11" fmla="*/ 288982 w 2898771"/>
                <a:gd name="connsiteY11" fmla="*/ 615596 h 1416346"/>
                <a:gd name="connsiteX12" fmla="*/ 64235 w 2898771"/>
                <a:gd name="connsiteY12" fmla="*/ 512555 h 1416346"/>
                <a:gd name="connsiteX13" fmla="*/ 2074 w 2898771"/>
                <a:gd name="connsiteY13" fmla="*/ 517782 h 1416346"/>
                <a:gd name="connsiteX14" fmla="*/ 0 w 2898771"/>
                <a:gd name="connsiteY14" fmla="*/ 518357 h 1416346"/>
                <a:gd name="connsiteX15" fmla="*/ 0 w 2898771"/>
                <a:gd name="connsiteY15" fmla="*/ 384519 h 1416346"/>
                <a:gd name="connsiteX16" fmla="*/ 9331 w 2898771"/>
                <a:gd name="connsiteY16" fmla="*/ 378832 h 1416346"/>
                <a:gd name="connsiteX17" fmla="*/ 192662 w 2898771"/>
                <a:gd name="connsiteY17" fmla="*/ 340822 h 1416346"/>
                <a:gd name="connsiteX18" fmla="*/ 203862 w 2898771"/>
                <a:gd name="connsiteY18" fmla="*/ 340822 h 1416346"/>
                <a:gd name="connsiteX19" fmla="*/ 203862 w 2898771"/>
                <a:gd name="connsiteY19" fmla="*/ 142954 h 1416346"/>
                <a:gd name="connsiteX20" fmla="*/ 165782 w 2898771"/>
                <a:gd name="connsiteY20" fmla="*/ 142954 h 1416346"/>
                <a:gd name="connsiteX21" fmla="*/ 10288 w 2898771"/>
                <a:gd name="connsiteY21" fmla="*/ 161995 h 1416346"/>
                <a:gd name="connsiteX22" fmla="*/ 0 w 2898771"/>
                <a:gd name="connsiteY22" fmla="*/ 165381 h 1416346"/>
                <a:gd name="connsiteX0" fmla="*/ 0 w 2898771"/>
                <a:gd name="connsiteY0" fmla="*/ 0 h 1416346"/>
                <a:gd name="connsiteX1" fmla="*/ 1932514 w 2898771"/>
                <a:gd name="connsiteY1" fmla="*/ 0 h 1416346"/>
                <a:gd name="connsiteX2" fmla="*/ 2898771 w 2898771"/>
                <a:gd name="connsiteY2" fmla="*/ 0 h 1416346"/>
                <a:gd name="connsiteX3" fmla="*/ 2898771 w 2898771"/>
                <a:gd name="connsiteY3" fmla="*/ 1416346 h 1416346"/>
                <a:gd name="connsiteX4" fmla="*/ 0 w 2898771"/>
                <a:gd name="connsiteY4" fmla="*/ 1416346 h 1416346"/>
                <a:gd name="connsiteX5" fmla="*/ 0 w 2898771"/>
                <a:gd name="connsiteY5" fmla="*/ 1260283 h 1416346"/>
                <a:gd name="connsiteX6" fmla="*/ 44751 w 2898771"/>
                <a:gd name="connsiteY6" fmla="*/ 1257663 h 1416346"/>
                <a:gd name="connsiteX7" fmla="*/ 187062 w 2898771"/>
                <a:gd name="connsiteY7" fmla="*/ 1211813 h 1416346"/>
                <a:gd name="connsiteX8" fmla="*/ 323702 w 2898771"/>
                <a:gd name="connsiteY8" fmla="*/ 1076292 h 1416346"/>
                <a:gd name="connsiteX9" fmla="*/ 372609 w 2898771"/>
                <a:gd name="connsiteY9" fmla="*/ 885891 h 1416346"/>
                <a:gd name="connsiteX10" fmla="*/ 288982 w 2898771"/>
                <a:gd name="connsiteY10" fmla="*/ 615596 h 1416346"/>
                <a:gd name="connsiteX11" fmla="*/ 64235 w 2898771"/>
                <a:gd name="connsiteY11" fmla="*/ 512555 h 1416346"/>
                <a:gd name="connsiteX12" fmla="*/ 2074 w 2898771"/>
                <a:gd name="connsiteY12" fmla="*/ 517782 h 1416346"/>
                <a:gd name="connsiteX13" fmla="*/ 0 w 2898771"/>
                <a:gd name="connsiteY13" fmla="*/ 518357 h 1416346"/>
                <a:gd name="connsiteX14" fmla="*/ 0 w 2898771"/>
                <a:gd name="connsiteY14" fmla="*/ 384519 h 1416346"/>
                <a:gd name="connsiteX15" fmla="*/ 9331 w 2898771"/>
                <a:gd name="connsiteY15" fmla="*/ 378832 h 1416346"/>
                <a:gd name="connsiteX16" fmla="*/ 192662 w 2898771"/>
                <a:gd name="connsiteY16" fmla="*/ 340822 h 1416346"/>
                <a:gd name="connsiteX17" fmla="*/ 203862 w 2898771"/>
                <a:gd name="connsiteY17" fmla="*/ 340822 h 1416346"/>
                <a:gd name="connsiteX18" fmla="*/ 203862 w 2898771"/>
                <a:gd name="connsiteY18" fmla="*/ 142954 h 1416346"/>
                <a:gd name="connsiteX19" fmla="*/ 165782 w 2898771"/>
                <a:gd name="connsiteY19" fmla="*/ 142954 h 1416346"/>
                <a:gd name="connsiteX20" fmla="*/ 10288 w 2898771"/>
                <a:gd name="connsiteY20" fmla="*/ 161995 h 1416346"/>
                <a:gd name="connsiteX21" fmla="*/ 0 w 2898771"/>
                <a:gd name="connsiteY21" fmla="*/ 165381 h 1416346"/>
                <a:gd name="connsiteX22" fmla="*/ 0 w 2898771"/>
                <a:gd name="connsiteY22" fmla="*/ 0 h 1416346"/>
                <a:gd name="connsiteX0" fmla="*/ 0 w 2898771"/>
                <a:gd name="connsiteY0" fmla="*/ 0 h 1416346"/>
                <a:gd name="connsiteX1" fmla="*/ 2898771 w 2898771"/>
                <a:gd name="connsiteY1" fmla="*/ 0 h 1416346"/>
                <a:gd name="connsiteX2" fmla="*/ 2898771 w 2898771"/>
                <a:gd name="connsiteY2" fmla="*/ 1416346 h 1416346"/>
                <a:gd name="connsiteX3" fmla="*/ 0 w 2898771"/>
                <a:gd name="connsiteY3" fmla="*/ 1416346 h 1416346"/>
                <a:gd name="connsiteX4" fmla="*/ 0 w 2898771"/>
                <a:gd name="connsiteY4" fmla="*/ 1260283 h 1416346"/>
                <a:gd name="connsiteX5" fmla="*/ 44751 w 2898771"/>
                <a:gd name="connsiteY5" fmla="*/ 1257663 h 1416346"/>
                <a:gd name="connsiteX6" fmla="*/ 187062 w 2898771"/>
                <a:gd name="connsiteY6" fmla="*/ 1211813 h 1416346"/>
                <a:gd name="connsiteX7" fmla="*/ 323702 w 2898771"/>
                <a:gd name="connsiteY7" fmla="*/ 1076292 h 1416346"/>
                <a:gd name="connsiteX8" fmla="*/ 372609 w 2898771"/>
                <a:gd name="connsiteY8" fmla="*/ 885891 h 1416346"/>
                <a:gd name="connsiteX9" fmla="*/ 288982 w 2898771"/>
                <a:gd name="connsiteY9" fmla="*/ 615596 h 1416346"/>
                <a:gd name="connsiteX10" fmla="*/ 64235 w 2898771"/>
                <a:gd name="connsiteY10" fmla="*/ 512555 h 1416346"/>
                <a:gd name="connsiteX11" fmla="*/ 2074 w 2898771"/>
                <a:gd name="connsiteY11" fmla="*/ 517782 h 1416346"/>
                <a:gd name="connsiteX12" fmla="*/ 0 w 2898771"/>
                <a:gd name="connsiteY12" fmla="*/ 518357 h 1416346"/>
                <a:gd name="connsiteX13" fmla="*/ 0 w 2898771"/>
                <a:gd name="connsiteY13" fmla="*/ 384519 h 1416346"/>
                <a:gd name="connsiteX14" fmla="*/ 9331 w 2898771"/>
                <a:gd name="connsiteY14" fmla="*/ 378832 h 1416346"/>
                <a:gd name="connsiteX15" fmla="*/ 192662 w 2898771"/>
                <a:gd name="connsiteY15" fmla="*/ 340822 h 1416346"/>
                <a:gd name="connsiteX16" fmla="*/ 203862 w 2898771"/>
                <a:gd name="connsiteY16" fmla="*/ 340822 h 1416346"/>
                <a:gd name="connsiteX17" fmla="*/ 203862 w 2898771"/>
                <a:gd name="connsiteY17" fmla="*/ 142954 h 1416346"/>
                <a:gd name="connsiteX18" fmla="*/ 165782 w 2898771"/>
                <a:gd name="connsiteY18" fmla="*/ 142954 h 1416346"/>
                <a:gd name="connsiteX19" fmla="*/ 10288 w 2898771"/>
                <a:gd name="connsiteY19" fmla="*/ 161995 h 1416346"/>
                <a:gd name="connsiteX20" fmla="*/ 0 w 2898771"/>
                <a:gd name="connsiteY20" fmla="*/ 165381 h 1416346"/>
                <a:gd name="connsiteX21" fmla="*/ 0 w 2898771"/>
                <a:gd name="connsiteY21" fmla="*/ 0 h 141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98771" h="1416346">
                  <a:moveTo>
                    <a:pt x="0" y="0"/>
                  </a:moveTo>
                  <a:lnTo>
                    <a:pt x="2898771" y="0"/>
                  </a:lnTo>
                  <a:lnTo>
                    <a:pt x="2898771" y="1416346"/>
                  </a:lnTo>
                  <a:lnTo>
                    <a:pt x="0" y="1416346"/>
                  </a:lnTo>
                  <a:lnTo>
                    <a:pt x="0" y="1260283"/>
                  </a:lnTo>
                  <a:lnTo>
                    <a:pt x="44751" y="1257663"/>
                  </a:lnTo>
                  <a:cubicBezTo>
                    <a:pt x="95758" y="1251549"/>
                    <a:pt x="143195" y="1236266"/>
                    <a:pt x="187062" y="1211813"/>
                  </a:cubicBezTo>
                  <a:cubicBezTo>
                    <a:pt x="245551" y="1179208"/>
                    <a:pt x="291098" y="1134034"/>
                    <a:pt x="323702" y="1076292"/>
                  </a:cubicBezTo>
                  <a:cubicBezTo>
                    <a:pt x="356307" y="1018549"/>
                    <a:pt x="372609" y="955082"/>
                    <a:pt x="372609" y="885891"/>
                  </a:cubicBezTo>
                  <a:cubicBezTo>
                    <a:pt x="372609" y="774388"/>
                    <a:pt x="344734" y="684290"/>
                    <a:pt x="288982" y="615596"/>
                  </a:cubicBezTo>
                  <a:cubicBezTo>
                    <a:pt x="233231" y="546903"/>
                    <a:pt x="158315" y="512555"/>
                    <a:pt x="64235" y="512555"/>
                  </a:cubicBezTo>
                  <a:cubicBezTo>
                    <a:pt x="42582" y="512555"/>
                    <a:pt x="21861" y="514298"/>
                    <a:pt x="2074" y="517782"/>
                  </a:cubicBezTo>
                  <a:lnTo>
                    <a:pt x="0" y="518357"/>
                  </a:lnTo>
                  <a:lnTo>
                    <a:pt x="0" y="384519"/>
                  </a:lnTo>
                  <a:lnTo>
                    <a:pt x="9331" y="378832"/>
                  </a:lnTo>
                  <a:cubicBezTo>
                    <a:pt x="60992" y="353492"/>
                    <a:pt x="122101" y="340822"/>
                    <a:pt x="192662" y="340822"/>
                  </a:cubicBezTo>
                  <a:lnTo>
                    <a:pt x="203862" y="340822"/>
                  </a:lnTo>
                  <a:lnTo>
                    <a:pt x="203862" y="142954"/>
                  </a:lnTo>
                  <a:lnTo>
                    <a:pt x="165782" y="142954"/>
                  </a:lnTo>
                  <a:cubicBezTo>
                    <a:pt x="111524" y="142954"/>
                    <a:pt x="59693" y="149301"/>
                    <a:pt x="10288" y="161995"/>
                  </a:cubicBezTo>
                  <a:lnTo>
                    <a:pt x="0" y="165381"/>
                  </a:lnTo>
                  <a:lnTo>
                    <a:pt x="0" y="0"/>
                  </a:lnTo>
                  <a:close/>
                </a:path>
              </a:pathLst>
            </a:custGeom>
            <a:solidFill>
              <a:schemeClr val="accent6"/>
            </a:solidFill>
            <a:ln w="12700" cap="flat" cmpd="sng" algn="ctr">
              <a:noFill/>
              <a:prstDash val="solid"/>
              <a:miter lim="800000"/>
            </a:ln>
            <a:effectLst/>
          </p:spPr>
          <p:txBody>
            <a:bodyPr rot="0" spcFirstLastPara="0" vertOverflow="overflow" horzOverflow="overflow" vert="horz" wrap="square" lIns="64008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ts val="1500"/>
                </a:lnSpc>
                <a:spcBef>
                  <a:spcPts val="0"/>
                </a:spcBef>
                <a:spcAft>
                  <a:spcPts val="600"/>
                </a:spcAft>
                <a:buClrTx/>
                <a:buSzTx/>
                <a:buFontTx/>
                <a:buNone/>
                <a:tabLst/>
                <a:defRPr/>
              </a:pPr>
              <a:endParaRPr kumimoji="0" lang="en-US" sz="2000" b="1" i="0" u="none" strike="noStrike" kern="1200" cap="none" spc="0" normalizeH="0" baseline="0" noProof="1">
                <a:ln>
                  <a:noFill/>
                </a:ln>
                <a:solidFill>
                  <a:schemeClr val="tx1">
                    <a:lumMod val="75000"/>
                    <a:lumOff val="25000"/>
                  </a:schemeClr>
                </a:solidFill>
                <a:effectLst/>
                <a:uLnTx/>
                <a:uFillTx/>
                <a:latin typeface="Poppins" panose="00000500000000000000" pitchFamily="2" charset="0"/>
                <a:cs typeface="Poppins" panose="00000500000000000000" pitchFamily="2" charset="0"/>
              </a:endParaRPr>
            </a:p>
          </p:txBody>
        </p:sp>
        <p:sp>
          <p:nvSpPr>
            <p:cNvPr id="28" name="Freeform: Shape 27">
              <a:extLst>
                <a:ext uri="{FF2B5EF4-FFF2-40B4-BE49-F238E27FC236}">
                  <a16:creationId xmlns:a16="http://schemas.microsoft.com/office/drawing/2014/main" id="{4A96AD00-26CF-7E27-89F9-7B429537FDFA}"/>
                </a:ext>
              </a:extLst>
            </p:cNvPr>
            <p:cNvSpPr/>
            <p:nvPr/>
          </p:nvSpPr>
          <p:spPr>
            <a:xfrm>
              <a:off x="8164852" y="3046087"/>
              <a:ext cx="781017" cy="1117765"/>
            </a:xfrm>
            <a:custGeom>
              <a:avLst/>
              <a:gdLst/>
              <a:ahLst/>
              <a:cxnLst/>
              <a:rect l="l" t="t" r="r" b="b"/>
              <a:pathLst>
                <a:path w="1084855" h="1552608">
                  <a:moveTo>
                    <a:pt x="797566" y="0"/>
                  </a:moveTo>
                  <a:lnTo>
                    <a:pt x="850460" y="0"/>
                  </a:lnTo>
                  <a:lnTo>
                    <a:pt x="850460" y="274844"/>
                  </a:lnTo>
                  <a:lnTo>
                    <a:pt x="834903" y="274844"/>
                  </a:lnTo>
                  <a:cubicBezTo>
                    <a:pt x="704222" y="274844"/>
                    <a:pt x="596878" y="306131"/>
                    <a:pt x="512869" y="368706"/>
                  </a:cubicBezTo>
                  <a:cubicBezTo>
                    <a:pt x="428860" y="431280"/>
                    <a:pt x="377176" y="518227"/>
                    <a:pt x="357816" y="629548"/>
                  </a:cubicBezTo>
                  <a:cubicBezTo>
                    <a:pt x="436639" y="552107"/>
                    <a:pt x="536205" y="513387"/>
                    <a:pt x="656514" y="513387"/>
                  </a:cubicBezTo>
                  <a:cubicBezTo>
                    <a:pt x="787194" y="513387"/>
                    <a:pt x="891254" y="561096"/>
                    <a:pt x="968695" y="656513"/>
                  </a:cubicBezTo>
                  <a:cubicBezTo>
                    <a:pt x="1046135" y="751931"/>
                    <a:pt x="1084855" y="877080"/>
                    <a:pt x="1084855" y="1031960"/>
                  </a:cubicBezTo>
                  <a:cubicBezTo>
                    <a:pt x="1084855" y="1128069"/>
                    <a:pt x="1062211" y="1216227"/>
                    <a:pt x="1016922" y="1296433"/>
                  </a:cubicBezTo>
                  <a:cubicBezTo>
                    <a:pt x="971633" y="1376639"/>
                    <a:pt x="908367" y="1439386"/>
                    <a:pt x="827124" y="1484675"/>
                  </a:cubicBezTo>
                  <a:cubicBezTo>
                    <a:pt x="745881" y="1529963"/>
                    <a:pt x="655822" y="1552608"/>
                    <a:pt x="556948" y="1552608"/>
                  </a:cubicBezTo>
                  <a:cubicBezTo>
                    <a:pt x="449776" y="1552608"/>
                    <a:pt x="354013" y="1528235"/>
                    <a:pt x="269658" y="1479489"/>
                  </a:cubicBezTo>
                  <a:cubicBezTo>
                    <a:pt x="185304" y="1430743"/>
                    <a:pt x="119618" y="1361081"/>
                    <a:pt x="72601" y="1270504"/>
                  </a:cubicBezTo>
                  <a:cubicBezTo>
                    <a:pt x="25583" y="1179926"/>
                    <a:pt x="1383" y="1075520"/>
                    <a:pt x="0" y="957286"/>
                  </a:cubicBezTo>
                  <a:lnTo>
                    <a:pt x="0" y="817271"/>
                  </a:lnTo>
                  <a:cubicBezTo>
                    <a:pt x="0" y="661699"/>
                    <a:pt x="33362" y="521857"/>
                    <a:pt x="100085" y="397746"/>
                  </a:cubicBezTo>
                  <a:cubicBezTo>
                    <a:pt x="166808" y="273634"/>
                    <a:pt x="262053" y="176315"/>
                    <a:pt x="385819" y="105789"/>
                  </a:cubicBezTo>
                  <a:cubicBezTo>
                    <a:pt x="509585" y="35263"/>
                    <a:pt x="646834" y="0"/>
                    <a:pt x="797566" y="0"/>
                  </a:cubicBezTo>
                  <a:close/>
                  <a:moveTo>
                    <a:pt x="535168" y="783045"/>
                  </a:moveTo>
                  <a:cubicBezTo>
                    <a:pt x="488842" y="783045"/>
                    <a:pt x="450122" y="793719"/>
                    <a:pt x="419007" y="815067"/>
                  </a:cubicBezTo>
                  <a:cubicBezTo>
                    <a:pt x="387893" y="836415"/>
                    <a:pt x="364730" y="862581"/>
                    <a:pt x="349519" y="893566"/>
                  </a:cubicBezTo>
                  <a:lnTo>
                    <a:pt x="349519" y="997880"/>
                  </a:lnTo>
                  <a:cubicBezTo>
                    <a:pt x="349519" y="1187927"/>
                    <a:pt x="415550" y="1282950"/>
                    <a:pt x="547613" y="1282950"/>
                  </a:cubicBezTo>
                  <a:cubicBezTo>
                    <a:pt x="600854" y="1282950"/>
                    <a:pt x="645278" y="1259193"/>
                    <a:pt x="680887" y="1211678"/>
                  </a:cubicBezTo>
                  <a:cubicBezTo>
                    <a:pt x="716495" y="1164164"/>
                    <a:pt x="734300" y="1104604"/>
                    <a:pt x="734300" y="1032997"/>
                  </a:cubicBezTo>
                  <a:cubicBezTo>
                    <a:pt x="734300" y="959317"/>
                    <a:pt x="716150" y="899238"/>
                    <a:pt x="679850" y="852761"/>
                  </a:cubicBezTo>
                  <a:cubicBezTo>
                    <a:pt x="643549" y="806284"/>
                    <a:pt x="595322" y="783045"/>
                    <a:pt x="535168" y="783045"/>
                  </a:cubicBezTo>
                  <a:close/>
                </a:path>
              </a:pathLst>
            </a:custGeom>
            <a:solidFill>
              <a:srgbClr val="386ECE"/>
            </a:solidFill>
            <a:ln w="101600" cap="flat" cmpd="sng" algn="ctr">
              <a:solidFill>
                <a:srgbClr val="F0EEE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ppins" panose="00000500000000000000" pitchFamily="2" charset="0"/>
                <a:cs typeface="Poppins" panose="00000500000000000000" pitchFamily="2" charset="0"/>
              </a:endParaRPr>
            </a:p>
          </p:txBody>
        </p:sp>
      </p:grpSp>
      <p:sp>
        <p:nvSpPr>
          <p:cNvPr id="8" name="Freeform: Shape 7">
            <a:extLst>
              <a:ext uri="{FF2B5EF4-FFF2-40B4-BE49-F238E27FC236}">
                <a16:creationId xmlns:a16="http://schemas.microsoft.com/office/drawing/2014/main" id="{B7E49C26-07B0-0DDE-8D97-74D9F33C14E6}"/>
              </a:ext>
            </a:extLst>
          </p:cNvPr>
          <p:cNvSpPr/>
          <p:nvPr/>
        </p:nvSpPr>
        <p:spPr>
          <a:xfrm>
            <a:off x="7275245" y="1667770"/>
            <a:ext cx="2172822" cy="1213916"/>
          </a:xfrm>
          <a:custGeom>
            <a:avLst/>
            <a:gdLst>
              <a:gd name="connsiteX0" fmla="*/ 0 w 2898771"/>
              <a:gd name="connsiteY0" fmla="*/ 0 h 1416346"/>
              <a:gd name="connsiteX1" fmla="*/ 1932514 w 2898771"/>
              <a:gd name="connsiteY1" fmla="*/ 0 h 1416346"/>
              <a:gd name="connsiteX2" fmla="*/ 2898771 w 2898771"/>
              <a:gd name="connsiteY2" fmla="*/ 0 h 1416346"/>
              <a:gd name="connsiteX3" fmla="*/ 2898771 w 2898771"/>
              <a:gd name="connsiteY3" fmla="*/ 1416346 h 1416346"/>
              <a:gd name="connsiteX4" fmla="*/ 1932514 w 2898771"/>
              <a:gd name="connsiteY4" fmla="*/ 1416346 h 1416346"/>
              <a:gd name="connsiteX5" fmla="*/ 0 w 2898771"/>
              <a:gd name="connsiteY5" fmla="*/ 1416346 h 1416346"/>
              <a:gd name="connsiteX6" fmla="*/ 0 w 2898771"/>
              <a:gd name="connsiteY6" fmla="*/ 1257476 h 1416346"/>
              <a:gd name="connsiteX7" fmla="*/ 35208 w 2898771"/>
              <a:gd name="connsiteY7" fmla="*/ 1255260 h 1416346"/>
              <a:gd name="connsiteX8" fmla="*/ 242689 w 2898771"/>
              <a:gd name="connsiteY8" fmla="*/ 1173359 h 1416346"/>
              <a:gd name="connsiteX9" fmla="*/ 354689 w 2898771"/>
              <a:gd name="connsiteY9" fmla="*/ 940398 h 1416346"/>
              <a:gd name="connsiteX10" fmla="*/ 305409 w 2898771"/>
              <a:gd name="connsiteY10" fmla="*/ 782477 h 1416346"/>
              <a:gd name="connsiteX11" fmla="*/ 169515 w 2898771"/>
              <a:gd name="connsiteY11" fmla="*/ 687276 h 1416346"/>
              <a:gd name="connsiteX12" fmla="*/ 294582 w 2898771"/>
              <a:gd name="connsiteY12" fmla="*/ 586103 h 1416346"/>
              <a:gd name="connsiteX13" fmla="*/ 337516 w 2898771"/>
              <a:gd name="connsiteY13" fmla="*/ 453569 h 1416346"/>
              <a:gd name="connsiteX14" fmla="*/ 233729 w 2898771"/>
              <a:gd name="connsiteY14" fmla="*/ 225834 h 1416346"/>
              <a:gd name="connsiteX15" fmla="*/ 34368 w 2898771"/>
              <a:gd name="connsiteY15" fmla="*/ 148134 h 1416346"/>
              <a:gd name="connsiteX16" fmla="*/ 0 w 2898771"/>
              <a:gd name="connsiteY16" fmla="*/ 146060 h 1416346"/>
              <a:gd name="connsiteX0" fmla="*/ 0 w 2898771"/>
              <a:gd name="connsiteY0" fmla="*/ 0 h 1416346"/>
              <a:gd name="connsiteX1" fmla="*/ 2898771 w 2898771"/>
              <a:gd name="connsiteY1" fmla="*/ 0 h 1416346"/>
              <a:gd name="connsiteX2" fmla="*/ 2898771 w 2898771"/>
              <a:gd name="connsiteY2" fmla="*/ 1416346 h 1416346"/>
              <a:gd name="connsiteX3" fmla="*/ 1932514 w 2898771"/>
              <a:gd name="connsiteY3" fmla="*/ 1416346 h 1416346"/>
              <a:gd name="connsiteX4" fmla="*/ 0 w 2898771"/>
              <a:gd name="connsiteY4" fmla="*/ 1416346 h 1416346"/>
              <a:gd name="connsiteX5" fmla="*/ 0 w 2898771"/>
              <a:gd name="connsiteY5" fmla="*/ 1257476 h 1416346"/>
              <a:gd name="connsiteX6" fmla="*/ 35208 w 2898771"/>
              <a:gd name="connsiteY6" fmla="*/ 1255260 h 1416346"/>
              <a:gd name="connsiteX7" fmla="*/ 242689 w 2898771"/>
              <a:gd name="connsiteY7" fmla="*/ 1173359 h 1416346"/>
              <a:gd name="connsiteX8" fmla="*/ 354689 w 2898771"/>
              <a:gd name="connsiteY8" fmla="*/ 940398 h 1416346"/>
              <a:gd name="connsiteX9" fmla="*/ 305409 w 2898771"/>
              <a:gd name="connsiteY9" fmla="*/ 782477 h 1416346"/>
              <a:gd name="connsiteX10" fmla="*/ 169515 w 2898771"/>
              <a:gd name="connsiteY10" fmla="*/ 687276 h 1416346"/>
              <a:gd name="connsiteX11" fmla="*/ 294582 w 2898771"/>
              <a:gd name="connsiteY11" fmla="*/ 586103 h 1416346"/>
              <a:gd name="connsiteX12" fmla="*/ 337516 w 2898771"/>
              <a:gd name="connsiteY12" fmla="*/ 453569 h 1416346"/>
              <a:gd name="connsiteX13" fmla="*/ 233729 w 2898771"/>
              <a:gd name="connsiteY13" fmla="*/ 225834 h 1416346"/>
              <a:gd name="connsiteX14" fmla="*/ 34368 w 2898771"/>
              <a:gd name="connsiteY14" fmla="*/ 148134 h 1416346"/>
              <a:gd name="connsiteX15" fmla="*/ 0 w 2898771"/>
              <a:gd name="connsiteY15" fmla="*/ 146060 h 1416346"/>
              <a:gd name="connsiteX16" fmla="*/ 0 w 2898771"/>
              <a:gd name="connsiteY16" fmla="*/ 0 h 1416346"/>
              <a:gd name="connsiteX0" fmla="*/ 0 w 2898771"/>
              <a:gd name="connsiteY0" fmla="*/ 0 h 1416346"/>
              <a:gd name="connsiteX1" fmla="*/ 2898771 w 2898771"/>
              <a:gd name="connsiteY1" fmla="*/ 0 h 1416346"/>
              <a:gd name="connsiteX2" fmla="*/ 2898771 w 2898771"/>
              <a:gd name="connsiteY2" fmla="*/ 1416346 h 1416346"/>
              <a:gd name="connsiteX3" fmla="*/ 0 w 2898771"/>
              <a:gd name="connsiteY3" fmla="*/ 1416346 h 1416346"/>
              <a:gd name="connsiteX4" fmla="*/ 0 w 2898771"/>
              <a:gd name="connsiteY4" fmla="*/ 1257476 h 1416346"/>
              <a:gd name="connsiteX5" fmla="*/ 35208 w 2898771"/>
              <a:gd name="connsiteY5" fmla="*/ 1255260 h 1416346"/>
              <a:gd name="connsiteX6" fmla="*/ 242689 w 2898771"/>
              <a:gd name="connsiteY6" fmla="*/ 1173359 h 1416346"/>
              <a:gd name="connsiteX7" fmla="*/ 354689 w 2898771"/>
              <a:gd name="connsiteY7" fmla="*/ 940398 h 1416346"/>
              <a:gd name="connsiteX8" fmla="*/ 305409 w 2898771"/>
              <a:gd name="connsiteY8" fmla="*/ 782477 h 1416346"/>
              <a:gd name="connsiteX9" fmla="*/ 169515 w 2898771"/>
              <a:gd name="connsiteY9" fmla="*/ 687276 h 1416346"/>
              <a:gd name="connsiteX10" fmla="*/ 294582 w 2898771"/>
              <a:gd name="connsiteY10" fmla="*/ 586103 h 1416346"/>
              <a:gd name="connsiteX11" fmla="*/ 337516 w 2898771"/>
              <a:gd name="connsiteY11" fmla="*/ 453569 h 1416346"/>
              <a:gd name="connsiteX12" fmla="*/ 233729 w 2898771"/>
              <a:gd name="connsiteY12" fmla="*/ 225834 h 1416346"/>
              <a:gd name="connsiteX13" fmla="*/ 34368 w 2898771"/>
              <a:gd name="connsiteY13" fmla="*/ 148134 h 1416346"/>
              <a:gd name="connsiteX14" fmla="*/ 0 w 2898771"/>
              <a:gd name="connsiteY14" fmla="*/ 146060 h 1416346"/>
              <a:gd name="connsiteX15" fmla="*/ 0 w 2898771"/>
              <a:gd name="connsiteY15" fmla="*/ 0 h 141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98771" h="1416346">
                <a:moveTo>
                  <a:pt x="0" y="0"/>
                </a:moveTo>
                <a:lnTo>
                  <a:pt x="2898771" y="0"/>
                </a:lnTo>
                <a:lnTo>
                  <a:pt x="2898771" y="1416346"/>
                </a:lnTo>
                <a:lnTo>
                  <a:pt x="0" y="1416346"/>
                </a:lnTo>
                <a:lnTo>
                  <a:pt x="0" y="1257476"/>
                </a:lnTo>
                <a:lnTo>
                  <a:pt x="35208" y="1255260"/>
                </a:lnTo>
                <a:cubicBezTo>
                  <a:pt x="117528" y="1244339"/>
                  <a:pt x="186689" y="1217039"/>
                  <a:pt x="242689" y="1173359"/>
                </a:cubicBezTo>
                <a:cubicBezTo>
                  <a:pt x="317355" y="1115118"/>
                  <a:pt x="354689" y="1037465"/>
                  <a:pt x="354689" y="940398"/>
                </a:cubicBezTo>
                <a:cubicBezTo>
                  <a:pt x="354689" y="877678"/>
                  <a:pt x="338262" y="825037"/>
                  <a:pt x="305409" y="782477"/>
                </a:cubicBezTo>
                <a:cubicBezTo>
                  <a:pt x="272555" y="739917"/>
                  <a:pt x="227258" y="708184"/>
                  <a:pt x="169515" y="687276"/>
                </a:cubicBezTo>
                <a:cubicBezTo>
                  <a:pt x="224271" y="661392"/>
                  <a:pt x="265960" y="627668"/>
                  <a:pt x="294582" y="586103"/>
                </a:cubicBezTo>
                <a:cubicBezTo>
                  <a:pt x="323205" y="544538"/>
                  <a:pt x="337516" y="500360"/>
                  <a:pt x="337516" y="453569"/>
                </a:cubicBezTo>
                <a:cubicBezTo>
                  <a:pt x="337516" y="356999"/>
                  <a:pt x="302920" y="281088"/>
                  <a:pt x="233729" y="225834"/>
                </a:cubicBezTo>
                <a:cubicBezTo>
                  <a:pt x="181835" y="184394"/>
                  <a:pt x="115382" y="158494"/>
                  <a:pt x="34368" y="148134"/>
                </a:cubicBezTo>
                <a:lnTo>
                  <a:pt x="0" y="146060"/>
                </a:lnTo>
                <a:lnTo>
                  <a:pt x="0" y="0"/>
                </a:lnTo>
                <a:close/>
              </a:path>
            </a:pathLst>
          </a:custGeom>
          <a:solidFill>
            <a:schemeClr val="accent5">
              <a:lumMod val="75000"/>
            </a:schemeClr>
          </a:solidFill>
          <a:ln w="12700" cap="flat" cmpd="sng" algn="ctr">
            <a:noFill/>
            <a:prstDash val="solid"/>
            <a:miter lim="800000"/>
          </a:ln>
          <a:effectLst/>
        </p:spPr>
        <p:txBody>
          <a:bodyPr rot="0" spcFirstLastPara="0" vertOverflow="overflow" horzOverflow="overflow" vert="horz" wrap="square" lIns="64008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ts val="1500"/>
              </a:lnSpc>
              <a:spcBef>
                <a:spcPts val="0"/>
              </a:spcBef>
              <a:spcAft>
                <a:spcPts val="600"/>
              </a:spcAft>
              <a:buClrTx/>
              <a:buSzTx/>
              <a:buFontTx/>
              <a:buNone/>
              <a:tabLst/>
              <a:defRPr/>
            </a:pPr>
            <a:endParaRPr kumimoji="0" lang="en-US" sz="2000" b="1" i="0" u="none" strike="noStrike" kern="1200" cap="none" spc="0" normalizeH="0" baseline="0" noProof="1">
              <a:ln>
                <a:noFill/>
              </a:ln>
              <a:solidFill>
                <a:schemeClr val="tx1">
                  <a:lumMod val="75000"/>
                  <a:lumOff val="25000"/>
                </a:schemeClr>
              </a:solidFill>
              <a:effectLst/>
              <a:uLnTx/>
              <a:uFillTx/>
              <a:latin typeface="Poppins" panose="00000500000000000000" pitchFamily="2" charset="0"/>
              <a:cs typeface="Poppins" panose="00000500000000000000" pitchFamily="2" charset="0"/>
            </a:endParaRPr>
          </a:p>
        </p:txBody>
      </p:sp>
      <p:sp>
        <p:nvSpPr>
          <p:cNvPr id="9" name="Freeform: Shape 8">
            <a:extLst>
              <a:ext uri="{FF2B5EF4-FFF2-40B4-BE49-F238E27FC236}">
                <a16:creationId xmlns:a16="http://schemas.microsoft.com/office/drawing/2014/main" id="{14213FAA-8918-9E18-8DBB-45D4693CE08D}"/>
              </a:ext>
            </a:extLst>
          </p:cNvPr>
          <p:cNvSpPr/>
          <p:nvPr/>
        </p:nvSpPr>
        <p:spPr>
          <a:xfrm>
            <a:off x="6948969" y="1790292"/>
            <a:ext cx="592141" cy="958009"/>
          </a:xfrm>
          <a:custGeom>
            <a:avLst/>
            <a:gdLst/>
            <a:ahLst/>
            <a:cxnLst/>
            <a:rect l="l" t="t" r="r" b="b"/>
            <a:pathLst>
              <a:path w="1097301" h="1552608">
                <a:moveTo>
                  <a:pt x="533093" y="0"/>
                </a:moveTo>
                <a:cubicBezTo>
                  <a:pt x="701111" y="0"/>
                  <a:pt x="833174" y="38374"/>
                  <a:pt x="929283" y="115123"/>
                </a:cubicBezTo>
                <a:cubicBezTo>
                  <a:pt x="1025392" y="191872"/>
                  <a:pt x="1073446" y="297315"/>
                  <a:pt x="1073446" y="431453"/>
                </a:cubicBezTo>
                <a:cubicBezTo>
                  <a:pt x="1073446" y="496447"/>
                  <a:pt x="1053568" y="557812"/>
                  <a:pt x="1013810" y="615546"/>
                </a:cubicBezTo>
                <a:cubicBezTo>
                  <a:pt x="974053" y="673281"/>
                  <a:pt x="916146" y="720125"/>
                  <a:pt x="840088" y="756079"/>
                </a:cubicBezTo>
                <a:cubicBezTo>
                  <a:pt x="920294" y="785120"/>
                  <a:pt x="983214" y="829198"/>
                  <a:pt x="1028849" y="888316"/>
                </a:cubicBezTo>
                <a:cubicBezTo>
                  <a:pt x="1074483" y="947433"/>
                  <a:pt x="1097301" y="1020552"/>
                  <a:pt x="1097301" y="1107672"/>
                </a:cubicBezTo>
                <a:cubicBezTo>
                  <a:pt x="1097301" y="1242501"/>
                  <a:pt x="1045443" y="1350364"/>
                  <a:pt x="941729" y="1431262"/>
                </a:cubicBezTo>
                <a:cubicBezTo>
                  <a:pt x="838014" y="1512159"/>
                  <a:pt x="701802" y="1552608"/>
                  <a:pt x="533093" y="1552608"/>
                </a:cubicBezTo>
                <a:cubicBezTo>
                  <a:pt x="434219" y="1552608"/>
                  <a:pt x="342431" y="1533766"/>
                  <a:pt x="257731" y="1496083"/>
                </a:cubicBezTo>
                <a:cubicBezTo>
                  <a:pt x="173031" y="1458400"/>
                  <a:pt x="108900" y="1406197"/>
                  <a:pt x="65340" y="1339474"/>
                </a:cubicBezTo>
                <a:cubicBezTo>
                  <a:pt x="21780" y="1272751"/>
                  <a:pt x="0" y="1196867"/>
                  <a:pt x="0" y="1111821"/>
                </a:cubicBezTo>
                <a:lnTo>
                  <a:pt x="351593" y="1111821"/>
                </a:lnTo>
                <a:cubicBezTo>
                  <a:pt x="351593" y="1158146"/>
                  <a:pt x="370261" y="1198249"/>
                  <a:pt x="407598" y="1232130"/>
                </a:cubicBezTo>
                <a:cubicBezTo>
                  <a:pt x="444936" y="1266010"/>
                  <a:pt x="490916" y="1282950"/>
                  <a:pt x="545539" y="1282950"/>
                </a:cubicBezTo>
                <a:cubicBezTo>
                  <a:pt x="607076" y="1282950"/>
                  <a:pt x="656168" y="1265837"/>
                  <a:pt x="692814" y="1231611"/>
                </a:cubicBezTo>
                <a:cubicBezTo>
                  <a:pt x="729459" y="1197385"/>
                  <a:pt x="747782" y="1153652"/>
                  <a:pt x="747782" y="1100412"/>
                </a:cubicBezTo>
                <a:cubicBezTo>
                  <a:pt x="747782" y="1024355"/>
                  <a:pt x="728768" y="970423"/>
                  <a:pt x="690739" y="938617"/>
                </a:cubicBezTo>
                <a:cubicBezTo>
                  <a:pt x="652711" y="906811"/>
                  <a:pt x="600162" y="890908"/>
                  <a:pt x="533093" y="890908"/>
                </a:cubicBezTo>
                <a:lnTo>
                  <a:pt x="363001" y="890908"/>
                </a:lnTo>
                <a:lnTo>
                  <a:pt x="363001" y="630585"/>
                </a:lnTo>
                <a:lnTo>
                  <a:pt x="527907" y="630585"/>
                </a:lnTo>
                <a:cubicBezTo>
                  <a:pt x="658588" y="630585"/>
                  <a:pt x="723928" y="566627"/>
                  <a:pt x="723928" y="438713"/>
                </a:cubicBezTo>
                <a:cubicBezTo>
                  <a:pt x="723928" y="388930"/>
                  <a:pt x="708371" y="348308"/>
                  <a:pt x="677256" y="316848"/>
                </a:cubicBezTo>
                <a:cubicBezTo>
                  <a:pt x="646142" y="285388"/>
                  <a:pt x="602236" y="269658"/>
                  <a:pt x="545539" y="269658"/>
                </a:cubicBezTo>
                <a:cubicBezTo>
                  <a:pt x="499213" y="269658"/>
                  <a:pt x="458937" y="283141"/>
                  <a:pt x="424711" y="310107"/>
                </a:cubicBezTo>
                <a:cubicBezTo>
                  <a:pt x="390486" y="337072"/>
                  <a:pt x="373373" y="370607"/>
                  <a:pt x="373373" y="410710"/>
                </a:cubicBezTo>
                <a:lnTo>
                  <a:pt x="23854" y="410710"/>
                </a:lnTo>
                <a:cubicBezTo>
                  <a:pt x="23854" y="331195"/>
                  <a:pt x="45980" y="260324"/>
                  <a:pt x="90232" y="198095"/>
                </a:cubicBezTo>
                <a:cubicBezTo>
                  <a:pt x="134483" y="135866"/>
                  <a:pt x="195848" y="87293"/>
                  <a:pt x="274325" y="52376"/>
                </a:cubicBezTo>
                <a:cubicBezTo>
                  <a:pt x="352803" y="17459"/>
                  <a:pt x="439059" y="0"/>
                  <a:pt x="533093" y="0"/>
                </a:cubicBezTo>
                <a:close/>
              </a:path>
            </a:pathLst>
          </a:custGeom>
          <a:solidFill>
            <a:srgbClr val="1D5259"/>
          </a:solidFill>
          <a:ln w="101600" cap="flat" cmpd="sng" algn="ctr">
            <a:solidFill>
              <a:srgbClr val="F0EEE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D5259"/>
              </a:solidFill>
              <a:effectLst/>
              <a:uLnTx/>
              <a:uFillTx/>
              <a:latin typeface="Poppins" panose="00000500000000000000" pitchFamily="2" charset="0"/>
              <a:cs typeface="Poppins" panose="00000500000000000000" pitchFamily="2" charset="0"/>
            </a:endParaRPr>
          </a:p>
        </p:txBody>
      </p:sp>
      <p:grpSp>
        <p:nvGrpSpPr>
          <p:cNvPr id="10" name="Group 9">
            <a:extLst>
              <a:ext uri="{FF2B5EF4-FFF2-40B4-BE49-F238E27FC236}">
                <a16:creationId xmlns:a16="http://schemas.microsoft.com/office/drawing/2014/main" id="{10DEA566-EA7E-524E-BD5A-2EC8E68CE747}"/>
              </a:ext>
            </a:extLst>
          </p:cNvPr>
          <p:cNvGrpSpPr/>
          <p:nvPr/>
        </p:nvGrpSpPr>
        <p:grpSpPr>
          <a:xfrm>
            <a:off x="1239320" y="3180296"/>
            <a:ext cx="2584636" cy="1213916"/>
            <a:chOff x="520700" y="2903134"/>
            <a:chExt cx="3448175" cy="1416346"/>
          </a:xfrm>
          <a:solidFill>
            <a:schemeClr val="accent4">
              <a:lumMod val="50000"/>
            </a:schemeClr>
          </a:solidFill>
        </p:grpSpPr>
        <p:sp>
          <p:nvSpPr>
            <p:cNvPr id="25" name="Freeform: Shape 24">
              <a:extLst>
                <a:ext uri="{FF2B5EF4-FFF2-40B4-BE49-F238E27FC236}">
                  <a16:creationId xmlns:a16="http://schemas.microsoft.com/office/drawing/2014/main" id="{3324F080-964F-A337-62DB-6CC328D48061}"/>
                </a:ext>
              </a:extLst>
            </p:cNvPr>
            <p:cNvSpPr/>
            <p:nvPr/>
          </p:nvSpPr>
          <p:spPr>
            <a:xfrm>
              <a:off x="1066404" y="2903134"/>
              <a:ext cx="2902471" cy="1416346"/>
            </a:xfrm>
            <a:custGeom>
              <a:avLst/>
              <a:gdLst>
                <a:gd name="connsiteX0" fmla="*/ 1372586 w 2902471"/>
                <a:gd name="connsiteY0" fmla="*/ 0 h 1422683"/>
                <a:gd name="connsiteX1" fmla="*/ 2338843 w 2902471"/>
                <a:gd name="connsiteY1" fmla="*/ 0 h 1422683"/>
                <a:gd name="connsiteX2" fmla="*/ 2338843 w 2902471"/>
                <a:gd name="connsiteY2" fmla="*/ 6337 h 1422683"/>
                <a:gd name="connsiteX3" fmla="*/ 2902471 w 2902471"/>
                <a:gd name="connsiteY3" fmla="*/ 6337 h 1422683"/>
                <a:gd name="connsiteX4" fmla="*/ 2902471 w 2902471"/>
                <a:gd name="connsiteY4" fmla="*/ 1422683 h 1422683"/>
                <a:gd name="connsiteX5" fmla="*/ 1936214 w 2902471"/>
                <a:gd name="connsiteY5" fmla="*/ 1422683 h 1422683"/>
                <a:gd name="connsiteX6" fmla="*/ 1936214 w 2902471"/>
                <a:gd name="connsiteY6" fmla="*/ 1416346 h 1422683"/>
                <a:gd name="connsiteX7" fmla="*/ 1932514 w 2902471"/>
                <a:gd name="connsiteY7" fmla="*/ 1416346 h 1422683"/>
                <a:gd name="connsiteX8" fmla="*/ 1932514 w 2902471"/>
                <a:gd name="connsiteY8" fmla="*/ 1422683 h 1422683"/>
                <a:gd name="connsiteX9" fmla="*/ 0 w 2902471"/>
                <a:gd name="connsiteY9" fmla="*/ 1422683 h 1422683"/>
                <a:gd name="connsiteX10" fmla="*/ 0 w 2902471"/>
                <a:gd name="connsiteY10" fmla="*/ 1252123 h 1422683"/>
                <a:gd name="connsiteX11" fmla="*/ 141232 w 2902471"/>
                <a:gd name="connsiteY11" fmla="*/ 1252123 h 1422683"/>
                <a:gd name="connsiteX12" fmla="*/ 141232 w 2902471"/>
                <a:gd name="connsiteY12" fmla="*/ 1021402 h 1422683"/>
                <a:gd name="connsiteX13" fmla="*/ 251739 w 2902471"/>
                <a:gd name="connsiteY13" fmla="*/ 1021402 h 1422683"/>
                <a:gd name="connsiteX14" fmla="*/ 251739 w 2902471"/>
                <a:gd name="connsiteY14" fmla="*/ 827268 h 1422683"/>
                <a:gd name="connsiteX15" fmla="*/ 141232 w 2902471"/>
                <a:gd name="connsiteY15" fmla="*/ 827268 h 1422683"/>
                <a:gd name="connsiteX16" fmla="*/ 141232 w 2902471"/>
                <a:gd name="connsiteY16" fmla="*/ 164971 h 1422683"/>
                <a:gd name="connsiteX17" fmla="*/ 0 w 2902471"/>
                <a:gd name="connsiteY17" fmla="*/ 164971 h 1422683"/>
                <a:gd name="connsiteX18" fmla="*/ 0 w 2902471"/>
                <a:gd name="connsiteY18" fmla="*/ 6337 h 1422683"/>
                <a:gd name="connsiteX19" fmla="*/ 1372586 w 2902471"/>
                <a:gd name="connsiteY19" fmla="*/ 6337 h 1422683"/>
                <a:gd name="connsiteX0" fmla="*/ 1372586 w 2902471"/>
                <a:gd name="connsiteY0" fmla="*/ 6337 h 1422683"/>
                <a:gd name="connsiteX1" fmla="*/ 2338843 w 2902471"/>
                <a:gd name="connsiteY1" fmla="*/ 0 h 1422683"/>
                <a:gd name="connsiteX2" fmla="*/ 2338843 w 2902471"/>
                <a:gd name="connsiteY2" fmla="*/ 6337 h 1422683"/>
                <a:gd name="connsiteX3" fmla="*/ 2902471 w 2902471"/>
                <a:gd name="connsiteY3" fmla="*/ 6337 h 1422683"/>
                <a:gd name="connsiteX4" fmla="*/ 2902471 w 2902471"/>
                <a:gd name="connsiteY4" fmla="*/ 1422683 h 1422683"/>
                <a:gd name="connsiteX5" fmla="*/ 1936214 w 2902471"/>
                <a:gd name="connsiteY5" fmla="*/ 1422683 h 1422683"/>
                <a:gd name="connsiteX6" fmla="*/ 1936214 w 2902471"/>
                <a:gd name="connsiteY6" fmla="*/ 1416346 h 1422683"/>
                <a:gd name="connsiteX7" fmla="*/ 1932514 w 2902471"/>
                <a:gd name="connsiteY7" fmla="*/ 1416346 h 1422683"/>
                <a:gd name="connsiteX8" fmla="*/ 1932514 w 2902471"/>
                <a:gd name="connsiteY8" fmla="*/ 1422683 h 1422683"/>
                <a:gd name="connsiteX9" fmla="*/ 0 w 2902471"/>
                <a:gd name="connsiteY9" fmla="*/ 1422683 h 1422683"/>
                <a:gd name="connsiteX10" fmla="*/ 0 w 2902471"/>
                <a:gd name="connsiteY10" fmla="*/ 1252123 h 1422683"/>
                <a:gd name="connsiteX11" fmla="*/ 141232 w 2902471"/>
                <a:gd name="connsiteY11" fmla="*/ 1252123 h 1422683"/>
                <a:gd name="connsiteX12" fmla="*/ 141232 w 2902471"/>
                <a:gd name="connsiteY12" fmla="*/ 1021402 h 1422683"/>
                <a:gd name="connsiteX13" fmla="*/ 251739 w 2902471"/>
                <a:gd name="connsiteY13" fmla="*/ 1021402 h 1422683"/>
                <a:gd name="connsiteX14" fmla="*/ 251739 w 2902471"/>
                <a:gd name="connsiteY14" fmla="*/ 827268 h 1422683"/>
                <a:gd name="connsiteX15" fmla="*/ 141232 w 2902471"/>
                <a:gd name="connsiteY15" fmla="*/ 827268 h 1422683"/>
                <a:gd name="connsiteX16" fmla="*/ 141232 w 2902471"/>
                <a:gd name="connsiteY16" fmla="*/ 164971 h 1422683"/>
                <a:gd name="connsiteX17" fmla="*/ 0 w 2902471"/>
                <a:gd name="connsiteY17" fmla="*/ 164971 h 1422683"/>
                <a:gd name="connsiteX18" fmla="*/ 0 w 2902471"/>
                <a:gd name="connsiteY18" fmla="*/ 6337 h 1422683"/>
                <a:gd name="connsiteX19" fmla="*/ 1372586 w 2902471"/>
                <a:gd name="connsiteY19" fmla="*/ 6337 h 1422683"/>
                <a:gd name="connsiteX0" fmla="*/ 1372586 w 2902471"/>
                <a:gd name="connsiteY0" fmla="*/ 6337 h 1422683"/>
                <a:gd name="connsiteX1" fmla="*/ 2338843 w 2902471"/>
                <a:gd name="connsiteY1" fmla="*/ 0 h 1422683"/>
                <a:gd name="connsiteX2" fmla="*/ 2902471 w 2902471"/>
                <a:gd name="connsiteY2" fmla="*/ 6337 h 1422683"/>
                <a:gd name="connsiteX3" fmla="*/ 2902471 w 2902471"/>
                <a:gd name="connsiteY3" fmla="*/ 1422683 h 1422683"/>
                <a:gd name="connsiteX4" fmla="*/ 1936214 w 2902471"/>
                <a:gd name="connsiteY4" fmla="*/ 1422683 h 1422683"/>
                <a:gd name="connsiteX5" fmla="*/ 1936214 w 2902471"/>
                <a:gd name="connsiteY5" fmla="*/ 1416346 h 1422683"/>
                <a:gd name="connsiteX6" fmla="*/ 1932514 w 2902471"/>
                <a:gd name="connsiteY6" fmla="*/ 1416346 h 1422683"/>
                <a:gd name="connsiteX7" fmla="*/ 1932514 w 2902471"/>
                <a:gd name="connsiteY7" fmla="*/ 1422683 h 1422683"/>
                <a:gd name="connsiteX8" fmla="*/ 0 w 2902471"/>
                <a:gd name="connsiteY8" fmla="*/ 1422683 h 1422683"/>
                <a:gd name="connsiteX9" fmla="*/ 0 w 2902471"/>
                <a:gd name="connsiteY9" fmla="*/ 1252123 h 1422683"/>
                <a:gd name="connsiteX10" fmla="*/ 141232 w 2902471"/>
                <a:gd name="connsiteY10" fmla="*/ 1252123 h 1422683"/>
                <a:gd name="connsiteX11" fmla="*/ 141232 w 2902471"/>
                <a:gd name="connsiteY11" fmla="*/ 1021402 h 1422683"/>
                <a:gd name="connsiteX12" fmla="*/ 251739 w 2902471"/>
                <a:gd name="connsiteY12" fmla="*/ 1021402 h 1422683"/>
                <a:gd name="connsiteX13" fmla="*/ 251739 w 2902471"/>
                <a:gd name="connsiteY13" fmla="*/ 827268 h 1422683"/>
                <a:gd name="connsiteX14" fmla="*/ 141232 w 2902471"/>
                <a:gd name="connsiteY14" fmla="*/ 827268 h 1422683"/>
                <a:gd name="connsiteX15" fmla="*/ 141232 w 2902471"/>
                <a:gd name="connsiteY15" fmla="*/ 164971 h 1422683"/>
                <a:gd name="connsiteX16" fmla="*/ 0 w 2902471"/>
                <a:gd name="connsiteY16" fmla="*/ 164971 h 1422683"/>
                <a:gd name="connsiteX17" fmla="*/ 0 w 2902471"/>
                <a:gd name="connsiteY17" fmla="*/ 6337 h 1422683"/>
                <a:gd name="connsiteX18" fmla="*/ 1372586 w 2902471"/>
                <a:gd name="connsiteY18" fmla="*/ 6337 h 1422683"/>
                <a:gd name="connsiteX0" fmla="*/ 0 w 2902471"/>
                <a:gd name="connsiteY0" fmla="*/ 6337 h 1422683"/>
                <a:gd name="connsiteX1" fmla="*/ 2338843 w 2902471"/>
                <a:gd name="connsiteY1" fmla="*/ 0 h 1422683"/>
                <a:gd name="connsiteX2" fmla="*/ 2902471 w 2902471"/>
                <a:gd name="connsiteY2" fmla="*/ 6337 h 1422683"/>
                <a:gd name="connsiteX3" fmla="*/ 2902471 w 2902471"/>
                <a:gd name="connsiteY3" fmla="*/ 1422683 h 1422683"/>
                <a:gd name="connsiteX4" fmla="*/ 1936214 w 2902471"/>
                <a:gd name="connsiteY4" fmla="*/ 1422683 h 1422683"/>
                <a:gd name="connsiteX5" fmla="*/ 1936214 w 2902471"/>
                <a:gd name="connsiteY5" fmla="*/ 1416346 h 1422683"/>
                <a:gd name="connsiteX6" fmla="*/ 1932514 w 2902471"/>
                <a:gd name="connsiteY6" fmla="*/ 1416346 h 1422683"/>
                <a:gd name="connsiteX7" fmla="*/ 1932514 w 2902471"/>
                <a:gd name="connsiteY7" fmla="*/ 1422683 h 1422683"/>
                <a:gd name="connsiteX8" fmla="*/ 0 w 2902471"/>
                <a:gd name="connsiteY8" fmla="*/ 1422683 h 1422683"/>
                <a:gd name="connsiteX9" fmla="*/ 0 w 2902471"/>
                <a:gd name="connsiteY9" fmla="*/ 1252123 h 1422683"/>
                <a:gd name="connsiteX10" fmla="*/ 141232 w 2902471"/>
                <a:gd name="connsiteY10" fmla="*/ 1252123 h 1422683"/>
                <a:gd name="connsiteX11" fmla="*/ 141232 w 2902471"/>
                <a:gd name="connsiteY11" fmla="*/ 1021402 h 1422683"/>
                <a:gd name="connsiteX12" fmla="*/ 251739 w 2902471"/>
                <a:gd name="connsiteY12" fmla="*/ 1021402 h 1422683"/>
                <a:gd name="connsiteX13" fmla="*/ 251739 w 2902471"/>
                <a:gd name="connsiteY13" fmla="*/ 827268 h 1422683"/>
                <a:gd name="connsiteX14" fmla="*/ 141232 w 2902471"/>
                <a:gd name="connsiteY14" fmla="*/ 827268 h 1422683"/>
                <a:gd name="connsiteX15" fmla="*/ 141232 w 2902471"/>
                <a:gd name="connsiteY15" fmla="*/ 164971 h 1422683"/>
                <a:gd name="connsiteX16" fmla="*/ 0 w 2902471"/>
                <a:gd name="connsiteY16" fmla="*/ 164971 h 1422683"/>
                <a:gd name="connsiteX17" fmla="*/ 0 w 2902471"/>
                <a:gd name="connsiteY17" fmla="*/ 6337 h 1422683"/>
                <a:gd name="connsiteX0" fmla="*/ 0 w 2902471"/>
                <a:gd name="connsiteY0" fmla="*/ 0 h 1416346"/>
                <a:gd name="connsiteX1" fmla="*/ 2902471 w 2902471"/>
                <a:gd name="connsiteY1" fmla="*/ 0 h 1416346"/>
                <a:gd name="connsiteX2" fmla="*/ 2902471 w 2902471"/>
                <a:gd name="connsiteY2" fmla="*/ 1416346 h 1416346"/>
                <a:gd name="connsiteX3" fmla="*/ 1936214 w 2902471"/>
                <a:gd name="connsiteY3" fmla="*/ 1416346 h 1416346"/>
                <a:gd name="connsiteX4" fmla="*/ 1936214 w 2902471"/>
                <a:gd name="connsiteY4" fmla="*/ 1410009 h 1416346"/>
                <a:gd name="connsiteX5" fmla="*/ 1932514 w 2902471"/>
                <a:gd name="connsiteY5" fmla="*/ 1410009 h 1416346"/>
                <a:gd name="connsiteX6" fmla="*/ 1932514 w 2902471"/>
                <a:gd name="connsiteY6" fmla="*/ 1416346 h 1416346"/>
                <a:gd name="connsiteX7" fmla="*/ 0 w 2902471"/>
                <a:gd name="connsiteY7" fmla="*/ 1416346 h 1416346"/>
                <a:gd name="connsiteX8" fmla="*/ 0 w 2902471"/>
                <a:gd name="connsiteY8" fmla="*/ 1245786 h 1416346"/>
                <a:gd name="connsiteX9" fmla="*/ 141232 w 2902471"/>
                <a:gd name="connsiteY9" fmla="*/ 1245786 h 1416346"/>
                <a:gd name="connsiteX10" fmla="*/ 141232 w 2902471"/>
                <a:gd name="connsiteY10" fmla="*/ 1015065 h 1416346"/>
                <a:gd name="connsiteX11" fmla="*/ 251739 w 2902471"/>
                <a:gd name="connsiteY11" fmla="*/ 1015065 h 1416346"/>
                <a:gd name="connsiteX12" fmla="*/ 251739 w 2902471"/>
                <a:gd name="connsiteY12" fmla="*/ 820931 h 1416346"/>
                <a:gd name="connsiteX13" fmla="*/ 141232 w 2902471"/>
                <a:gd name="connsiteY13" fmla="*/ 820931 h 1416346"/>
                <a:gd name="connsiteX14" fmla="*/ 141232 w 2902471"/>
                <a:gd name="connsiteY14" fmla="*/ 158634 h 1416346"/>
                <a:gd name="connsiteX15" fmla="*/ 0 w 2902471"/>
                <a:gd name="connsiteY15" fmla="*/ 158634 h 1416346"/>
                <a:gd name="connsiteX16" fmla="*/ 0 w 2902471"/>
                <a:gd name="connsiteY16" fmla="*/ 0 h 1416346"/>
                <a:gd name="connsiteX0" fmla="*/ 0 w 2902471"/>
                <a:gd name="connsiteY0" fmla="*/ 0 h 1416346"/>
                <a:gd name="connsiteX1" fmla="*/ 2902471 w 2902471"/>
                <a:gd name="connsiteY1" fmla="*/ 0 h 1416346"/>
                <a:gd name="connsiteX2" fmla="*/ 2902471 w 2902471"/>
                <a:gd name="connsiteY2" fmla="*/ 1416346 h 1416346"/>
                <a:gd name="connsiteX3" fmla="*/ 1936214 w 2902471"/>
                <a:gd name="connsiteY3" fmla="*/ 1416346 h 1416346"/>
                <a:gd name="connsiteX4" fmla="*/ 1936214 w 2902471"/>
                <a:gd name="connsiteY4" fmla="*/ 1410009 h 1416346"/>
                <a:gd name="connsiteX5" fmla="*/ 1932514 w 2902471"/>
                <a:gd name="connsiteY5" fmla="*/ 1410009 h 1416346"/>
                <a:gd name="connsiteX6" fmla="*/ 0 w 2902471"/>
                <a:gd name="connsiteY6" fmla="*/ 1416346 h 1416346"/>
                <a:gd name="connsiteX7" fmla="*/ 0 w 2902471"/>
                <a:gd name="connsiteY7" fmla="*/ 1245786 h 1416346"/>
                <a:gd name="connsiteX8" fmla="*/ 141232 w 2902471"/>
                <a:gd name="connsiteY8" fmla="*/ 1245786 h 1416346"/>
                <a:gd name="connsiteX9" fmla="*/ 141232 w 2902471"/>
                <a:gd name="connsiteY9" fmla="*/ 1015065 h 1416346"/>
                <a:gd name="connsiteX10" fmla="*/ 251739 w 2902471"/>
                <a:gd name="connsiteY10" fmla="*/ 1015065 h 1416346"/>
                <a:gd name="connsiteX11" fmla="*/ 251739 w 2902471"/>
                <a:gd name="connsiteY11" fmla="*/ 820931 h 1416346"/>
                <a:gd name="connsiteX12" fmla="*/ 141232 w 2902471"/>
                <a:gd name="connsiteY12" fmla="*/ 820931 h 1416346"/>
                <a:gd name="connsiteX13" fmla="*/ 141232 w 2902471"/>
                <a:gd name="connsiteY13" fmla="*/ 158634 h 1416346"/>
                <a:gd name="connsiteX14" fmla="*/ 0 w 2902471"/>
                <a:gd name="connsiteY14" fmla="*/ 158634 h 1416346"/>
                <a:gd name="connsiteX15" fmla="*/ 0 w 2902471"/>
                <a:gd name="connsiteY15" fmla="*/ 0 h 1416346"/>
                <a:gd name="connsiteX0" fmla="*/ 0 w 2902471"/>
                <a:gd name="connsiteY0" fmla="*/ 0 h 1416346"/>
                <a:gd name="connsiteX1" fmla="*/ 2902471 w 2902471"/>
                <a:gd name="connsiteY1" fmla="*/ 0 h 1416346"/>
                <a:gd name="connsiteX2" fmla="*/ 2902471 w 2902471"/>
                <a:gd name="connsiteY2" fmla="*/ 1416346 h 1416346"/>
                <a:gd name="connsiteX3" fmla="*/ 1936214 w 2902471"/>
                <a:gd name="connsiteY3" fmla="*/ 1416346 h 1416346"/>
                <a:gd name="connsiteX4" fmla="*/ 1936214 w 2902471"/>
                <a:gd name="connsiteY4" fmla="*/ 1410009 h 1416346"/>
                <a:gd name="connsiteX5" fmla="*/ 0 w 2902471"/>
                <a:gd name="connsiteY5" fmla="*/ 1416346 h 1416346"/>
                <a:gd name="connsiteX6" fmla="*/ 0 w 2902471"/>
                <a:gd name="connsiteY6" fmla="*/ 1245786 h 1416346"/>
                <a:gd name="connsiteX7" fmla="*/ 141232 w 2902471"/>
                <a:gd name="connsiteY7" fmla="*/ 1245786 h 1416346"/>
                <a:gd name="connsiteX8" fmla="*/ 141232 w 2902471"/>
                <a:gd name="connsiteY8" fmla="*/ 1015065 h 1416346"/>
                <a:gd name="connsiteX9" fmla="*/ 251739 w 2902471"/>
                <a:gd name="connsiteY9" fmla="*/ 1015065 h 1416346"/>
                <a:gd name="connsiteX10" fmla="*/ 251739 w 2902471"/>
                <a:gd name="connsiteY10" fmla="*/ 820931 h 1416346"/>
                <a:gd name="connsiteX11" fmla="*/ 141232 w 2902471"/>
                <a:gd name="connsiteY11" fmla="*/ 820931 h 1416346"/>
                <a:gd name="connsiteX12" fmla="*/ 141232 w 2902471"/>
                <a:gd name="connsiteY12" fmla="*/ 158634 h 1416346"/>
                <a:gd name="connsiteX13" fmla="*/ 0 w 2902471"/>
                <a:gd name="connsiteY13" fmla="*/ 158634 h 1416346"/>
                <a:gd name="connsiteX14" fmla="*/ 0 w 2902471"/>
                <a:gd name="connsiteY14" fmla="*/ 0 h 1416346"/>
                <a:gd name="connsiteX0" fmla="*/ 0 w 2902471"/>
                <a:gd name="connsiteY0" fmla="*/ 0 h 1416346"/>
                <a:gd name="connsiteX1" fmla="*/ 2902471 w 2902471"/>
                <a:gd name="connsiteY1" fmla="*/ 0 h 1416346"/>
                <a:gd name="connsiteX2" fmla="*/ 2902471 w 2902471"/>
                <a:gd name="connsiteY2" fmla="*/ 1416346 h 1416346"/>
                <a:gd name="connsiteX3" fmla="*/ 1936214 w 2902471"/>
                <a:gd name="connsiteY3" fmla="*/ 1416346 h 1416346"/>
                <a:gd name="connsiteX4" fmla="*/ 0 w 2902471"/>
                <a:gd name="connsiteY4" fmla="*/ 1416346 h 1416346"/>
                <a:gd name="connsiteX5" fmla="*/ 0 w 2902471"/>
                <a:gd name="connsiteY5" fmla="*/ 1245786 h 1416346"/>
                <a:gd name="connsiteX6" fmla="*/ 141232 w 2902471"/>
                <a:gd name="connsiteY6" fmla="*/ 1245786 h 1416346"/>
                <a:gd name="connsiteX7" fmla="*/ 141232 w 2902471"/>
                <a:gd name="connsiteY7" fmla="*/ 1015065 h 1416346"/>
                <a:gd name="connsiteX8" fmla="*/ 251739 w 2902471"/>
                <a:gd name="connsiteY8" fmla="*/ 1015065 h 1416346"/>
                <a:gd name="connsiteX9" fmla="*/ 251739 w 2902471"/>
                <a:gd name="connsiteY9" fmla="*/ 820931 h 1416346"/>
                <a:gd name="connsiteX10" fmla="*/ 141232 w 2902471"/>
                <a:gd name="connsiteY10" fmla="*/ 820931 h 1416346"/>
                <a:gd name="connsiteX11" fmla="*/ 141232 w 2902471"/>
                <a:gd name="connsiteY11" fmla="*/ 158634 h 1416346"/>
                <a:gd name="connsiteX12" fmla="*/ 0 w 2902471"/>
                <a:gd name="connsiteY12" fmla="*/ 158634 h 1416346"/>
                <a:gd name="connsiteX13" fmla="*/ 0 w 2902471"/>
                <a:gd name="connsiteY13" fmla="*/ 0 h 1416346"/>
                <a:gd name="connsiteX0" fmla="*/ 0 w 2902471"/>
                <a:gd name="connsiteY0" fmla="*/ 0 h 1416346"/>
                <a:gd name="connsiteX1" fmla="*/ 2902471 w 2902471"/>
                <a:gd name="connsiteY1" fmla="*/ 0 h 1416346"/>
                <a:gd name="connsiteX2" fmla="*/ 2902471 w 2902471"/>
                <a:gd name="connsiteY2" fmla="*/ 1416346 h 1416346"/>
                <a:gd name="connsiteX3" fmla="*/ 0 w 2902471"/>
                <a:gd name="connsiteY3" fmla="*/ 1416346 h 1416346"/>
                <a:gd name="connsiteX4" fmla="*/ 0 w 2902471"/>
                <a:gd name="connsiteY4" fmla="*/ 1245786 h 1416346"/>
                <a:gd name="connsiteX5" fmla="*/ 141232 w 2902471"/>
                <a:gd name="connsiteY5" fmla="*/ 1245786 h 1416346"/>
                <a:gd name="connsiteX6" fmla="*/ 141232 w 2902471"/>
                <a:gd name="connsiteY6" fmla="*/ 1015065 h 1416346"/>
                <a:gd name="connsiteX7" fmla="*/ 251739 w 2902471"/>
                <a:gd name="connsiteY7" fmla="*/ 1015065 h 1416346"/>
                <a:gd name="connsiteX8" fmla="*/ 251739 w 2902471"/>
                <a:gd name="connsiteY8" fmla="*/ 820931 h 1416346"/>
                <a:gd name="connsiteX9" fmla="*/ 141232 w 2902471"/>
                <a:gd name="connsiteY9" fmla="*/ 820931 h 1416346"/>
                <a:gd name="connsiteX10" fmla="*/ 141232 w 2902471"/>
                <a:gd name="connsiteY10" fmla="*/ 158634 h 1416346"/>
                <a:gd name="connsiteX11" fmla="*/ 0 w 2902471"/>
                <a:gd name="connsiteY11" fmla="*/ 158634 h 1416346"/>
                <a:gd name="connsiteX12" fmla="*/ 0 w 2902471"/>
                <a:gd name="connsiteY12" fmla="*/ 0 h 141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2471" h="1416346">
                  <a:moveTo>
                    <a:pt x="0" y="0"/>
                  </a:moveTo>
                  <a:lnTo>
                    <a:pt x="2902471" y="0"/>
                  </a:lnTo>
                  <a:lnTo>
                    <a:pt x="2902471" y="1416346"/>
                  </a:lnTo>
                  <a:lnTo>
                    <a:pt x="0" y="1416346"/>
                  </a:lnTo>
                  <a:lnTo>
                    <a:pt x="0" y="1245786"/>
                  </a:lnTo>
                  <a:lnTo>
                    <a:pt x="141232" y="1245786"/>
                  </a:lnTo>
                  <a:lnTo>
                    <a:pt x="141232" y="1015065"/>
                  </a:lnTo>
                  <a:lnTo>
                    <a:pt x="251739" y="1015065"/>
                  </a:lnTo>
                  <a:lnTo>
                    <a:pt x="251739" y="820931"/>
                  </a:lnTo>
                  <a:lnTo>
                    <a:pt x="141232" y="820931"/>
                  </a:lnTo>
                  <a:lnTo>
                    <a:pt x="141232" y="158634"/>
                  </a:lnTo>
                  <a:lnTo>
                    <a:pt x="0" y="158634"/>
                  </a:lnTo>
                  <a:lnTo>
                    <a:pt x="0" y="0"/>
                  </a:lnTo>
                  <a:close/>
                </a:path>
              </a:pathLst>
            </a:custGeom>
            <a:grpFill/>
            <a:ln w="12700" cap="flat" cmpd="sng" algn="ctr">
              <a:noFill/>
              <a:prstDash val="solid"/>
              <a:miter lim="800000"/>
            </a:ln>
            <a:effectLst/>
          </p:spPr>
          <p:txBody>
            <a:bodyPr rot="0" spcFirstLastPara="0" vertOverflow="overflow" horzOverflow="overflow" vert="horz" wrap="square" lIns="64008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ts val="1500"/>
                </a:lnSpc>
                <a:spcBef>
                  <a:spcPts val="0"/>
                </a:spcBef>
                <a:spcAft>
                  <a:spcPts val="600"/>
                </a:spcAft>
                <a:buClrTx/>
                <a:buSzTx/>
                <a:buFontTx/>
                <a:buNone/>
                <a:tabLst/>
                <a:defRPr/>
              </a:pPr>
              <a:endParaRPr kumimoji="0" lang="en-US" sz="2000" b="1" i="0" u="none" strike="noStrike" kern="1200" cap="none" spc="0" normalizeH="0" baseline="0" noProof="1">
                <a:ln>
                  <a:noFill/>
                </a:ln>
                <a:solidFill>
                  <a:schemeClr val="tx1">
                    <a:lumMod val="75000"/>
                    <a:lumOff val="25000"/>
                  </a:schemeClr>
                </a:solidFill>
                <a:effectLst/>
                <a:uLnTx/>
                <a:uFillTx/>
                <a:latin typeface="Poppins" panose="00000500000000000000" pitchFamily="2" charset="0"/>
                <a:cs typeface="Poppins" panose="00000500000000000000" pitchFamily="2" charset="0"/>
              </a:endParaRPr>
            </a:p>
          </p:txBody>
        </p:sp>
        <p:sp>
          <p:nvSpPr>
            <p:cNvPr id="26" name="Freeform: Shape 25">
              <a:extLst>
                <a:ext uri="{FF2B5EF4-FFF2-40B4-BE49-F238E27FC236}">
                  <a16:creationId xmlns:a16="http://schemas.microsoft.com/office/drawing/2014/main" id="{C7F8FD18-909D-06E0-B83C-85CA4FDE2DC7}"/>
                </a:ext>
              </a:extLst>
            </p:cNvPr>
            <p:cNvSpPr/>
            <p:nvPr/>
          </p:nvSpPr>
          <p:spPr>
            <a:xfrm>
              <a:off x="520700" y="3061767"/>
              <a:ext cx="797443" cy="1087152"/>
            </a:xfrm>
            <a:custGeom>
              <a:avLst/>
              <a:gdLst/>
              <a:ahLst/>
              <a:cxnLst/>
              <a:rect l="l" t="t" r="r" b="b"/>
              <a:pathLst>
                <a:path w="1107672" h="1510085">
                  <a:moveTo>
                    <a:pt x="604656" y="0"/>
                  </a:moveTo>
                  <a:lnTo>
                    <a:pt x="954174" y="0"/>
                  </a:lnTo>
                  <a:lnTo>
                    <a:pt x="954174" y="919949"/>
                  </a:lnTo>
                  <a:lnTo>
                    <a:pt x="1107672" y="919949"/>
                  </a:lnTo>
                  <a:lnTo>
                    <a:pt x="1107672" y="1189607"/>
                  </a:lnTo>
                  <a:lnTo>
                    <a:pt x="954174" y="1189607"/>
                  </a:lnTo>
                  <a:lnTo>
                    <a:pt x="954174" y="1510085"/>
                  </a:lnTo>
                  <a:lnTo>
                    <a:pt x="604656" y="1510085"/>
                  </a:lnTo>
                  <a:lnTo>
                    <a:pt x="604656" y="1189607"/>
                  </a:lnTo>
                  <a:lnTo>
                    <a:pt x="20743" y="1189607"/>
                  </a:lnTo>
                  <a:lnTo>
                    <a:pt x="0" y="975955"/>
                  </a:lnTo>
                  <a:lnTo>
                    <a:pt x="604656" y="3112"/>
                  </a:lnTo>
                  <a:lnTo>
                    <a:pt x="604656" y="0"/>
                  </a:lnTo>
                  <a:close/>
                  <a:moveTo>
                    <a:pt x="604656" y="455307"/>
                  </a:moveTo>
                  <a:lnTo>
                    <a:pt x="582876" y="490570"/>
                  </a:lnTo>
                  <a:lnTo>
                    <a:pt x="332924" y="919949"/>
                  </a:lnTo>
                  <a:lnTo>
                    <a:pt x="604656" y="919949"/>
                  </a:lnTo>
                  <a:lnTo>
                    <a:pt x="604656" y="455307"/>
                  </a:lnTo>
                  <a:close/>
                </a:path>
              </a:pathLst>
            </a:custGeom>
            <a:grpFill/>
            <a:ln w="101600" cap="flat" cmpd="sng" algn="ctr">
              <a:solidFill>
                <a:srgbClr val="F0EEE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ppins" panose="00000500000000000000" pitchFamily="2" charset="0"/>
                <a:cs typeface="Poppins" panose="00000500000000000000" pitchFamily="2" charset="0"/>
              </a:endParaRPr>
            </a:p>
          </p:txBody>
        </p:sp>
      </p:grpSp>
      <p:grpSp>
        <p:nvGrpSpPr>
          <p:cNvPr id="11" name="Group 10">
            <a:extLst>
              <a:ext uri="{FF2B5EF4-FFF2-40B4-BE49-F238E27FC236}">
                <a16:creationId xmlns:a16="http://schemas.microsoft.com/office/drawing/2014/main" id="{5F1CE03F-27A4-61D2-5CD8-D5998CA91F12}"/>
              </a:ext>
            </a:extLst>
          </p:cNvPr>
          <p:cNvGrpSpPr/>
          <p:nvPr/>
        </p:nvGrpSpPr>
        <p:grpSpPr>
          <a:xfrm>
            <a:off x="1239321" y="4692823"/>
            <a:ext cx="2584635" cy="1213916"/>
            <a:chOff x="520700" y="4667884"/>
            <a:chExt cx="3448174" cy="1416346"/>
          </a:xfrm>
          <a:solidFill>
            <a:schemeClr val="accent5">
              <a:lumMod val="75000"/>
            </a:schemeClr>
          </a:solidFill>
        </p:grpSpPr>
        <p:sp>
          <p:nvSpPr>
            <p:cNvPr id="23" name="Freeform: Shape 22">
              <a:extLst>
                <a:ext uri="{FF2B5EF4-FFF2-40B4-BE49-F238E27FC236}">
                  <a16:creationId xmlns:a16="http://schemas.microsoft.com/office/drawing/2014/main" id="{9172D5AD-81A5-EDD1-CD35-CD818D9389E9}"/>
                </a:ext>
              </a:extLst>
            </p:cNvPr>
            <p:cNvSpPr/>
            <p:nvPr/>
          </p:nvSpPr>
          <p:spPr>
            <a:xfrm>
              <a:off x="1071630" y="4667884"/>
              <a:ext cx="2897244" cy="1416346"/>
            </a:xfrm>
            <a:custGeom>
              <a:avLst/>
              <a:gdLst>
                <a:gd name="connsiteX0" fmla="*/ 0 w 2897244"/>
                <a:gd name="connsiteY0" fmla="*/ 0 h 1416346"/>
                <a:gd name="connsiteX1" fmla="*/ 1930987 w 2897244"/>
                <a:gd name="connsiteY1" fmla="*/ 0 h 1416346"/>
                <a:gd name="connsiteX2" fmla="*/ 1932514 w 2897244"/>
                <a:gd name="connsiteY2" fmla="*/ 0 h 1416346"/>
                <a:gd name="connsiteX3" fmla="*/ 2897244 w 2897244"/>
                <a:gd name="connsiteY3" fmla="*/ 0 h 1416346"/>
                <a:gd name="connsiteX4" fmla="*/ 2897244 w 2897244"/>
                <a:gd name="connsiteY4" fmla="*/ 1416346 h 1416346"/>
                <a:gd name="connsiteX5" fmla="*/ 1932514 w 2897244"/>
                <a:gd name="connsiteY5" fmla="*/ 1416346 h 1416346"/>
                <a:gd name="connsiteX6" fmla="*/ 1930987 w 2897244"/>
                <a:gd name="connsiteY6" fmla="*/ 1416346 h 1416346"/>
                <a:gd name="connsiteX7" fmla="*/ 0 w 2897244"/>
                <a:gd name="connsiteY7" fmla="*/ 1416346 h 1416346"/>
                <a:gd name="connsiteX8" fmla="*/ 0 w 2897244"/>
                <a:gd name="connsiteY8" fmla="*/ 839726 h 1416346"/>
                <a:gd name="connsiteX9" fmla="*/ 233072 w 2897244"/>
                <a:gd name="connsiteY9" fmla="*/ 293035 h 1416346"/>
                <a:gd name="connsiteX10" fmla="*/ 233072 w 2897244"/>
                <a:gd name="connsiteY10" fmla="*/ 158634 h 1416346"/>
                <a:gd name="connsiteX11" fmla="*/ 0 w 2897244"/>
                <a:gd name="connsiteY11" fmla="*/ 158634 h 1416346"/>
                <a:gd name="connsiteX0" fmla="*/ 0 w 2897244"/>
                <a:gd name="connsiteY0" fmla="*/ 0 h 1416346"/>
                <a:gd name="connsiteX1" fmla="*/ 1930987 w 2897244"/>
                <a:gd name="connsiteY1" fmla="*/ 0 h 1416346"/>
                <a:gd name="connsiteX2" fmla="*/ 2897244 w 2897244"/>
                <a:gd name="connsiteY2" fmla="*/ 0 h 1416346"/>
                <a:gd name="connsiteX3" fmla="*/ 2897244 w 2897244"/>
                <a:gd name="connsiteY3" fmla="*/ 1416346 h 1416346"/>
                <a:gd name="connsiteX4" fmla="*/ 1932514 w 2897244"/>
                <a:gd name="connsiteY4" fmla="*/ 1416346 h 1416346"/>
                <a:gd name="connsiteX5" fmla="*/ 1930987 w 2897244"/>
                <a:gd name="connsiteY5" fmla="*/ 1416346 h 1416346"/>
                <a:gd name="connsiteX6" fmla="*/ 0 w 2897244"/>
                <a:gd name="connsiteY6" fmla="*/ 1416346 h 1416346"/>
                <a:gd name="connsiteX7" fmla="*/ 0 w 2897244"/>
                <a:gd name="connsiteY7" fmla="*/ 839726 h 1416346"/>
                <a:gd name="connsiteX8" fmla="*/ 233072 w 2897244"/>
                <a:gd name="connsiteY8" fmla="*/ 293035 h 1416346"/>
                <a:gd name="connsiteX9" fmla="*/ 233072 w 2897244"/>
                <a:gd name="connsiteY9" fmla="*/ 158634 h 1416346"/>
                <a:gd name="connsiteX10" fmla="*/ 0 w 2897244"/>
                <a:gd name="connsiteY10" fmla="*/ 158634 h 1416346"/>
                <a:gd name="connsiteX11" fmla="*/ 0 w 2897244"/>
                <a:gd name="connsiteY11" fmla="*/ 0 h 1416346"/>
                <a:gd name="connsiteX0" fmla="*/ 0 w 2897244"/>
                <a:gd name="connsiteY0" fmla="*/ 0 h 1416346"/>
                <a:gd name="connsiteX1" fmla="*/ 2897244 w 2897244"/>
                <a:gd name="connsiteY1" fmla="*/ 0 h 1416346"/>
                <a:gd name="connsiteX2" fmla="*/ 2897244 w 2897244"/>
                <a:gd name="connsiteY2" fmla="*/ 1416346 h 1416346"/>
                <a:gd name="connsiteX3" fmla="*/ 1932514 w 2897244"/>
                <a:gd name="connsiteY3" fmla="*/ 1416346 h 1416346"/>
                <a:gd name="connsiteX4" fmla="*/ 1930987 w 2897244"/>
                <a:gd name="connsiteY4" fmla="*/ 1416346 h 1416346"/>
                <a:gd name="connsiteX5" fmla="*/ 0 w 2897244"/>
                <a:gd name="connsiteY5" fmla="*/ 1416346 h 1416346"/>
                <a:gd name="connsiteX6" fmla="*/ 0 w 2897244"/>
                <a:gd name="connsiteY6" fmla="*/ 839726 h 1416346"/>
                <a:gd name="connsiteX7" fmla="*/ 233072 w 2897244"/>
                <a:gd name="connsiteY7" fmla="*/ 293035 h 1416346"/>
                <a:gd name="connsiteX8" fmla="*/ 233072 w 2897244"/>
                <a:gd name="connsiteY8" fmla="*/ 158634 h 1416346"/>
                <a:gd name="connsiteX9" fmla="*/ 0 w 2897244"/>
                <a:gd name="connsiteY9" fmla="*/ 158634 h 1416346"/>
                <a:gd name="connsiteX10" fmla="*/ 0 w 2897244"/>
                <a:gd name="connsiteY10" fmla="*/ 0 h 1416346"/>
                <a:gd name="connsiteX0" fmla="*/ 0 w 2897244"/>
                <a:gd name="connsiteY0" fmla="*/ 0 h 1416346"/>
                <a:gd name="connsiteX1" fmla="*/ 2897244 w 2897244"/>
                <a:gd name="connsiteY1" fmla="*/ 0 h 1416346"/>
                <a:gd name="connsiteX2" fmla="*/ 2897244 w 2897244"/>
                <a:gd name="connsiteY2" fmla="*/ 1416346 h 1416346"/>
                <a:gd name="connsiteX3" fmla="*/ 1932514 w 2897244"/>
                <a:gd name="connsiteY3" fmla="*/ 1416346 h 1416346"/>
                <a:gd name="connsiteX4" fmla="*/ 0 w 2897244"/>
                <a:gd name="connsiteY4" fmla="*/ 1416346 h 1416346"/>
                <a:gd name="connsiteX5" fmla="*/ 0 w 2897244"/>
                <a:gd name="connsiteY5" fmla="*/ 839726 h 1416346"/>
                <a:gd name="connsiteX6" fmla="*/ 233072 w 2897244"/>
                <a:gd name="connsiteY6" fmla="*/ 293035 h 1416346"/>
                <a:gd name="connsiteX7" fmla="*/ 233072 w 2897244"/>
                <a:gd name="connsiteY7" fmla="*/ 158634 h 1416346"/>
                <a:gd name="connsiteX8" fmla="*/ 0 w 2897244"/>
                <a:gd name="connsiteY8" fmla="*/ 158634 h 1416346"/>
                <a:gd name="connsiteX9" fmla="*/ 0 w 2897244"/>
                <a:gd name="connsiteY9" fmla="*/ 0 h 1416346"/>
                <a:gd name="connsiteX0" fmla="*/ 0 w 2897244"/>
                <a:gd name="connsiteY0" fmla="*/ 0 h 1416346"/>
                <a:gd name="connsiteX1" fmla="*/ 2897244 w 2897244"/>
                <a:gd name="connsiteY1" fmla="*/ 0 h 1416346"/>
                <a:gd name="connsiteX2" fmla="*/ 2897244 w 2897244"/>
                <a:gd name="connsiteY2" fmla="*/ 1416346 h 1416346"/>
                <a:gd name="connsiteX3" fmla="*/ 0 w 2897244"/>
                <a:gd name="connsiteY3" fmla="*/ 1416346 h 1416346"/>
                <a:gd name="connsiteX4" fmla="*/ 0 w 2897244"/>
                <a:gd name="connsiteY4" fmla="*/ 839726 h 1416346"/>
                <a:gd name="connsiteX5" fmla="*/ 233072 w 2897244"/>
                <a:gd name="connsiteY5" fmla="*/ 293035 h 1416346"/>
                <a:gd name="connsiteX6" fmla="*/ 233072 w 2897244"/>
                <a:gd name="connsiteY6" fmla="*/ 158634 h 1416346"/>
                <a:gd name="connsiteX7" fmla="*/ 0 w 2897244"/>
                <a:gd name="connsiteY7" fmla="*/ 158634 h 1416346"/>
                <a:gd name="connsiteX8" fmla="*/ 0 w 2897244"/>
                <a:gd name="connsiteY8" fmla="*/ 0 h 141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7244" h="1416346">
                  <a:moveTo>
                    <a:pt x="0" y="0"/>
                  </a:moveTo>
                  <a:lnTo>
                    <a:pt x="2897244" y="0"/>
                  </a:lnTo>
                  <a:lnTo>
                    <a:pt x="2897244" y="1416346"/>
                  </a:lnTo>
                  <a:lnTo>
                    <a:pt x="0" y="1416346"/>
                  </a:lnTo>
                  <a:lnTo>
                    <a:pt x="0" y="839726"/>
                  </a:lnTo>
                  <a:lnTo>
                    <a:pt x="233072" y="293035"/>
                  </a:lnTo>
                  <a:lnTo>
                    <a:pt x="233072" y="158634"/>
                  </a:lnTo>
                  <a:lnTo>
                    <a:pt x="0" y="158634"/>
                  </a:lnTo>
                  <a:lnTo>
                    <a:pt x="0" y="0"/>
                  </a:lnTo>
                  <a:close/>
                </a:path>
              </a:pathLst>
            </a:custGeom>
            <a:grpFill/>
            <a:ln w="12700" cap="flat" cmpd="sng" algn="ctr">
              <a:noFill/>
              <a:prstDash val="solid"/>
              <a:miter lim="800000"/>
            </a:ln>
            <a:effectLst/>
          </p:spPr>
          <p:txBody>
            <a:bodyPr rot="0" spcFirstLastPara="0" vertOverflow="overflow" horzOverflow="overflow" vert="horz" wrap="square" lIns="64008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ts val="1500"/>
                </a:lnSpc>
                <a:spcBef>
                  <a:spcPts val="0"/>
                </a:spcBef>
                <a:spcAft>
                  <a:spcPts val="600"/>
                </a:spcAft>
                <a:buClrTx/>
                <a:buSzTx/>
                <a:buFontTx/>
                <a:buNone/>
                <a:tabLst/>
                <a:defRPr/>
              </a:pPr>
              <a:endParaRPr kumimoji="0" lang="en-US" sz="2000" b="1" i="0" u="none" strike="noStrike" kern="1200" cap="none" spc="0" normalizeH="0" baseline="0" noProof="1">
                <a:ln>
                  <a:noFill/>
                </a:ln>
                <a:solidFill>
                  <a:prstClr val="white">
                    <a:lumMod val="85000"/>
                  </a:prstClr>
                </a:solidFill>
                <a:effectLst/>
                <a:uLnTx/>
                <a:uFillTx/>
                <a:latin typeface="Poppins" panose="00000500000000000000" pitchFamily="2" charset="0"/>
                <a:cs typeface="Poppins" panose="00000500000000000000" pitchFamily="2" charset="0"/>
              </a:endParaRPr>
            </a:p>
          </p:txBody>
        </p:sp>
        <p:sp>
          <p:nvSpPr>
            <p:cNvPr id="24" name="Freeform: Shape 23">
              <a:extLst>
                <a:ext uri="{FF2B5EF4-FFF2-40B4-BE49-F238E27FC236}">
                  <a16:creationId xmlns:a16="http://schemas.microsoft.com/office/drawing/2014/main" id="{F0CF8D6C-83BF-7101-0209-25BC68E1C965}"/>
                </a:ext>
              </a:extLst>
            </p:cNvPr>
            <p:cNvSpPr/>
            <p:nvPr/>
          </p:nvSpPr>
          <p:spPr>
            <a:xfrm>
              <a:off x="520700" y="4826518"/>
              <a:ext cx="784003" cy="1087152"/>
            </a:xfrm>
            <a:custGeom>
              <a:avLst/>
              <a:gdLst/>
              <a:ahLst/>
              <a:cxnLst/>
              <a:rect l="l" t="t" r="r" b="b"/>
              <a:pathLst>
                <a:path w="1089003" h="1510085">
                  <a:moveTo>
                    <a:pt x="0" y="0"/>
                  </a:moveTo>
                  <a:lnTo>
                    <a:pt x="1089003" y="0"/>
                  </a:lnTo>
                  <a:lnTo>
                    <a:pt x="1089003" y="186686"/>
                  </a:lnTo>
                  <a:lnTo>
                    <a:pt x="524796" y="1510085"/>
                  </a:lnTo>
                  <a:lnTo>
                    <a:pt x="155572" y="1510085"/>
                  </a:lnTo>
                  <a:lnTo>
                    <a:pt x="720816" y="269658"/>
                  </a:lnTo>
                  <a:lnTo>
                    <a:pt x="0" y="269658"/>
                  </a:lnTo>
                  <a:close/>
                </a:path>
              </a:pathLst>
            </a:custGeom>
            <a:grpFill/>
            <a:ln w="101600" cap="flat" cmpd="sng" algn="ctr">
              <a:solidFill>
                <a:srgbClr val="F0EEEF"/>
              </a:solidFill>
              <a:prstDash val="solid"/>
              <a:miter lim="800000"/>
            </a:ln>
            <a:effectLst/>
          </p:spPr>
          <p:txBody>
            <a:bodyPr rtlCol="0" anchor="ctr"/>
            <a:lstStyle/>
            <a:p>
              <a:pPr algn="ctr"/>
              <a:endParaRPr lang="en-US" kern="0" dirty="0">
                <a:solidFill>
                  <a:prstClr val="white"/>
                </a:solidFill>
                <a:latin typeface="Poppins" panose="00000500000000000000" pitchFamily="2" charset="0"/>
                <a:cs typeface="Poppins" panose="00000500000000000000" pitchFamily="2" charset="0"/>
              </a:endParaRPr>
            </a:p>
          </p:txBody>
        </p:sp>
      </p:grpSp>
      <p:sp>
        <p:nvSpPr>
          <p:cNvPr id="13" name="Freeform: Shape 12">
            <a:extLst>
              <a:ext uri="{FF2B5EF4-FFF2-40B4-BE49-F238E27FC236}">
                <a16:creationId xmlns:a16="http://schemas.microsoft.com/office/drawing/2014/main" id="{4E4070C6-CCB4-D954-EFCE-848246E05781}"/>
              </a:ext>
            </a:extLst>
          </p:cNvPr>
          <p:cNvSpPr/>
          <p:nvPr/>
        </p:nvSpPr>
        <p:spPr>
          <a:xfrm>
            <a:off x="1651135" y="1667770"/>
            <a:ext cx="2172821" cy="1213916"/>
          </a:xfrm>
          <a:custGeom>
            <a:avLst/>
            <a:gdLst>
              <a:gd name="connsiteX0" fmla="*/ 0 w 2898771"/>
              <a:gd name="connsiteY0" fmla="*/ 0 h 1416346"/>
              <a:gd name="connsiteX1" fmla="*/ 1932514 w 2898771"/>
              <a:gd name="connsiteY1" fmla="*/ 0 h 1416346"/>
              <a:gd name="connsiteX2" fmla="*/ 2898771 w 2898771"/>
              <a:gd name="connsiteY2" fmla="*/ 0 h 1416346"/>
              <a:gd name="connsiteX3" fmla="*/ 2898771 w 2898771"/>
              <a:gd name="connsiteY3" fmla="*/ 1416346 h 1416346"/>
              <a:gd name="connsiteX4" fmla="*/ 1932514 w 2898771"/>
              <a:gd name="connsiteY4" fmla="*/ 1416346 h 1416346"/>
              <a:gd name="connsiteX5" fmla="*/ 0 w 2898771"/>
              <a:gd name="connsiteY5" fmla="*/ 1416346 h 1416346"/>
              <a:gd name="connsiteX6" fmla="*/ 0 w 2898771"/>
              <a:gd name="connsiteY6" fmla="*/ 1245786 h 1416346"/>
              <a:gd name="connsiteX7" fmla="*/ 153835 w 2898771"/>
              <a:gd name="connsiteY7" fmla="*/ 1245786 h 1416346"/>
              <a:gd name="connsiteX8" fmla="*/ 153835 w 2898771"/>
              <a:gd name="connsiteY8" fmla="*/ 158634 h 1416346"/>
              <a:gd name="connsiteX9" fmla="*/ 130688 w 2898771"/>
              <a:gd name="connsiteY9" fmla="*/ 158634 h 1416346"/>
              <a:gd name="connsiteX10" fmla="*/ 0 w 2898771"/>
              <a:gd name="connsiteY10" fmla="*/ 203833 h 1416346"/>
              <a:gd name="connsiteX0" fmla="*/ 0 w 2898771"/>
              <a:gd name="connsiteY0" fmla="*/ 0 h 1416346"/>
              <a:gd name="connsiteX1" fmla="*/ 2898771 w 2898771"/>
              <a:gd name="connsiteY1" fmla="*/ 0 h 1416346"/>
              <a:gd name="connsiteX2" fmla="*/ 2898771 w 2898771"/>
              <a:gd name="connsiteY2" fmla="*/ 1416346 h 1416346"/>
              <a:gd name="connsiteX3" fmla="*/ 1932514 w 2898771"/>
              <a:gd name="connsiteY3" fmla="*/ 1416346 h 1416346"/>
              <a:gd name="connsiteX4" fmla="*/ 0 w 2898771"/>
              <a:gd name="connsiteY4" fmla="*/ 1416346 h 1416346"/>
              <a:gd name="connsiteX5" fmla="*/ 0 w 2898771"/>
              <a:gd name="connsiteY5" fmla="*/ 1245786 h 1416346"/>
              <a:gd name="connsiteX6" fmla="*/ 153835 w 2898771"/>
              <a:gd name="connsiteY6" fmla="*/ 1245786 h 1416346"/>
              <a:gd name="connsiteX7" fmla="*/ 153835 w 2898771"/>
              <a:gd name="connsiteY7" fmla="*/ 158634 h 1416346"/>
              <a:gd name="connsiteX8" fmla="*/ 130688 w 2898771"/>
              <a:gd name="connsiteY8" fmla="*/ 158634 h 1416346"/>
              <a:gd name="connsiteX9" fmla="*/ 0 w 2898771"/>
              <a:gd name="connsiteY9" fmla="*/ 203833 h 1416346"/>
              <a:gd name="connsiteX10" fmla="*/ 0 w 2898771"/>
              <a:gd name="connsiteY10" fmla="*/ 0 h 1416346"/>
              <a:gd name="connsiteX0" fmla="*/ 0 w 2898771"/>
              <a:gd name="connsiteY0" fmla="*/ 0 h 1416346"/>
              <a:gd name="connsiteX1" fmla="*/ 2898771 w 2898771"/>
              <a:gd name="connsiteY1" fmla="*/ 0 h 1416346"/>
              <a:gd name="connsiteX2" fmla="*/ 2898771 w 2898771"/>
              <a:gd name="connsiteY2" fmla="*/ 1416346 h 1416346"/>
              <a:gd name="connsiteX3" fmla="*/ 0 w 2898771"/>
              <a:gd name="connsiteY3" fmla="*/ 1416346 h 1416346"/>
              <a:gd name="connsiteX4" fmla="*/ 0 w 2898771"/>
              <a:gd name="connsiteY4" fmla="*/ 1245786 h 1416346"/>
              <a:gd name="connsiteX5" fmla="*/ 153835 w 2898771"/>
              <a:gd name="connsiteY5" fmla="*/ 1245786 h 1416346"/>
              <a:gd name="connsiteX6" fmla="*/ 153835 w 2898771"/>
              <a:gd name="connsiteY6" fmla="*/ 158634 h 1416346"/>
              <a:gd name="connsiteX7" fmla="*/ 130688 w 2898771"/>
              <a:gd name="connsiteY7" fmla="*/ 158634 h 1416346"/>
              <a:gd name="connsiteX8" fmla="*/ 0 w 2898771"/>
              <a:gd name="connsiteY8" fmla="*/ 203833 h 1416346"/>
              <a:gd name="connsiteX9" fmla="*/ 0 w 2898771"/>
              <a:gd name="connsiteY9" fmla="*/ 0 h 141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8771" h="1416346">
                <a:moveTo>
                  <a:pt x="0" y="0"/>
                </a:moveTo>
                <a:lnTo>
                  <a:pt x="2898771" y="0"/>
                </a:lnTo>
                <a:lnTo>
                  <a:pt x="2898771" y="1416346"/>
                </a:lnTo>
                <a:lnTo>
                  <a:pt x="0" y="1416346"/>
                </a:lnTo>
                <a:lnTo>
                  <a:pt x="0" y="1245786"/>
                </a:lnTo>
                <a:lnTo>
                  <a:pt x="153835" y="1245786"/>
                </a:lnTo>
                <a:lnTo>
                  <a:pt x="153835" y="158634"/>
                </a:lnTo>
                <a:lnTo>
                  <a:pt x="130688" y="158634"/>
                </a:lnTo>
                <a:lnTo>
                  <a:pt x="0" y="203833"/>
                </a:lnTo>
                <a:lnTo>
                  <a:pt x="0" y="0"/>
                </a:lnTo>
                <a:close/>
              </a:path>
            </a:pathLst>
          </a:custGeom>
          <a:solidFill>
            <a:schemeClr val="accent6">
              <a:lumMod val="75000"/>
            </a:schemeClr>
          </a:solidFill>
          <a:ln w="12700" cap="flat" cmpd="sng" algn="ctr">
            <a:noFill/>
            <a:prstDash val="solid"/>
            <a:miter lim="800000"/>
          </a:ln>
          <a:effectLst/>
        </p:spPr>
        <p:txBody>
          <a:bodyPr rot="0" spcFirstLastPara="0" vertOverflow="overflow" horzOverflow="overflow" vert="horz" wrap="square" lIns="640080" tIns="45720" rIns="91440" bIns="45720" numCol="1" spcCol="0" rtlCol="0" fromWordArt="0" anchor="ctr" anchorCtr="0" forceAA="0" compatLnSpc="1">
            <a:prstTxWarp prst="textNoShape">
              <a:avLst/>
            </a:prstTxWarp>
            <a:noAutofit/>
          </a:bodyPr>
          <a:lstStyle/>
          <a:p>
            <a:pPr lvl="0" algn="just">
              <a:lnSpc>
                <a:spcPts val="1500"/>
              </a:lnSpc>
              <a:spcAft>
                <a:spcPts val="600"/>
              </a:spcAft>
            </a:pPr>
            <a:endParaRPr lang="en-US" sz="2000" b="1" noProof="1">
              <a:solidFill>
                <a:schemeClr val="bg1">
                  <a:lumMod val="85000"/>
                </a:schemeClr>
              </a:solidFill>
            </a:endParaRPr>
          </a:p>
        </p:txBody>
      </p:sp>
      <p:sp>
        <p:nvSpPr>
          <p:cNvPr id="14" name="Freeform: Shape 13">
            <a:extLst>
              <a:ext uri="{FF2B5EF4-FFF2-40B4-BE49-F238E27FC236}">
                <a16:creationId xmlns:a16="http://schemas.microsoft.com/office/drawing/2014/main" id="{81878E37-45D0-6EE9-18C9-13FCAB2A304C}"/>
              </a:ext>
            </a:extLst>
          </p:cNvPr>
          <p:cNvSpPr/>
          <p:nvPr/>
        </p:nvSpPr>
        <p:spPr>
          <a:xfrm>
            <a:off x="1391460" y="1803731"/>
            <a:ext cx="374985" cy="931772"/>
          </a:xfrm>
          <a:custGeom>
            <a:avLst/>
            <a:gdLst/>
            <a:ahLst/>
            <a:cxnLst/>
            <a:rect l="l" t="t" r="r" b="b"/>
            <a:pathLst>
              <a:path w="694888" h="1510085">
                <a:moveTo>
                  <a:pt x="662737" y="0"/>
                </a:moveTo>
                <a:lnTo>
                  <a:pt x="694888" y="0"/>
                </a:lnTo>
                <a:lnTo>
                  <a:pt x="694888" y="1510085"/>
                </a:lnTo>
                <a:lnTo>
                  <a:pt x="344333" y="1510085"/>
                </a:lnTo>
                <a:lnTo>
                  <a:pt x="344333" y="394116"/>
                </a:lnTo>
                <a:lnTo>
                  <a:pt x="0" y="494719"/>
                </a:lnTo>
                <a:lnTo>
                  <a:pt x="0" y="229209"/>
                </a:lnTo>
                <a:lnTo>
                  <a:pt x="662737" y="0"/>
                </a:lnTo>
                <a:close/>
              </a:path>
            </a:pathLst>
          </a:custGeom>
          <a:solidFill>
            <a:schemeClr val="accent1">
              <a:lumMod val="50000"/>
            </a:schemeClr>
          </a:solidFill>
          <a:ln w="101600" cap="flat" cmpd="sng" algn="ctr">
            <a:solidFill>
              <a:srgbClr val="F0EEE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ppins" panose="00000500000000000000" pitchFamily="2" charset="0"/>
              <a:cs typeface="Poppins" panose="00000500000000000000" pitchFamily="2" charset="0"/>
            </a:endParaRPr>
          </a:p>
        </p:txBody>
      </p:sp>
      <p:sp>
        <p:nvSpPr>
          <p:cNvPr id="15" name="Google Shape;299;p13">
            <a:extLst>
              <a:ext uri="{FF2B5EF4-FFF2-40B4-BE49-F238E27FC236}">
                <a16:creationId xmlns:a16="http://schemas.microsoft.com/office/drawing/2014/main" id="{991C957B-2718-67EF-F31B-E0CF8D86A336}"/>
              </a:ext>
            </a:extLst>
          </p:cNvPr>
          <p:cNvSpPr txBox="1">
            <a:spLocks/>
          </p:cNvSpPr>
          <p:nvPr/>
        </p:nvSpPr>
        <p:spPr>
          <a:xfrm>
            <a:off x="1953913" y="1887622"/>
            <a:ext cx="1763889" cy="727212"/>
          </a:xfrm>
          <a:prstGeom prst="rect">
            <a:avLst/>
          </a:prstGeom>
          <a:noFill/>
          <a:ln>
            <a:noFill/>
          </a:ln>
        </p:spPr>
        <p:txBody>
          <a:bodyPr spcFirstLastPara="1" vert="horz" wrap="square" lIns="91425" tIns="45700" rIns="91425" bIns="45700" rtlCol="0" anchor="t" anchorCtr="0">
            <a:normAutofit/>
          </a:bodyPr>
          <a:lstStyle>
            <a:lvl1pPr marL="342900" indent="-3429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000"/>
              <a:buNone/>
            </a:pPr>
            <a:r>
              <a:rPr lang="en-US" dirty="0">
                <a:solidFill>
                  <a:schemeClr val="bg1"/>
                </a:solidFill>
              </a:rPr>
              <a:t>Face to Face conversation</a:t>
            </a:r>
          </a:p>
        </p:txBody>
      </p:sp>
      <p:sp>
        <p:nvSpPr>
          <p:cNvPr id="16" name="Google Shape;299;p13">
            <a:extLst>
              <a:ext uri="{FF2B5EF4-FFF2-40B4-BE49-F238E27FC236}">
                <a16:creationId xmlns:a16="http://schemas.microsoft.com/office/drawing/2014/main" id="{42B0BC80-B3BE-B560-0B03-3FDCB0072F6D}"/>
              </a:ext>
            </a:extLst>
          </p:cNvPr>
          <p:cNvSpPr txBox="1">
            <a:spLocks/>
          </p:cNvSpPr>
          <p:nvPr/>
        </p:nvSpPr>
        <p:spPr>
          <a:xfrm>
            <a:off x="4889947" y="1887622"/>
            <a:ext cx="1763889" cy="727212"/>
          </a:xfrm>
          <a:prstGeom prst="rect">
            <a:avLst/>
          </a:prstGeom>
          <a:noFill/>
          <a:ln>
            <a:noFill/>
          </a:ln>
        </p:spPr>
        <p:txBody>
          <a:bodyPr spcFirstLastPara="1" vert="horz" wrap="square" lIns="91425" tIns="45700" rIns="91425" bIns="45700" rtlCol="0" anchor="t" anchorCtr="0">
            <a:normAutofit/>
          </a:bodyPr>
          <a:lstStyle>
            <a:lvl1pPr marL="342900" indent="-3429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000"/>
              <a:buNone/>
            </a:pPr>
            <a:r>
              <a:rPr lang="en-US" dirty="0">
                <a:solidFill>
                  <a:schemeClr val="bg1"/>
                </a:solidFill>
              </a:rPr>
              <a:t>Meetings</a:t>
            </a:r>
          </a:p>
        </p:txBody>
      </p:sp>
      <p:sp>
        <p:nvSpPr>
          <p:cNvPr id="17" name="Google Shape;299;p13">
            <a:extLst>
              <a:ext uri="{FF2B5EF4-FFF2-40B4-BE49-F238E27FC236}">
                <a16:creationId xmlns:a16="http://schemas.microsoft.com/office/drawing/2014/main" id="{164DBB4E-530D-F737-1489-96CFBA459B5D}"/>
              </a:ext>
            </a:extLst>
          </p:cNvPr>
          <p:cNvSpPr txBox="1">
            <a:spLocks/>
          </p:cNvSpPr>
          <p:nvPr/>
        </p:nvSpPr>
        <p:spPr>
          <a:xfrm>
            <a:off x="7656719" y="1887622"/>
            <a:ext cx="1763889" cy="727212"/>
          </a:xfrm>
          <a:prstGeom prst="rect">
            <a:avLst/>
          </a:prstGeom>
          <a:noFill/>
          <a:ln>
            <a:noFill/>
          </a:ln>
        </p:spPr>
        <p:txBody>
          <a:bodyPr spcFirstLastPara="1" vert="horz" wrap="square" lIns="91425" tIns="45700" rIns="91425" bIns="45700" rtlCol="0" anchor="t" anchorCtr="0">
            <a:normAutofit/>
          </a:bodyPr>
          <a:lstStyle>
            <a:lvl1pPr marL="342900" indent="-3429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000"/>
              <a:buNone/>
            </a:pPr>
            <a:r>
              <a:rPr lang="en-US" dirty="0">
                <a:solidFill>
                  <a:schemeClr val="bg1"/>
                </a:solidFill>
              </a:rPr>
              <a:t>Presentations</a:t>
            </a:r>
          </a:p>
        </p:txBody>
      </p:sp>
      <p:sp>
        <p:nvSpPr>
          <p:cNvPr id="18" name="Google Shape;299;p13">
            <a:extLst>
              <a:ext uri="{FF2B5EF4-FFF2-40B4-BE49-F238E27FC236}">
                <a16:creationId xmlns:a16="http://schemas.microsoft.com/office/drawing/2014/main" id="{AAB77D79-B2E9-EF1A-2B43-CF922ADF03CE}"/>
              </a:ext>
            </a:extLst>
          </p:cNvPr>
          <p:cNvSpPr txBox="1">
            <a:spLocks/>
          </p:cNvSpPr>
          <p:nvPr/>
        </p:nvSpPr>
        <p:spPr>
          <a:xfrm>
            <a:off x="1953913" y="3382888"/>
            <a:ext cx="1763889" cy="865141"/>
          </a:xfrm>
          <a:prstGeom prst="rect">
            <a:avLst/>
          </a:prstGeom>
          <a:noFill/>
          <a:ln>
            <a:noFill/>
          </a:ln>
        </p:spPr>
        <p:txBody>
          <a:bodyPr spcFirstLastPara="1" vert="horz" wrap="square" lIns="91425" tIns="45700" rIns="91425" bIns="45700" rtlCol="0" anchor="t" anchorCtr="0">
            <a:normAutofit/>
          </a:bodyPr>
          <a:lstStyle>
            <a:lvl1pPr marL="342900" indent="-3429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000"/>
              <a:buNone/>
            </a:pPr>
            <a:r>
              <a:rPr lang="en-US" dirty="0">
                <a:solidFill>
                  <a:schemeClr val="bg1"/>
                </a:solidFill>
              </a:rPr>
              <a:t>Public Speaking</a:t>
            </a:r>
          </a:p>
        </p:txBody>
      </p:sp>
      <p:sp>
        <p:nvSpPr>
          <p:cNvPr id="19" name="Google Shape;299;p13">
            <a:extLst>
              <a:ext uri="{FF2B5EF4-FFF2-40B4-BE49-F238E27FC236}">
                <a16:creationId xmlns:a16="http://schemas.microsoft.com/office/drawing/2014/main" id="{9CA31A15-B894-6677-E503-CB7EEE628010}"/>
              </a:ext>
            </a:extLst>
          </p:cNvPr>
          <p:cNvSpPr txBox="1">
            <a:spLocks/>
          </p:cNvSpPr>
          <p:nvPr/>
        </p:nvSpPr>
        <p:spPr>
          <a:xfrm>
            <a:off x="4889947" y="3382888"/>
            <a:ext cx="1763889" cy="727212"/>
          </a:xfrm>
          <a:prstGeom prst="rect">
            <a:avLst/>
          </a:prstGeom>
          <a:noFill/>
          <a:ln>
            <a:noFill/>
          </a:ln>
        </p:spPr>
        <p:txBody>
          <a:bodyPr spcFirstLastPara="1" vert="horz" wrap="square" lIns="91425" tIns="45700" rIns="91425" bIns="45700" rtlCol="0" anchor="t" anchorCtr="0">
            <a:normAutofit/>
          </a:bodyPr>
          <a:lstStyle>
            <a:lvl1pPr marL="342900" indent="-3429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000"/>
              <a:buNone/>
            </a:pPr>
            <a:r>
              <a:rPr lang="en-US" dirty="0">
                <a:solidFill>
                  <a:schemeClr val="bg1"/>
                </a:solidFill>
              </a:rPr>
              <a:t>Written – Emails, letters</a:t>
            </a:r>
          </a:p>
        </p:txBody>
      </p:sp>
      <p:sp>
        <p:nvSpPr>
          <p:cNvPr id="20" name="Google Shape;299;p13">
            <a:extLst>
              <a:ext uri="{FF2B5EF4-FFF2-40B4-BE49-F238E27FC236}">
                <a16:creationId xmlns:a16="http://schemas.microsoft.com/office/drawing/2014/main" id="{E24F178A-E86A-B381-47CB-9003CE9D9CB7}"/>
              </a:ext>
            </a:extLst>
          </p:cNvPr>
          <p:cNvSpPr txBox="1">
            <a:spLocks/>
          </p:cNvSpPr>
          <p:nvPr/>
        </p:nvSpPr>
        <p:spPr>
          <a:xfrm>
            <a:off x="7656719" y="3382888"/>
            <a:ext cx="1763889" cy="865141"/>
          </a:xfrm>
          <a:prstGeom prst="rect">
            <a:avLst/>
          </a:prstGeom>
          <a:noFill/>
          <a:ln>
            <a:noFill/>
          </a:ln>
        </p:spPr>
        <p:txBody>
          <a:bodyPr spcFirstLastPara="1" vert="horz" wrap="square" lIns="91425" tIns="45700" rIns="91425" bIns="45700" rtlCol="0" anchor="t" anchorCtr="0">
            <a:normAutofit/>
          </a:bodyPr>
          <a:lstStyle>
            <a:lvl1pPr marL="342900" indent="-3429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000"/>
              <a:buNone/>
            </a:pPr>
            <a:r>
              <a:rPr lang="en-US" dirty="0">
                <a:solidFill>
                  <a:schemeClr val="bg1"/>
                </a:solidFill>
              </a:rPr>
              <a:t>Interviews</a:t>
            </a:r>
          </a:p>
        </p:txBody>
      </p:sp>
      <p:sp>
        <p:nvSpPr>
          <p:cNvPr id="21" name="Google Shape;299;p13">
            <a:extLst>
              <a:ext uri="{FF2B5EF4-FFF2-40B4-BE49-F238E27FC236}">
                <a16:creationId xmlns:a16="http://schemas.microsoft.com/office/drawing/2014/main" id="{C9E9706B-5087-505B-1B40-8DCA7A5A0FE9}"/>
              </a:ext>
            </a:extLst>
          </p:cNvPr>
          <p:cNvSpPr txBox="1">
            <a:spLocks/>
          </p:cNvSpPr>
          <p:nvPr/>
        </p:nvSpPr>
        <p:spPr>
          <a:xfrm>
            <a:off x="1953913" y="4828143"/>
            <a:ext cx="1763889" cy="865141"/>
          </a:xfrm>
          <a:prstGeom prst="rect">
            <a:avLst/>
          </a:prstGeom>
          <a:noFill/>
          <a:ln>
            <a:noFill/>
          </a:ln>
        </p:spPr>
        <p:txBody>
          <a:bodyPr spcFirstLastPara="1" vert="horz" wrap="square" lIns="91425" tIns="45700" rIns="91425" bIns="45700" rtlCol="0" anchor="t" anchorCtr="0">
            <a:normAutofit/>
          </a:bodyPr>
          <a:lstStyle>
            <a:lvl1pPr marL="342900" indent="-3429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000"/>
              <a:buNone/>
            </a:pPr>
            <a:r>
              <a:rPr lang="en-US" dirty="0">
                <a:solidFill>
                  <a:schemeClr val="bg1"/>
                </a:solidFill>
              </a:rPr>
              <a:t>Negotiations</a:t>
            </a:r>
          </a:p>
        </p:txBody>
      </p:sp>
    </p:spTree>
    <p:extLst>
      <p:ext uri="{BB962C8B-B14F-4D97-AF65-F5344CB8AC3E}">
        <p14:creationId xmlns:p14="http://schemas.microsoft.com/office/powerpoint/2010/main" val="2007164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853E7"/>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3B526B-8BA1-E629-7E94-29A827A090F4}"/>
              </a:ext>
            </a:extLst>
          </p:cNvPr>
          <p:cNvSpPr/>
          <p:nvPr/>
        </p:nvSpPr>
        <p:spPr>
          <a:xfrm>
            <a:off x="5534526" y="0"/>
            <a:ext cx="6657474" cy="6858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dirty="0"/>
          </a:p>
        </p:txBody>
      </p:sp>
      <p:sp>
        <p:nvSpPr>
          <p:cNvPr id="3" name="Title 1">
            <a:extLst>
              <a:ext uri="{FF2B5EF4-FFF2-40B4-BE49-F238E27FC236}">
                <a16:creationId xmlns:a16="http://schemas.microsoft.com/office/drawing/2014/main" id="{41689B87-C1E3-22F4-86C7-00A5C7AF190D}"/>
              </a:ext>
            </a:extLst>
          </p:cNvPr>
          <p:cNvSpPr>
            <a:spLocks noGrp="1"/>
          </p:cNvSpPr>
          <p:nvPr>
            <p:ph type="title"/>
          </p:nvPr>
        </p:nvSpPr>
        <p:spPr>
          <a:xfrm>
            <a:off x="567330" y="1997242"/>
            <a:ext cx="4702502" cy="2252835"/>
          </a:xfrm>
        </p:spPr>
        <p:txBody>
          <a:bodyPr>
            <a:normAutofit/>
          </a:bodyPr>
          <a:lstStyle/>
          <a:p>
            <a:pPr algn="r"/>
            <a:r>
              <a:rPr lang="en-US" sz="4000" b="1" dirty="0">
                <a:latin typeface="Poppins" panose="00000500000000000000" pitchFamily="2" charset="0"/>
                <a:cs typeface="Poppins" panose="00000500000000000000" pitchFamily="2" charset="0"/>
              </a:rPr>
              <a:t>Non-Verbal Communication</a:t>
            </a:r>
          </a:p>
        </p:txBody>
      </p:sp>
      <p:sp>
        <p:nvSpPr>
          <p:cNvPr id="6" name="Content Placeholder 12">
            <a:extLst>
              <a:ext uri="{FF2B5EF4-FFF2-40B4-BE49-F238E27FC236}">
                <a16:creationId xmlns:a16="http://schemas.microsoft.com/office/drawing/2014/main" id="{3006AC37-7D90-71F9-6126-D3F6718E316A}"/>
              </a:ext>
            </a:extLst>
          </p:cNvPr>
          <p:cNvSpPr txBox="1">
            <a:spLocks/>
          </p:cNvSpPr>
          <p:nvPr/>
        </p:nvSpPr>
        <p:spPr>
          <a:xfrm>
            <a:off x="6648140" y="1242604"/>
            <a:ext cx="4976529" cy="2427025"/>
          </a:xfrm>
          <a:prstGeom prst="rect">
            <a:avLst/>
          </a:prstGeom>
          <a:solidFill>
            <a:schemeClr val="accent4">
              <a:lumMod val="20000"/>
              <a:lumOff val="80000"/>
            </a:schemeClr>
          </a:solidFill>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US" sz="1800" i="0" u="none" strike="noStrike" kern="1200" cap="none" spc="-20" normalizeH="0" baseline="0" noProof="0" dirty="0">
                <a:ln>
                  <a:noFill/>
                </a:ln>
                <a:solidFill>
                  <a:sysClr val="windowText" lastClr="000000"/>
                </a:solidFill>
                <a:effectLst/>
                <a:uLnTx/>
                <a:uFillTx/>
                <a:latin typeface="Avenir Next LT Pro"/>
                <a:ea typeface="+mn-ea"/>
                <a:cs typeface="+mn-cs"/>
              </a:rPr>
              <a:t>Non-verbal communication is communications without words. It refers to all aspects of a message, which are not conveyed by the exact meaning of words. </a:t>
            </a:r>
          </a:p>
          <a:p>
            <a:pPr>
              <a:defRPr/>
            </a:pPr>
            <a:r>
              <a:rPr kumimoji="0" lang="en-US" sz="1800" i="0" u="none" strike="noStrike" kern="1200" cap="none" spc="-20" normalizeH="0" baseline="0" noProof="0" dirty="0">
                <a:ln>
                  <a:noFill/>
                </a:ln>
                <a:solidFill>
                  <a:sysClr val="windowText" lastClr="000000"/>
                </a:solidFill>
                <a:effectLst/>
                <a:uLnTx/>
                <a:uFillTx/>
                <a:latin typeface="Avenir Next LT Pro"/>
                <a:ea typeface="+mn-ea"/>
                <a:cs typeface="+mn-cs"/>
              </a:rPr>
              <a:t>People are more likely to believe your non-verbal communication than your verbal communication if the two are contradictory</a:t>
            </a:r>
            <a:endParaRPr kumimoji="0" lang="en-US" sz="1600" i="0" u="none" strike="noStrike" kern="1200" cap="none" spc="-20" normalizeH="0" baseline="0" noProof="0" dirty="0">
              <a:ln>
                <a:noFill/>
              </a:ln>
              <a:solidFill>
                <a:sysClr val="windowText" lastClr="000000"/>
              </a:solidFill>
              <a:effectLst/>
              <a:uLnTx/>
              <a:uFillTx/>
              <a:latin typeface="Avenir Next LT Pro"/>
              <a:ea typeface="+mn-ea"/>
              <a:cs typeface="+mn-cs"/>
            </a:endParaRPr>
          </a:p>
        </p:txBody>
      </p:sp>
      <p:sp>
        <p:nvSpPr>
          <p:cNvPr id="8" name="Content Placeholder 12">
            <a:extLst>
              <a:ext uri="{FF2B5EF4-FFF2-40B4-BE49-F238E27FC236}">
                <a16:creationId xmlns:a16="http://schemas.microsoft.com/office/drawing/2014/main" id="{5FECD0F8-00F7-8A02-FA84-F73D5075C840}"/>
              </a:ext>
            </a:extLst>
          </p:cNvPr>
          <p:cNvSpPr txBox="1">
            <a:spLocks/>
          </p:cNvSpPr>
          <p:nvPr/>
        </p:nvSpPr>
        <p:spPr>
          <a:xfrm>
            <a:off x="6648140" y="3875844"/>
            <a:ext cx="4976529" cy="2427025"/>
          </a:xfrm>
          <a:prstGeom prst="rect">
            <a:avLst/>
          </a:prstGeom>
          <a:solidFill>
            <a:srgbClr val="386ECE">
              <a:lumMod val="20000"/>
              <a:lumOff val="80000"/>
            </a:srgbClr>
          </a:solidFill>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US" sz="2000" i="0" u="none" strike="noStrike" kern="1200" cap="none" spc="-20" normalizeH="0" baseline="0" noProof="0" dirty="0">
                <a:ln>
                  <a:noFill/>
                </a:ln>
                <a:solidFill>
                  <a:sysClr val="windowText" lastClr="000000"/>
                </a:solidFill>
                <a:effectLst/>
                <a:uLnTx/>
                <a:uFillTx/>
                <a:latin typeface="Avenir Next LT Pro"/>
                <a:ea typeface="+mn-ea"/>
                <a:cs typeface="+mn-cs"/>
              </a:rPr>
              <a:t>It includes body language, facial expressions, gestures, posture, tone of voice, and other non-verbal cues</a:t>
            </a:r>
            <a:endParaRPr kumimoji="0" lang="en-US" sz="1900" i="0" u="none" strike="noStrike" kern="1200" cap="none" spc="-20" normalizeH="0" baseline="0" noProof="0" dirty="0">
              <a:ln>
                <a:noFill/>
              </a:ln>
              <a:solidFill>
                <a:sysClr val="windowText" lastClr="000000"/>
              </a:solidFill>
              <a:effectLst/>
              <a:uLnTx/>
              <a:uFillTx/>
              <a:latin typeface="Avenir Next LT Pro"/>
              <a:ea typeface="+mn-ea"/>
              <a:cs typeface="+mn-cs"/>
            </a:endParaRPr>
          </a:p>
        </p:txBody>
      </p:sp>
      <p:pic>
        <p:nvPicPr>
          <p:cNvPr id="2" name="Picture 1">
            <a:extLst>
              <a:ext uri="{FF2B5EF4-FFF2-40B4-BE49-F238E27FC236}">
                <a16:creationId xmlns:a16="http://schemas.microsoft.com/office/drawing/2014/main" id="{AEAD6686-FF7F-4CC8-31BA-CF2EDDCB9B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74679" y="135248"/>
            <a:ext cx="1650621" cy="380817"/>
          </a:xfrm>
          <a:prstGeom prst="rect">
            <a:avLst/>
          </a:prstGeom>
        </p:spPr>
      </p:pic>
    </p:spTree>
    <p:extLst>
      <p:ext uri="{BB962C8B-B14F-4D97-AF65-F5344CB8AC3E}">
        <p14:creationId xmlns:p14="http://schemas.microsoft.com/office/powerpoint/2010/main" val="1912590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8"/>
        <p:cNvGrpSpPr/>
        <p:nvPr/>
      </p:nvGrpSpPr>
      <p:grpSpPr>
        <a:xfrm>
          <a:off x="0" y="0"/>
          <a:ext cx="0" cy="0"/>
          <a:chOff x="0" y="0"/>
          <a:chExt cx="0" cy="0"/>
        </a:xfrm>
      </p:grpSpPr>
      <p:sp>
        <p:nvSpPr>
          <p:cNvPr id="269" name="Google Shape;269;p11"/>
          <p:cNvSpPr txBox="1">
            <a:spLocks noGrp="1"/>
          </p:cNvSpPr>
          <p:nvPr>
            <p:ph type="title"/>
          </p:nvPr>
        </p:nvSpPr>
        <p:spPr>
          <a:xfrm>
            <a:off x="851193" y="194148"/>
            <a:ext cx="7570912" cy="80338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haroni"/>
              <a:buNone/>
            </a:pPr>
            <a:r>
              <a:rPr lang="en-US" sz="3200" dirty="0"/>
              <a:t>Types of Non-Verbal Communication</a:t>
            </a:r>
            <a:endParaRPr sz="3200" dirty="0"/>
          </a:p>
        </p:txBody>
      </p:sp>
      <p:sp>
        <p:nvSpPr>
          <p:cNvPr id="3" name="Text Placeholder 2">
            <a:extLst>
              <a:ext uri="{FF2B5EF4-FFF2-40B4-BE49-F238E27FC236}">
                <a16:creationId xmlns:a16="http://schemas.microsoft.com/office/drawing/2014/main" id="{F70227DB-74A7-A938-E304-87768A5207E5}"/>
              </a:ext>
            </a:extLst>
          </p:cNvPr>
          <p:cNvSpPr>
            <a:spLocks noGrp="1"/>
          </p:cNvSpPr>
          <p:nvPr>
            <p:ph type="body" sz="quarter" idx="14"/>
          </p:nvPr>
        </p:nvSpPr>
        <p:spPr>
          <a:xfrm>
            <a:off x="851300" y="2281551"/>
            <a:ext cx="2520000" cy="597604"/>
          </a:xfrm>
          <a:solidFill>
            <a:schemeClr val="accent6">
              <a:lumMod val="50000"/>
            </a:schemeClr>
          </a:solidFill>
        </p:spPr>
        <p:txBody>
          <a:bodyPr>
            <a:normAutofit/>
          </a:bodyPr>
          <a:lstStyle/>
          <a:p>
            <a:r>
              <a:rPr lang="en-US" dirty="0">
                <a:solidFill>
                  <a:schemeClr val="bg1"/>
                </a:solidFill>
                <a:latin typeface="Avenir Next LT Pro Demi" panose="020B0704020202020204" pitchFamily="34" charset="0"/>
              </a:rPr>
              <a:t>Body Language</a:t>
            </a:r>
            <a:endParaRPr lang="en-NG" dirty="0">
              <a:solidFill>
                <a:schemeClr val="bg1"/>
              </a:solidFill>
              <a:latin typeface="Avenir Next LT Pro Demi" panose="020B0704020202020204" pitchFamily="34" charset="0"/>
            </a:endParaRPr>
          </a:p>
        </p:txBody>
      </p:sp>
      <p:sp>
        <p:nvSpPr>
          <p:cNvPr id="7" name="Text Placeholder 6">
            <a:extLst>
              <a:ext uri="{FF2B5EF4-FFF2-40B4-BE49-F238E27FC236}">
                <a16:creationId xmlns:a16="http://schemas.microsoft.com/office/drawing/2014/main" id="{DA000BFE-7907-E7B3-79E3-02AE911D1CE9}"/>
              </a:ext>
            </a:extLst>
          </p:cNvPr>
          <p:cNvSpPr>
            <a:spLocks noGrp="1"/>
          </p:cNvSpPr>
          <p:nvPr>
            <p:ph type="body" sz="quarter" idx="19"/>
          </p:nvPr>
        </p:nvSpPr>
        <p:spPr>
          <a:xfrm>
            <a:off x="851193" y="2892257"/>
            <a:ext cx="2520000" cy="3485573"/>
          </a:xfrm>
          <a:solidFill>
            <a:schemeClr val="accent6">
              <a:lumMod val="20000"/>
              <a:lumOff val="80000"/>
            </a:schemeClr>
          </a:solidFill>
        </p:spPr>
        <p:txBody>
          <a:bodyPr>
            <a:normAutofit fontScale="92500" lnSpcReduction="20000"/>
          </a:bodyPr>
          <a:lstStyle/>
          <a:p>
            <a:r>
              <a:rPr lang="en-US" sz="1600" b="1" dirty="0">
                <a:latin typeface="Avenir Next LT Pro Demi" panose="020B0704020202020204" pitchFamily="34" charset="0"/>
              </a:rPr>
              <a:t>Posture</a:t>
            </a:r>
            <a:r>
              <a:rPr lang="en-US" sz="1600" dirty="0"/>
              <a:t>: Slouching versus standing tall can convey confidence or lack thereof.</a:t>
            </a:r>
          </a:p>
          <a:p>
            <a:r>
              <a:rPr lang="en-US" sz="1600" dirty="0">
                <a:latin typeface="Avenir Next LT Pro Demi" panose="020B0704020202020204" pitchFamily="34" charset="0"/>
              </a:rPr>
              <a:t>Gestures</a:t>
            </a:r>
            <a:r>
              <a:rPr lang="en-US" sz="1600" dirty="0"/>
              <a:t>: Hand movements, such as pointing, waving, or thumbs up, can add emphasis or clarify meaning.</a:t>
            </a:r>
          </a:p>
          <a:p>
            <a:r>
              <a:rPr lang="en-US" sz="1600" dirty="0">
                <a:latin typeface="Avenir Next LT Pro Demi" panose="020B0704020202020204" pitchFamily="34" charset="0"/>
              </a:rPr>
              <a:t>Eye Contact: </a:t>
            </a:r>
            <a:r>
              <a:rPr lang="en-US" sz="1600" dirty="0"/>
              <a:t>Maintaining eye contact shows engagement and interest in the conversation.</a:t>
            </a:r>
            <a:endParaRPr lang="en-NG" sz="1600" dirty="0"/>
          </a:p>
        </p:txBody>
      </p:sp>
      <p:sp>
        <p:nvSpPr>
          <p:cNvPr id="5" name="Text Placeholder 4">
            <a:extLst>
              <a:ext uri="{FF2B5EF4-FFF2-40B4-BE49-F238E27FC236}">
                <a16:creationId xmlns:a16="http://schemas.microsoft.com/office/drawing/2014/main" id="{B83614D2-9DBE-2F52-6573-4D245F95D1C1}"/>
              </a:ext>
            </a:extLst>
          </p:cNvPr>
          <p:cNvSpPr>
            <a:spLocks noGrp="1"/>
          </p:cNvSpPr>
          <p:nvPr>
            <p:ph type="body" sz="quarter" idx="18"/>
          </p:nvPr>
        </p:nvSpPr>
        <p:spPr>
          <a:xfrm>
            <a:off x="3590107" y="2294653"/>
            <a:ext cx="2520000" cy="597604"/>
          </a:xfrm>
          <a:solidFill>
            <a:schemeClr val="accent5">
              <a:lumMod val="50000"/>
            </a:schemeClr>
          </a:solidFill>
        </p:spPr>
        <p:txBody>
          <a:bodyPr>
            <a:normAutofit fontScale="92500"/>
          </a:bodyPr>
          <a:lstStyle/>
          <a:p>
            <a:r>
              <a:rPr lang="en-US" dirty="0">
                <a:solidFill>
                  <a:schemeClr val="bg1"/>
                </a:solidFill>
                <a:latin typeface="Avenir Next LT Pro Demi" panose="020B0704020202020204" pitchFamily="34" charset="0"/>
              </a:rPr>
              <a:t>Facial Expressions</a:t>
            </a:r>
            <a:endParaRPr lang="en-NG" dirty="0">
              <a:solidFill>
                <a:schemeClr val="bg1"/>
              </a:solidFill>
              <a:latin typeface="Avenir Next LT Pro Demi" panose="020B0704020202020204" pitchFamily="34" charset="0"/>
            </a:endParaRPr>
          </a:p>
        </p:txBody>
      </p:sp>
      <p:sp>
        <p:nvSpPr>
          <p:cNvPr id="8" name="Text Placeholder 7">
            <a:extLst>
              <a:ext uri="{FF2B5EF4-FFF2-40B4-BE49-F238E27FC236}">
                <a16:creationId xmlns:a16="http://schemas.microsoft.com/office/drawing/2014/main" id="{69A28083-6280-B265-34C4-A0775299DF53}"/>
              </a:ext>
            </a:extLst>
          </p:cNvPr>
          <p:cNvSpPr>
            <a:spLocks noGrp="1"/>
          </p:cNvSpPr>
          <p:nvPr>
            <p:ph type="body" sz="quarter" idx="20"/>
          </p:nvPr>
        </p:nvSpPr>
        <p:spPr>
          <a:xfrm>
            <a:off x="3590107" y="2905359"/>
            <a:ext cx="2520000" cy="3485573"/>
          </a:xfrm>
          <a:solidFill>
            <a:schemeClr val="accent5">
              <a:lumMod val="20000"/>
              <a:lumOff val="80000"/>
            </a:schemeClr>
          </a:solidFill>
        </p:spPr>
        <p:txBody>
          <a:bodyPr>
            <a:normAutofit lnSpcReduction="10000"/>
          </a:bodyPr>
          <a:lstStyle/>
          <a:p>
            <a:r>
              <a:rPr lang="en-US" sz="1800" b="1" dirty="0">
                <a:latin typeface="Avenir Next LT Pro Demi" panose="020B0704020202020204" pitchFamily="34" charset="0"/>
              </a:rPr>
              <a:t>Smiling</a:t>
            </a:r>
            <a:r>
              <a:rPr lang="en-US" sz="1800" dirty="0"/>
              <a:t>: Expresses warmth, friendliness, and approachability.</a:t>
            </a:r>
          </a:p>
          <a:p>
            <a:r>
              <a:rPr lang="en-US" sz="1800" b="1" dirty="0">
                <a:latin typeface="Avenir Next LT Pro Demi" panose="020B0704020202020204" pitchFamily="34" charset="0"/>
              </a:rPr>
              <a:t>Frowning</a:t>
            </a:r>
            <a:r>
              <a:rPr lang="en-US" sz="1800" dirty="0"/>
              <a:t>: Indicates displeasure, disagreement, or concern.</a:t>
            </a:r>
          </a:p>
          <a:p>
            <a:r>
              <a:rPr lang="en-US" sz="1800" dirty="0">
                <a:latin typeface="Avenir Next LT Pro Demi" panose="020B0704020202020204" pitchFamily="34" charset="0"/>
              </a:rPr>
              <a:t>Raised Eyebrows</a:t>
            </a:r>
            <a:r>
              <a:rPr lang="en-US" sz="1800" dirty="0"/>
              <a:t>: Can indicate surprise, curiosity, or skepticism.</a:t>
            </a:r>
            <a:endParaRPr lang="en-NG" sz="1800" dirty="0"/>
          </a:p>
        </p:txBody>
      </p:sp>
      <p:sp>
        <p:nvSpPr>
          <p:cNvPr id="4" name="Text Placeholder 3">
            <a:extLst>
              <a:ext uri="{FF2B5EF4-FFF2-40B4-BE49-F238E27FC236}">
                <a16:creationId xmlns:a16="http://schemas.microsoft.com/office/drawing/2014/main" id="{D39BB71E-F1F9-B6B4-F02B-05700EB2186D}"/>
              </a:ext>
            </a:extLst>
          </p:cNvPr>
          <p:cNvSpPr>
            <a:spLocks noGrp="1"/>
          </p:cNvSpPr>
          <p:nvPr>
            <p:ph type="body" sz="quarter" idx="16"/>
          </p:nvPr>
        </p:nvSpPr>
        <p:spPr>
          <a:xfrm>
            <a:off x="6300809" y="2294653"/>
            <a:ext cx="2520000" cy="597604"/>
          </a:xfrm>
          <a:solidFill>
            <a:schemeClr val="accent4">
              <a:lumMod val="50000"/>
            </a:schemeClr>
          </a:solidFill>
        </p:spPr>
        <p:txBody>
          <a:bodyPr/>
          <a:lstStyle/>
          <a:p>
            <a:r>
              <a:rPr lang="en-US" dirty="0">
                <a:solidFill>
                  <a:schemeClr val="bg1"/>
                </a:solidFill>
                <a:latin typeface="Avenir Next LT Pro Demi" panose="020B0704020202020204" pitchFamily="34" charset="0"/>
              </a:rPr>
              <a:t>Proxemics</a:t>
            </a:r>
            <a:endParaRPr lang="en-NG" dirty="0">
              <a:solidFill>
                <a:schemeClr val="bg1"/>
              </a:solidFill>
              <a:latin typeface="Avenir Next LT Pro Demi" panose="020B0704020202020204" pitchFamily="34" charset="0"/>
            </a:endParaRPr>
          </a:p>
        </p:txBody>
      </p:sp>
      <p:sp>
        <p:nvSpPr>
          <p:cNvPr id="11" name="Text Placeholder 10">
            <a:extLst>
              <a:ext uri="{FF2B5EF4-FFF2-40B4-BE49-F238E27FC236}">
                <a16:creationId xmlns:a16="http://schemas.microsoft.com/office/drawing/2014/main" id="{68983B13-BB32-B35E-9042-85D5021B5AEA}"/>
              </a:ext>
            </a:extLst>
          </p:cNvPr>
          <p:cNvSpPr>
            <a:spLocks noGrp="1"/>
          </p:cNvSpPr>
          <p:nvPr>
            <p:ph type="body" sz="quarter" idx="21"/>
          </p:nvPr>
        </p:nvSpPr>
        <p:spPr>
          <a:xfrm>
            <a:off x="6300809" y="2905359"/>
            <a:ext cx="2520000" cy="3485573"/>
          </a:xfrm>
          <a:solidFill>
            <a:schemeClr val="accent4">
              <a:lumMod val="20000"/>
              <a:lumOff val="80000"/>
            </a:schemeClr>
          </a:solidFill>
        </p:spPr>
        <p:txBody>
          <a:bodyPr>
            <a:normAutofit fontScale="85000" lnSpcReduction="10000"/>
          </a:bodyPr>
          <a:lstStyle/>
          <a:p>
            <a:r>
              <a:rPr lang="en-US" dirty="0">
                <a:latin typeface="Avenir Next LT Pro Demi" panose="020B0704020202020204" pitchFamily="34" charset="0"/>
              </a:rPr>
              <a:t>Personal Space: </a:t>
            </a:r>
            <a:r>
              <a:rPr lang="en-US" dirty="0"/>
              <a:t>The distance maintained between individuals can signal comfort or establish boundaries.</a:t>
            </a:r>
          </a:p>
          <a:p>
            <a:r>
              <a:rPr lang="en-US" dirty="0">
                <a:latin typeface="Avenir Next LT Pro Demi" panose="020B0704020202020204" pitchFamily="34" charset="0"/>
              </a:rPr>
              <a:t>Physical Contact: </a:t>
            </a:r>
            <a:r>
              <a:rPr lang="en-US" dirty="0"/>
              <a:t>Hugs, handshakes, or pats on the back convey greetings, support, or affection.</a:t>
            </a:r>
            <a:endParaRPr lang="en-NG" dirty="0"/>
          </a:p>
        </p:txBody>
      </p:sp>
      <p:sp>
        <p:nvSpPr>
          <p:cNvPr id="17" name="Text Placeholder 3">
            <a:extLst>
              <a:ext uri="{FF2B5EF4-FFF2-40B4-BE49-F238E27FC236}">
                <a16:creationId xmlns:a16="http://schemas.microsoft.com/office/drawing/2014/main" id="{507D1965-E4AC-D1A8-B6BA-2B06DB3119C6}"/>
              </a:ext>
            </a:extLst>
          </p:cNvPr>
          <p:cNvSpPr txBox="1">
            <a:spLocks/>
          </p:cNvSpPr>
          <p:nvPr/>
        </p:nvSpPr>
        <p:spPr>
          <a:xfrm>
            <a:off x="9047464" y="2294653"/>
            <a:ext cx="2520000" cy="597604"/>
          </a:xfrm>
          <a:prstGeom prst="rect">
            <a:avLst/>
          </a:prstGeom>
          <a:solidFill>
            <a:schemeClr val="accent3">
              <a:lumMod val="10000"/>
            </a:schemeClr>
          </a:solidFill>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400" b="1" kern="1200" spc="-20" baseline="0">
                <a:solidFill>
                  <a:schemeClr val="accent2"/>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latin typeface="Avenir Next LT Pro Demi" panose="020B0704020202020204" pitchFamily="34" charset="0"/>
              </a:rPr>
              <a:t>Paralinguistics</a:t>
            </a:r>
            <a:endParaRPr lang="en-NG" dirty="0">
              <a:solidFill>
                <a:schemeClr val="bg1"/>
              </a:solidFill>
              <a:latin typeface="Avenir Next LT Pro Demi" panose="020B0704020202020204" pitchFamily="34" charset="0"/>
            </a:endParaRPr>
          </a:p>
        </p:txBody>
      </p:sp>
      <p:sp>
        <p:nvSpPr>
          <p:cNvPr id="18" name="Text Placeholder 10">
            <a:extLst>
              <a:ext uri="{FF2B5EF4-FFF2-40B4-BE49-F238E27FC236}">
                <a16:creationId xmlns:a16="http://schemas.microsoft.com/office/drawing/2014/main" id="{91A6EF67-53C2-73C9-6D9B-46AF472383E9}"/>
              </a:ext>
            </a:extLst>
          </p:cNvPr>
          <p:cNvSpPr txBox="1">
            <a:spLocks/>
          </p:cNvSpPr>
          <p:nvPr/>
        </p:nvSpPr>
        <p:spPr>
          <a:xfrm>
            <a:off x="9047464" y="2905359"/>
            <a:ext cx="2520000" cy="3485573"/>
          </a:xfrm>
          <a:prstGeom prst="rect">
            <a:avLst/>
          </a:prstGeom>
          <a:solidFill>
            <a:schemeClr val="accent2">
              <a:lumMod val="20000"/>
              <a:lumOff val="80000"/>
            </a:schemeClr>
          </a:solidFill>
        </p:spPr>
        <p:txBody>
          <a:bodyPr vert="horz" lIns="91440" tIns="45720" rIns="91440" bIns="45720" rtlCol="0">
            <a:normAutofit fontScale="775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venir Next LT Pro Demi" panose="020B0704020202020204" pitchFamily="34" charset="0"/>
              </a:rPr>
              <a:t>Tone of Voice</a:t>
            </a:r>
            <a:r>
              <a:rPr lang="en-US" dirty="0"/>
              <a:t>: The way words are spoken can convey emotions, confidence, or sarcasm.</a:t>
            </a:r>
          </a:p>
          <a:p>
            <a:r>
              <a:rPr lang="en-US" dirty="0">
                <a:latin typeface="Avenir Next LT Pro Demi" panose="020B0704020202020204" pitchFamily="34" charset="0"/>
              </a:rPr>
              <a:t>Pitch</a:t>
            </a:r>
            <a:r>
              <a:rPr lang="en-US" dirty="0"/>
              <a:t>: High or low pitch can indicate excitement, seriousness, or surprise.</a:t>
            </a:r>
          </a:p>
          <a:p>
            <a:r>
              <a:rPr lang="en-US" dirty="0">
                <a:latin typeface="Avenir Next LT Pro Demi" panose="020B0704020202020204" pitchFamily="34" charset="0"/>
              </a:rPr>
              <a:t>Volume</a:t>
            </a:r>
            <a:r>
              <a:rPr lang="en-US" dirty="0"/>
              <a:t>: Loud or soft speaking can express assertiveness or passivity.</a:t>
            </a:r>
            <a:endParaRPr lang="en-NG" dirty="0"/>
          </a:p>
        </p:txBody>
      </p:sp>
      <p:pic>
        <p:nvPicPr>
          <p:cNvPr id="30" name="Picture 29">
            <a:extLst>
              <a:ext uri="{FF2B5EF4-FFF2-40B4-BE49-F238E27FC236}">
                <a16:creationId xmlns:a16="http://schemas.microsoft.com/office/drawing/2014/main" id="{81D8D811-07E8-7A61-E0A1-36D1D72ADA0E}"/>
              </a:ext>
            </a:extLst>
          </p:cNvPr>
          <p:cNvPicPr>
            <a:picLocks noChangeAspect="1"/>
          </p:cNvPicPr>
          <p:nvPr/>
        </p:nvPicPr>
        <p:blipFill>
          <a:blip r:embed="rId3"/>
          <a:stretch>
            <a:fillRect/>
          </a:stretch>
        </p:blipFill>
        <p:spPr>
          <a:xfrm>
            <a:off x="1631935" y="1228495"/>
            <a:ext cx="958516" cy="958516"/>
          </a:xfrm>
          <a:prstGeom prst="rect">
            <a:avLst/>
          </a:prstGeom>
        </p:spPr>
      </p:pic>
      <p:pic>
        <p:nvPicPr>
          <p:cNvPr id="256" name="Picture 255">
            <a:extLst>
              <a:ext uri="{FF2B5EF4-FFF2-40B4-BE49-F238E27FC236}">
                <a16:creationId xmlns:a16="http://schemas.microsoft.com/office/drawing/2014/main" id="{414F0FA7-8568-D088-CC6B-BDB81001A49E}"/>
              </a:ext>
            </a:extLst>
          </p:cNvPr>
          <p:cNvPicPr>
            <a:picLocks noChangeAspect="1"/>
          </p:cNvPicPr>
          <p:nvPr/>
        </p:nvPicPr>
        <p:blipFill>
          <a:blip r:embed="rId4"/>
          <a:stretch>
            <a:fillRect/>
          </a:stretch>
        </p:blipFill>
        <p:spPr>
          <a:xfrm>
            <a:off x="4368844" y="1228495"/>
            <a:ext cx="958516" cy="958516"/>
          </a:xfrm>
          <a:prstGeom prst="rect">
            <a:avLst/>
          </a:prstGeom>
        </p:spPr>
      </p:pic>
      <p:pic>
        <p:nvPicPr>
          <p:cNvPr id="257" name="Picture 256">
            <a:extLst>
              <a:ext uri="{FF2B5EF4-FFF2-40B4-BE49-F238E27FC236}">
                <a16:creationId xmlns:a16="http://schemas.microsoft.com/office/drawing/2014/main" id="{05C171E5-0B35-03AF-47EB-1F0BBF3F33C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105753" y="1228495"/>
            <a:ext cx="958516" cy="958516"/>
          </a:xfrm>
          <a:prstGeom prst="rect">
            <a:avLst/>
          </a:prstGeom>
        </p:spPr>
      </p:pic>
      <p:pic>
        <p:nvPicPr>
          <p:cNvPr id="258" name="Picture 257">
            <a:extLst>
              <a:ext uri="{FF2B5EF4-FFF2-40B4-BE49-F238E27FC236}">
                <a16:creationId xmlns:a16="http://schemas.microsoft.com/office/drawing/2014/main" id="{3A439804-7EC2-2A8D-9B7D-28D26F90314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802968" y="1228495"/>
            <a:ext cx="958516" cy="958516"/>
          </a:xfrm>
          <a:prstGeom prst="rect">
            <a:avLst/>
          </a:prstGeom>
        </p:spPr>
      </p:pic>
    </p:spTree>
    <p:extLst>
      <p:ext uri="{BB962C8B-B14F-4D97-AF65-F5344CB8AC3E}">
        <p14:creationId xmlns:p14="http://schemas.microsoft.com/office/powerpoint/2010/main" val="98104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8" name="Google Shape;218;p7"/>
          <p:cNvSpPr txBox="1">
            <a:spLocks noGrp="1"/>
          </p:cNvSpPr>
          <p:nvPr>
            <p:ph type="title"/>
          </p:nvPr>
        </p:nvSpPr>
        <p:spPr>
          <a:xfrm>
            <a:off x="626381" y="1106907"/>
            <a:ext cx="4093545" cy="220177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6000"/>
              <a:buFont typeface="Calibri"/>
              <a:buNone/>
            </a:pPr>
            <a:r>
              <a:rPr lang="en-US" sz="3600" b="1" dirty="0">
                <a:solidFill>
                  <a:schemeClr val="lt1"/>
                </a:solidFill>
                <a:latin typeface="Poppins" panose="00000500000000000000" pitchFamily="2" charset="0"/>
                <a:ea typeface="Calibri"/>
                <a:cs typeface="Poppins" panose="00000500000000000000" pitchFamily="2" charset="0"/>
                <a:sym typeface="Calibri"/>
              </a:rPr>
              <a:t>The Albert Mehrabian Communication Model </a:t>
            </a:r>
            <a:endParaRPr sz="3600" b="0" dirty="0">
              <a:latin typeface="Avenir Next LT Pro" panose="020B0504020202020204" pitchFamily="34" charset="0"/>
              <a:cs typeface="Poppins" panose="00000500000000000000" pitchFamily="2" charset="0"/>
            </a:endParaRPr>
          </a:p>
        </p:txBody>
      </p:sp>
      <p:grpSp>
        <p:nvGrpSpPr>
          <p:cNvPr id="15" name="Group 14">
            <a:extLst>
              <a:ext uri="{FF2B5EF4-FFF2-40B4-BE49-F238E27FC236}">
                <a16:creationId xmlns:a16="http://schemas.microsoft.com/office/drawing/2014/main" id="{305E0D8F-3B14-2D94-1F57-52212BF77F97}"/>
              </a:ext>
            </a:extLst>
          </p:cNvPr>
          <p:cNvGrpSpPr/>
          <p:nvPr/>
        </p:nvGrpSpPr>
        <p:grpSpPr>
          <a:xfrm>
            <a:off x="5684110" y="755168"/>
            <a:ext cx="5881508" cy="5978437"/>
            <a:chOff x="5684110" y="237810"/>
            <a:chExt cx="5881508" cy="5978437"/>
          </a:xfrm>
        </p:grpSpPr>
        <p:graphicFrame>
          <p:nvGraphicFramePr>
            <p:cNvPr id="3" name="Chart 2">
              <a:extLst>
                <a:ext uri="{FF2B5EF4-FFF2-40B4-BE49-F238E27FC236}">
                  <a16:creationId xmlns:a16="http://schemas.microsoft.com/office/drawing/2014/main" id="{AFC664C7-EEE3-87B1-00E4-949047D3F8E4}"/>
                </a:ext>
              </a:extLst>
            </p:cNvPr>
            <p:cNvGraphicFramePr/>
            <p:nvPr>
              <p:extLst>
                <p:ext uri="{D42A27DB-BD31-4B8C-83A1-F6EECF244321}">
                  <p14:modId xmlns:p14="http://schemas.microsoft.com/office/powerpoint/2010/main" val="3155699664"/>
                </p:ext>
              </p:extLst>
            </p:nvPr>
          </p:nvGraphicFramePr>
          <p:xfrm>
            <a:off x="5684110" y="237810"/>
            <a:ext cx="5495212" cy="5924789"/>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2F2F2AF5-E430-022F-0189-C07A190E6BCA}"/>
                </a:ext>
              </a:extLst>
            </p:cNvPr>
            <p:cNvCxnSpPr>
              <a:cxnSpLocks/>
            </p:cNvCxnSpPr>
            <p:nvPr/>
          </p:nvCxnSpPr>
          <p:spPr>
            <a:xfrm flipH="1">
              <a:off x="7818134" y="3516895"/>
              <a:ext cx="262981" cy="1587807"/>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DBDF7DC-2260-6F59-10FE-0F9F653B22C1}"/>
                </a:ext>
              </a:extLst>
            </p:cNvPr>
            <p:cNvCxnSpPr>
              <a:cxnSpLocks/>
            </p:cNvCxnSpPr>
            <p:nvPr/>
          </p:nvCxnSpPr>
          <p:spPr>
            <a:xfrm flipH="1">
              <a:off x="8626253" y="1295711"/>
              <a:ext cx="638278" cy="613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36A6EBC-4311-0400-198C-AE8412CF29A5}"/>
                </a:ext>
              </a:extLst>
            </p:cNvPr>
            <p:cNvCxnSpPr/>
            <p:nvPr/>
          </p:nvCxnSpPr>
          <p:spPr>
            <a:xfrm>
              <a:off x="9774058" y="3330668"/>
              <a:ext cx="805380" cy="1495706"/>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59E95BB-80E3-295D-F366-70417AB886B5}"/>
                </a:ext>
              </a:extLst>
            </p:cNvPr>
            <p:cNvSpPr txBox="1"/>
            <p:nvPr/>
          </p:nvSpPr>
          <p:spPr>
            <a:xfrm>
              <a:off x="6782646" y="5220846"/>
              <a:ext cx="1972360" cy="995401"/>
            </a:xfrm>
            <a:prstGeom prst="rect">
              <a:avLst/>
            </a:prstGeom>
            <a:noFill/>
          </p:spPr>
          <p:txBody>
            <a:bodyPr wrap="square" rtlCol="0">
              <a:spAutoFit/>
            </a:bodyPr>
            <a:lstStyle/>
            <a:p>
              <a:pPr algn="ctr"/>
              <a:r>
                <a:rPr lang="en-US" sz="1467" dirty="0">
                  <a:latin typeface="Avenir Next LT Pro Demi" panose="020B0704020202020204" pitchFamily="34" charset="0"/>
                </a:rPr>
                <a:t>Body Language. </a:t>
              </a:r>
            </a:p>
            <a:p>
              <a:pPr algn="ctr"/>
              <a:r>
                <a:rPr lang="en-US" sz="1467" dirty="0">
                  <a:latin typeface="Avenir Next LT Pro Demi" panose="020B0704020202020204" pitchFamily="34" charset="0"/>
                </a:rPr>
                <a:t>(Use of arms, body and facial expressions)</a:t>
              </a:r>
              <a:endParaRPr lang="en-GB" sz="1467" dirty="0">
                <a:latin typeface="Avenir Next LT Pro Demi" panose="020B0704020202020204" pitchFamily="34" charset="0"/>
              </a:endParaRPr>
            </a:p>
          </p:txBody>
        </p:sp>
        <p:sp>
          <p:nvSpPr>
            <p:cNvPr id="9" name="TextBox 8">
              <a:extLst>
                <a:ext uri="{FF2B5EF4-FFF2-40B4-BE49-F238E27FC236}">
                  <a16:creationId xmlns:a16="http://schemas.microsoft.com/office/drawing/2014/main" id="{2E63A889-193C-9598-6BF4-9C0760480314}"/>
                </a:ext>
              </a:extLst>
            </p:cNvPr>
            <p:cNvSpPr txBox="1"/>
            <p:nvPr/>
          </p:nvSpPr>
          <p:spPr>
            <a:xfrm>
              <a:off x="8525508" y="1005115"/>
              <a:ext cx="1972360" cy="318100"/>
            </a:xfrm>
            <a:prstGeom prst="rect">
              <a:avLst/>
            </a:prstGeom>
            <a:noFill/>
          </p:spPr>
          <p:txBody>
            <a:bodyPr wrap="square" rtlCol="0">
              <a:spAutoFit/>
            </a:bodyPr>
            <a:lstStyle/>
            <a:p>
              <a:pPr algn="ctr"/>
              <a:r>
                <a:rPr lang="en-US" sz="1467" dirty="0">
                  <a:latin typeface="Avenir Next LT Pro Demi" panose="020B0704020202020204" pitchFamily="34" charset="0"/>
                </a:rPr>
                <a:t>Spoken Words</a:t>
              </a:r>
              <a:endParaRPr lang="en-GB" sz="1467" dirty="0">
                <a:latin typeface="Avenir Next LT Pro Demi" panose="020B0704020202020204" pitchFamily="34" charset="0"/>
              </a:endParaRPr>
            </a:p>
          </p:txBody>
        </p:sp>
        <p:sp>
          <p:nvSpPr>
            <p:cNvPr id="10" name="TextBox 9">
              <a:extLst>
                <a:ext uri="{FF2B5EF4-FFF2-40B4-BE49-F238E27FC236}">
                  <a16:creationId xmlns:a16="http://schemas.microsoft.com/office/drawing/2014/main" id="{718D40CF-310C-1507-F7A2-8E4CAD641C8B}"/>
                </a:ext>
              </a:extLst>
            </p:cNvPr>
            <p:cNvSpPr txBox="1"/>
            <p:nvPr/>
          </p:nvSpPr>
          <p:spPr>
            <a:xfrm>
              <a:off x="9593258" y="4882807"/>
              <a:ext cx="1972360" cy="769634"/>
            </a:xfrm>
            <a:prstGeom prst="rect">
              <a:avLst/>
            </a:prstGeom>
            <a:noFill/>
          </p:spPr>
          <p:txBody>
            <a:bodyPr wrap="square" rtlCol="0">
              <a:spAutoFit/>
            </a:bodyPr>
            <a:lstStyle/>
            <a:p>
              <a:pPr algn="ctr"/>
              <a:r>
                <a:rPr lang="en-US" sz="1467" dirty="0">
                  <a:latin typeface="Avenir Next LT Pro Demi" panose="020B0704020202020204" pitchFamily="34" charset="0"/>
                </a:rPr>
                <a:t>Tone of Voice. </a:t>
              </a:r>
            </a:p>
            <a:p>
              <a:pPr algn="ctr"/>
              <a:r>
                <a:rPr lang="en-US" sz="1467" dirty="0">
                  <a:latin typeface="Avenir Next LT Pro Demi" panose="020B0704020202020204" pitchFamily="34" charset="0"/>
                </a:rPr>
                <a:t>(Tone, modulation and pauses)</a:t>
              </a:r>
              <a:endParaRPr lang="en-GB" sz="1467" dirty="0">
                <a:latin typeface="Avenir Next LT Pro Demi" panose="020B0704020202020204" pitchFamily="34" charset="0"/>
              </a:endParaRPr>
            </a:p>
          </p:txBody>
        </p:sp>
        <p:sp>
          <p:nvSpPr>
            <p:cNvPr id="11" name="TextBox 10">
              <a:extLst>
                <a:ext uri="{FF2B5EF4-FFF2-40B4-BE49-F238E27FC236}">
                  <a16:creationId xmlns:a16="http://schemas.microsoft.com/office/drawing/2014/main" id="{2C937834-9543-517D-1299-9F7EC9A2E0BA}"/>
                </a:ext>
              </a:extLst>
            </p:cNvPr>
            <p:cNvSpPr txBox="1"/>
            <p:nvPr/>
          </p:nvSpPr>
          <p:spPr>
            <a:xfrm>
              <a:off x="6782646" y="2487157"/>
              <a:ext cx="1213794" cy="666786"/>
            </a:xfrm>
            <a:prstGeom prst="rect">
              <a:avLst/>
            </a:prstGeom>
            <a:noFill/>
          </p:spPr>
          <p:txBody>
            <a:bodyPr wrap="none" rtlCol="0">
              <a:spAutoFit/>
            </a:bodyPr>
            <a:lstStyle/>
            <a:p>
              <a:r>
                <a:rPr lang="en-US" sz="3733" dirty="0">
                  <a:solidFill>
                    <a:schemeClr val="bg1"/>
                  </a:solidFill>
                  <a:latin typeface="Avenir Next LT Pro Demi" panose="020B0704020202020204" pitchFamily="34" charset="0"/>
                </a:rPr>
                <a:t>55%</a:t>
              </a:r>
              <a:endParaRPr lang="en-GB" sz="3733" dirty="0">
                <a:solidFill>
                  <a:schemeClr val="bg1"/>
                </a:solidFill>
                <a:latin typeface="Avenir Next LT Pro Demi" panose="020B0704020202020204" pitchFamily="34" charset="0"/>
              </a:endParaRPr>
            </a:p>
          </p:txBody>
        </p:sp>
        <p:sp>
          <p:nvSpPr>
            <p:cNvPr id="12" name="TextBox 11">
              <a:extLst>
                <a:ext uri="{FF2B5EF4-FFF2-40B4-BE49-F238E27FC236}">
                  <a16:creationId xmlns:a16="http://schemas.microsoft.com/office/drawing/2014/main" id="{C1AA84AB-6F50-60E6-36F2-FE3EFCBC5F2B}"/>
                </a:ext>
              </a:extLst>
            </p:cNvPr>
            <p:cNvSpPr txBox="1"/>
            <p:nvPr/>
          </p:nvSpPr>
          <p:spPr>
            <a:xfrm>
              <a:off x="8904791" y="2400790"/>
              <a:ext cx="1213794" cy="666786"/>
            </a:xfrm>
            <a:prstGeom prst="rect">
              <a:avLst/>
            </a:prstGeom>
            <a:noFill/>
          </p:spPr>
          <p:txBody>
            <a:bodyPr wrap="none" rtlCol="0">
              <a:spAutoFit/>
            </a:bodyPr>
            <a:lstStyle/>
            <a:p>
              <a:r>
                <a:rPr lang="en-US" sz="3733" dirty="0">
                  <a:solidFill>
                    <a:schemeClr val="bg1"/>
                  </a:solidFill>
                  <a:latin typeface="Avenir Next LT Pro Demi" panose="020B0704020202020204" pitchFamily="34" charset="0"/>
                </a:rPr>
                <a:t>38%</a:t>
              </a:r>
              <a:endParaRPr lang="en-GB" sz="3733" dirty="0">
                <a:solidFill>
                  <a:schemeClr val="bg1"/>
                </a:solidFill>
                <a:latin typeface="Avenir Next LT Pro Demi" panose="020B0704020202020204" pitchFamily="34" charset="0"/>
              </a:endParaRPr>
            </a:p>
          </p:txBody>
        </p:sp>
        <p:sp>
          <p:nvSpPr>
            <p:cNvPr id="13" name="TextBox 12">
              <a:extLst>
                <a:ext uri="{FF2B5EF4-FFF2-40B4-BE49-F238E27FC236}">
                  <a16:creationId xmlns:a16="http://schemas.microsoft.com/office/drawing/2014/main" id="{30716D4B-8785-B0A6-5C15-FB5CA47FF8C5}"/>
                </a:ext>
              </a:extLst>
            </p:cNvPr>
            <p:cNvSpPr txBox="1"/>
            <p:nvPr/>
          </p:nvSpPr>
          <p:spPr>
            <a:xfrm>
              <a:off x="8354810" y="1637198"/>
              <a:ext cx="606256" cy="420564"/>
            </a:xfrm>
            <a:prstGeom prst="rect">
              <a:avLst/>
            </a:prstGeom>
            <a:noFill/>
          </p:spPr>
          <p:txBody>
            <a:bodyPr wrap="none" rtlCol="0">
              <a:spAutoFit/>
            </a:bodyPr>
            <a:lstStyle/>
            <a:p>
              <a:r>
                <a:rPr lang="en-US" sz="2133" dirty="0">
                  <a:solidFill>
                    <a:schemeClr val="bg1"/>
                  </a:solidFill>
                  <a:latin typeface="Avenir Next LT Pro Demi" panose="020B0704020202020204" pitchFamily="34" charset="0"/>
                </a:rPr>
                <a:t>7%</a:t>
              </a:r>
              <a:endParaRPr lang="en-GB" sz="2133" dirty="0">
                <a:solidFill>
                  <a:schemeClr val="bg1"/>
                </a:solidFill>
                <a:latin typeface="Avenir Next LT Pro Demi" panose="020B0704020202020204" pitchFamily="34" charset="0"/>
              </a:endParaRPr>
            </a:p>
          </p:txBody>
        </p:sp>
      </p:grpSp>
      <p:sp>
        <p:nvSpPr>
          <p:cNvPr id="17" name="TextBox 16">
            <a:extLst>
              <a:ext uri="{FF2B5EF4-FFF2-40B4-BE49-F238E27FC236}">
                <a16:creationId xmlns:a16="http://schemas.microsoft.com/office/drawing/2014/main" id="{41354917-74BC-F2AD-3ACB-CE8D4F47E0B7}"/>
              </a:ext>
            </a:extLst>
          </p:cNvPr>
          <p:cNvSpPr txBox="1"/>
          <p:nvPr/>
        </p:nvSpPr>
        <p:spPr>
          <a:xfrm>
            <a:off x="626381" y="3416994"/>
            <a:ext cx="3996992" cy="3139321"/>
          </a:xfrm>
          <a:prstGeom prst="rect">
            <a:avLst/>
          </a:prstGeom>
          <a:noFill/>
        </p:spPr>
        <p:txBody>
          <a:bodyPr wrap="square">
            <a:spAutoFit/>
          </a:bodyPr>
          <a:lstStyle/>
          <a:p>
            <a:r>
              <a:rPr lang="en-US" b="0" i="0" dirty="0">
                <a:solidFill>
                  <a:schemeClr val="bg1"/>
                </a:solidFill>
                <a:effectLst/>
              </a:rPr>
              <a:t>Developed by psychologist Albert Mehrabian in the 1960s, the model suggests that communication is composed of three elements: </a:t>
            </a:r>
            <a:r>
              <a:rPr lang="en-US" b="0" i="0" dirty="0">
                <a:solidFill>
                  <a:schemeClr val="bg1"/>
                </a:solidFill>
                <a:effectLst/>
                <a:latin typeface="Avenir Next LT Pro Demi" panose="020B0704020202020204" pitchFamily="34" charset="0"/>
              </a:rPr>
              <a:t>words, tone of voice, and non-verbal cues.</a:t>
            </a:r>
          </a:p>
          <a:p>
            <a:endParaRPr lang="en-US" dirty="0">
              <a:solidFill>
                <a:schemeClr val="bg1"/>
              </a:solidFill>
              <a:latin typeface="Avenir Next LT Pro Demi" panose="020B0704020202020204" pitchFamily="34" charset="0"/>
            </a:endParaRPr>
          </a:p>
          <a:p>
            <a:r>
              <a:rPr lang="en-US" dirty="0">
                <a:solidFill>
                  <a:schemeClr val="bg1"/>
                </a:solidFill>
              </a:rPr>
              <a:t>Which of these, do you think matters the most in communication; your words, tone of voice or body language?</a:t>
            </a:r>
          </a:p>
        </p:txBody>
      </p:sp>
    </p:spTree>
    <p:extLst>
      <p:ext uri="{BB962C8B-B14F-4D97-AF65-F5344CB8AC3E}">
        <p14:creationId xmlns:p14="http://schemas.microsoft.com/office/powerpoint/2010/main" val="2314428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853E7"/>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B60146-508A-99D4-4EB9-FE476A40DC56}"/>
              </a:ext>
            </a:extLst>
          </p:cNvPr>
          <p:cNvSpPr>
            <a:spLocks noGrp="1"/>
          </p:cNvSpPr>
          <p:nvPr>
            <p:ph type="title"/>
          </p:nvPr>
        </p:nvSpPr>
        <p:spPr/>
        <p:txBody>
          <a:bodyPr/>
          <a:lstStyle/>
          <a:p>
            <a:r>
              <a:rPr lang="en-US" dirty="0"/>
              <a:t>04</a:t>
            </a:r>
          </a:p>
        </p:txBody>
      </p:sp>
      <p:sp>
        <p:nvSpPr>
          <p:cNvPr id="4" name="Text Placeholder 3">
            <a:extLst>
              <a:ext uri="{FF2B5EF4-FFF2-40B4-BE49-F238E27FC236}">
                <a16:creationId xmlns:a16="http://schemas.microsoft.com/office/drawing/2014/main" id="{720081C9-330C-9158-0336-4B0F327A3BF1}"/>
              </a:ext>
            </a:extLst>
          </p:cNvPr>
          <p:cNvSpPr>
            <a:spLocks noGrp="1"/>
          </p:cNvSpPr>
          <p:nvPr>
            <p:ph type="body" idx="1"/>
          </p:nvPr>
        </p:nvSpPr>
        <p:spPr>
          <a:xfrm>
            <a:off x="264695" y="4663440"/>
            <a:ext cx="4813113" cy="1500187"/>
          </a:xfrm>
        </p:spPr>
        <p:txBody>
          <a:bodyPr/>
          <a:lstStyle/>
          <a:p>
            <a:r>
              <a:rPr lang="en-US" sz="2800" b="1" dirty="0">
                <a:latin typeface="Poppins" panose="00000500000000000000" pitchFamily="2" charset="0"/>
                <a:cs typeface="Poppins" panose="00000500000000000000" pitchFamily="2" charset="0"/>
              </a:rPr>
              <a:t>Email &amp; Written Communication</a:t>
            </a:r>
          </a:p>
          <a:p>
            <a:endParaRPr lang="en-US" sz="2800" b="1" dirty="0">
              <a:latin typeface="Poppins" panose="00000500000000000000" pitchFamily="2" charset="0"/>
              <a:cs typeface="Poppins" panose="00000500000000000000" pitchFamily="2" charset="0"/>
            </a:endParaRPr>
          </a:p>
        </p:txBody>
      </p:sp>
      <p:sp>
        <p:nvSpPr>
          <p:cNvPr id="11" name="Text Placeholder 10">
            <a:extLst>
              <a:ext uri="{FF2B5EF4-FFF2-40B4-BE49-F238E27FC236}">
                <a16:creationId xmlns:a16="http://schemas.microsoft.com/office/drawing/2014/main" id="{3805936B-7062-2E6A-9F1C-96841F91B852}"/>
              </a:ext>
            </a:extLst>
          </p:cNvPr>
          <p:cNvSpPr>
            <a:spLocks noGrp="1"/>
          </p:cNvSpPr>
          <p:nvPr>
            <p:ph type="body" sz="quarter" idx="11"/>
          </p:nvPr>
        </p:nvSpPr>
        <p:spPr/>
        <p:txBody>
          <a:bodyPr/>
          <a:lstStyle/>
          <a:p>
            <a:r>
              <a:rPr lang="en-US" dirty="0">
                <a:latin typeface="Poppins" panose="00000500000000000000" pitchFamily="2" charset="0"/>
                <a:cs typeface="Poppins" panose="00000500000000000000" pitchFamily="2" charset="0"/>
              </a:rPr>
              <a:t>lesson</a:t>
            </a:r>
          </a:p>
        </p:txBody>
      </p:sp>
      <p:pic>
        <p:nvPicPr>
          <p:cNvPr id="13" name="Picture Placeholder 12">
            <a:extLst>
              <a:ext uri="{FF2B5EF4-FFF2-40B4-BE49-F238E27FC236}">
                <a16:creationId xmlns:a16="http://schemas.microsoft.com/office/drawing/2014/main" id="{989F25BE-2982-5954-29A9-EF7C99CE3CC6}"/>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556" r="5556"/>
          <a:stretch/>
        </p:blipFill>
        <p:spPr>
          <a:xfrm>
            <a:off x="6096000" y="0"/>
            <a:ext cx="6096000" cy="6858000"/>
          </a:xfrm>
          <a:prstGeom prst="rect">
            <a:avLst/>
          </a:prstGeom>
        </p:spPr>
      </p:pic>
      <p:pic>
        <p:nvPicPr>
          <p:cNvPr id="5" name="Picture 4" descr="A white text on a black background&#10;&#10;Description automatically generated with medium confidence">
            <a:extLst>
              <a:ext uri="{FF2B5EF4-FFF2-40B4-BE49-F238E27FC236}">
                <a16:creationId xmlns:a16="http://schemas.microsoft.com/office/drawing/2014/main" id="{E2ABB9B5-C7FC-ACA2-DF1B-8879F801EA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3165224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7CA8D-EEA4-33C6-399C-1A12129AE4C8}"/>
              </a:ext>
            </a:extLst>
          </p:cNvPr>
          <p:cNvSpPr>
            <a:spLocks noGrp="1"/>
          </p:cNvSpPr>
          <p:nvPr>
            <p:ph type="title"/>
          </p:nvPr>
        </p:nvSpPr>
        <p:spPr/>
        <p:txBody>
          <a:bodyPr/>
          <a:lstStyle/>
          <a:p>
            <a:r>
              <a:rPr lang="en-US" dirty="0"/>
              <a:t>Effective Written Communication</a:t>
            </a:r>
            <a:endParaRPr lang="en-NG" dirty="0"/>
          </a:p>
        </p:txBody>
      </p:sp>
      <p:pic>
        <p:nvPicPr>
          <p:cNvPr id="2050" name="Picture 2" descr="Free vector diary concept illustration">
            <a:extLst>
              <a:ext uri="{FF2B5EF4-FFF2-40B4-BE49-F238E27FC236}">
                <a16:creationId xmlns:a16="http://schemas.microsoft.com/office/drawing/2014/main" id="{AAE7FD21-42ED-C815-B16F-4864338A2A0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80222" y="2225843"/>
            <a:ext cx="4708358" cy="4708358"/>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12">
            <a:extLst>
              <a:ext uri="{FF2B5EF4-FFF2-40B4-BE49-F238E27FC236}">
                <a16:creationId xmlns:a16="http://schemas.microsoft.com/office/drawing/2014/main" id="{26B60ED1-D7CD-4D97-07E5-3052C4D973F1}"/>
              </a:ext>
            </a:extLst>
          </p:cNvPr>
          <p:cNvSpPr txBox="1">
            <a:spLocks/>
          </p:cNvSpPr>
          <p:nvPr/>
        </p:nvSpPr>
        <p:spPr>
          <a:xfrm>
            <a:off x="877824" y="2886818"/>
            <a:ext cx="4596544" cy="3754614"/>
          </a:xfrm>
          <a:prstGeom prst="rect">
            <a:avLst/>
          </a:prstGeom>
          <a:noFill/>
        </p:spPr>
        <p:txBody>
          <a:bodyPr vert="horz" lIns="91440" tIns="45720" rIns="91440" bIns="45720" rtlCol="0" anchor="t">
            <a:normAutofit/>
          </a:bodyPr>
          <a:lstStyle>
            <a:lvl1pPr marL="0" indent="0" algn="l" defTabSz="914400" rtl="0" eaLnBrk="1" latinLnBrk="0" hangingPunct="1">
              <a:lnSpc>
                <a:spcPct val="100000"/>
              </a:lnSpc>
              <a:spcBef>
                <a:spcPts val="0"/>
              </a:spcBef>
              <a:buFont typeface="Arial" panose="020B0604020202020204" pitchFamily="34" charset="0"/>
              <a:buNone/>
              <a:defRPr sz="1400" b="1" kern="1200">
                <a:solidFill>
                  <a:schemeClr val="bg1"/>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859536" indent="-283464"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152144"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1444752"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800" b="0" dirty="0">
                <a:solidFill>
                  <a:schemeClr val="tx1"/>
                </a:solidFill>
              </a:rPr>
              <a:t>Clear and precise written communication ensures </a:t>
            </a:r>
            <a:r>
              <a:rPr lang="en-US" sz="1800" b="0" dirty="0">
                <a:solidFill>
                  <a:schemeClr val="tx1"/>
                </a:solidFill>
                <a:latin typeface="Avenir Next LT Pro Demi" panose="020B0704020202020204" pitchFamily="34" charset="0"/>
              </a:rPr>
              <a:t>accurate message conveyance.</a:t>
            </a:r>
          </a:p>
          <a:p>
            <a:pPr marL="285750" indent="-285750">
              <a:buFont typeface="Arial" panose="020B0604020202020204" pitchFamily="34" charset="0"/>
              <a:buChar char="•"/>
            </a:pPr>
            <a:r>
              <a:rPr lang="en-US" sz="1800" b="0" dirty="0">
                <a:solidFill>
                  <a:schemeClr val="tx1"/>
                </a:solidFill>
              </a:rPr>
              <a:t>Reflects </a:t>
            </a:r>
            <a:r>
              <a:rPr lang="en-US" sz="1800" b="0" dirty="0">
                <a:solidFill>
                  <a:schemeClr val="tx1"/>
                </a:solidFill>
                <a:latin typeface="Avenir Next LT Pro Demi" panose="020B0704020202020204" pitchFamily="34" charset="0"/>
              </a:rPr>
              <a:t>competence and professionalism </a:t>
            </a:r>
            <a:r>
              <a:rPr lang="en-US" sz="1800" b="0" dirty="0">
                <a:solidFill>
                  <a:schemeClr val="tx1"/>
                </a:solidFill>
              </a:rPr>
              <a:t>in various digital interactions.</a:t>
            </a:r>
          </a:p>
          <a:p>
            <a:pPr marL="285750" indent="-285750">
              <a:buFont typeface="Arial" panose="020B0604020202020204" pitchFamily="34" charset="0"/>
              <a:buChar char="•"/>
            </a:pPr>
            <a:r>
              <a:rPr lang="en-US" sz="1800" b="0" dirty="0">
                <a:solidFill>
                  <a:schemeClr val="tx1"/>
                </a:solidFill>
              </a:rPr>
              <a:t>Written communication </a:t>
            </a:r>
            <a:r>
              <a:rPr lang="en-US" sz="1800" b="0" dirty="0">
                <a:solidFill>
                  <a:schemeClr val="tx1"/>
                </a:solidFill>
                <a:latin typeface="Avenir Next LT Pro Demi" panose="020B0704020202020204" pitchFamily="34" charset="0"/>
              </a:rPr>
              <a:t>bridges language and cultural barriers.</a:t>
            </a:r>
          </a:p>
          <a:p>
            <a:pPr marL="285750" indent="-285750">
              <a:buFont typeface="Arial" panose="020B0604020202020204" pitchFamily="34" charset="0"/>
              <a:buChar char="•"/>
            </a:pPr>
            <a:r>
              <a:rPr lang="en-US" sz="1800" b="0" dirty="0">
                <a:solidFill>
                  <a:schemeClr val="tx1"/>
                </a:solidFill>
              </a:rPr>
              <a:t>Effective written communication supports the ability to </a:t>
            </a:r>
            <a:r>
              <a:rPr lang="en-US" sz="1800" b="0" dirty="0">
                <a:solidFill>
                  <a:schemeClr val="tx1"/>
                </a:solidFill>
                <a:latin typeface="Avenir Next LT Pro Demi" panose="020B0704020202020204" pitchFamily="34" charset="0"/>
              </a:rPr>
              <a:t>persuade and influence</a:t>
            </a:r>
            <a:r>
              <a:rPr lang="en-US" sz="1800" b="0" dirty="0">
                <a:solidFill>
                  <a:schemeClr val="tx1"/>
                </a:solidFill>
              </a:rPr>
              <a:t>.</a:t>
            </a:r>
          </a:p>
          <a:p>
            <a:pPr marL="285750" indent="-285750">
              <a:buFont typeface="Arial" panose="020B0604020202020204" pitchFamily="34" charset="0"/>
              <a:buChar char="•"/>
            </a:pPr>
            <a:r>
              <a:rPr lang="en-US" sz="1800" b="0" dirty="0">
                <a:solidFill>
                  <a:schemeClr val="tx1"/>
                </a:solidFill>
              </a:rPr>
              <a:t>Strong written communication skills </a:t>
            </a:r>
            <a:r>
              <a:rPr lang="en-US" sz="1800" b="0" dirty="0">
                <a:solidFill>
                  <a:schemeClr val="tx1"/>
                </a:solidFill>
                <a:latin typeface="Avenir Next LT Pro Demi" panose="020B0704020202020204" pitchFamily="34" charset="0"/>
              </a:rPr>
              <a:t>are highly valued in the workplace.</a:t>
            </a:r>
          </a:p>
        </p:txBody>
      </p:sp>
    </p:spTree>
    <p:extLst>
      <p:ext uri="{BB962C8B-B14F-4D97-AF65-F5344CB8AC3E}">
        <p14:creationId xmlns:p14="http://schemas.microsoft.com/office/powerpoint/2010/main" val="1966561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853E7"/>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328FD2-C467-9ED1-1223-8F5D74856EFA}"/>
              </a:ext>
            </a:extLst>
          </p:cNvPr>
          <p:cNvSpPr>
            <a:spLocks noGrp="1"/>
          </p:cNvSpPr>
          <p:nvPr>
            <p:ph type="title"/>
          </p:nvPr>
        </p:nvSpPr>
        <p:spPr>
          <a:xfrm>
            <a:off x="0" y="1856232"/>
            <a:ext cx="5564589" cy="1572768"/>
          </a:xfrm>
        </p:spPr>
        <p:txBody>
          <a:bodyPr>
            <a:normAutofit/>
          </a:bodyPr>
          <a:lstStyle/>
          <a:p>
            <a:pPr algn="r"/>
            <a:r>
              <a:rPr lang="en-US" sz="3200" dirty="0">
                <a:latin typeface="Poppins" panose="00000500000000000000" pitchFamily="2" charset="0"/>
                <a:cs typeface="Poppins" panose="00000500000000000000" pitchFamily="2" charset="0"/>
              </a:rPr>
              <a:t>Module Two</a:t>
            </a:r>
            <a:br>
              <a:rPr lang="en-US" dirty="0">
                <a:latin typeface="Poppins" panose="00000500000000000000" pitchFamily="2" charset="0"/>
                <a:cs typeface="Poppins" panose="00000500000000000000" pitchFamily="2" charset="0"/>
              </a:rPr>
            </a:br>
            <a:r>
              <a:rPr lang="en-US" sz="4400" dirty="0">
                <a:latin typeface="Poppins" panose="00000500000000000000" pitchFamily="2" charset="0"/>
                <a:cs typeface="Poppins" panose="00000500000000000000" pitchFamily="2" charset="0"/>
              </a:rPr>
              <a:t>Communication</a:t>
            </a:r>
            <a:endParaRPr lang="en-US" dirty="0">
              <a:latin typeface="Poppins" panose="00000500000000000000" pitchFamily="2" charset="0"/>
              <a:cs typeface="Poppins" panose="00000500000000000000" pitchFamily="2" charset="0"/>
            </a:endParaRPr>
          </a:p>
        </p:txBody>
      </p:sp>
      <p:sp>
        <p:nvSpPr>
          <p:cNvPr id="3" name="Text Placeholder 2">
            <a:extLst>
              <a:ext uri="{FF2B5EF4-FFF2-40B4-BE49-F238E27FC236}">
                <a16:creationId xmlns:a16="http://schemas.microsoft.com/office/drawing/2014/main" id="{A407C00E-4148-C57A-A22F-69773F3FF0D0}"/>
              </a:ext>
            </a:extLst>
          </p:cNvPr>
          <p:cNvSpPr>
            <a:spLocks noGrp="1"/>
          </p:cNvSpPr>
          <p:nvPr>
            <p:ph type="body" idx="1"/>
          </p:nvPr>
        </p:nvSpPr>
        <p:spPr>
          <a:xfrm>
            <a:off x="998735" y="3429000"/>
            <a:ext cx="4448655" cy="2301949"/>
          </a:xfrm>
        </p:spPr>
        <p:txBody>
          <a:bodyPr>
            <a:normAutofit fontScale="62500" lnSpcReduction="20000"/>
          </a:bodyPr>
          <a:lstStyle/>
          <a:p>
            <a:pPr algn="r">
              <a:lnSpc>
                <a:spcPct val="100000"/>
              </a:lnSpc>
            </a:pPr>
            <a:r>
              <a:rPr lang="en-US" sz="2200" dirty="0">
                <a:latin typeface="Avenir Next LT Pro Demi" panose="020B0704020202020204" pitchFamily="34" charset="0"/>
              </a:rPr>
              <a:t>In this course, we will;</a:t>
            </a:r>
          </a:p>
          <a:p>
            <a:pPr marL="285750" indent="-285750" algn="r">
              <a:lnSpc>
                <a:spcPct val="150000"/>
              </a:lnSpc>
              <a:buFont typeface="Arial" panose="020B0604020202020204" pitchFamily="34" charset="0"/>
              <a:buChar char="•"/>
            </a:pPr>
            <a:r>
              <a:rPr lang="en-US" sz="1900" dirty="0">
                <a:latin typeface="Avenir Next LT Pro" panose="020B0504020202020204" pitchFamily="34" charset="0"/>
              </a:rPr>
              <a:t>Explore the concept of communication, the models of communication and how to effectively communicate.</a:t>
            </a:r>
          </a:p>
          <a:p>
            <a:pPr marL="285750" indent="-285750" algn="r">
              <a:lnSpc>
                <a:spcPct val="150000"/>
              </a:lnSpc>
              <a:buFont typeface="Arial" panose="020B0604020202020204" pitchFamily="34" charset="0"/>
              <a:buChar char="•"/>
            </a:pPr>
            <a:r>
              <a:rPr lang="en-US" sz="1900" dirty="0">
                <a:latin typeface="Avenir Next LT Pro" panose="020B0504020202020204" pitchFamily="34" charset="0"/>
              </a:rPr>
              <a:t>Identify key elements and principles of communication.</a:t>
            </a:r>
          </a:p>
          <a:p>
            <a:pPr marL="285750" indent="-285750" algn="r">
              <a:lnSpc>
                <a:spcPct val="150000"/>
              </a:lnSpc>
              <a:buFont typeface="Arial" panose="020B0604020202020204" pitchFamily="34" charset="0"/>
              <a:buChar char="•"/>
            </a:pPr>
            <a:r>
              <a:rPr lang="en-US" sz="1900" dirty="0">
                <a:latin typeface="Avenir Next LT Pro" panose="020B0504020202020204" pitchFamily="34" charset="0"/>
              </a:rPr>
              <a:t>Explore the importance of active listening and empathy skills towards others.</a:t>
            </a:r>
          </a:p>
          <a:p>
            <a:pPr marL="285750" indent="-285750" algn="r">
              <a:lnSpc>
                <a:spcPct val="150000"/>
              </a:lnSpc>
              <a:buFont typeface="Arial" panose="020B0604020202020204" pitchFamily="34" charset="0"/>
              <a:buChar char="•"/>
            </a:pPr>
            <a:r>
              <a:rPr lang="en-US" sz="1900" dirty="0">
                <a:latin typeface="Avenir Next LT Pro" panose="020B0504020202020204" pitchFamily="34" charset="0"/>
              </a:rPr>
              <a:t>Learn the effects of non-verbal messages and what it is telling others</a:t>
            </a:r>
          </a:p>
          <a:p>
            <a:pPr algn="r">
              <a:lnSpc>
                <a:spcPct val="100000"/>
              </a:lnSpc>
            </a:pPr>
            <a:endParaRPr lang="en-US" sz="2200" dirty="0">
              <a:latin typeface="Avenir Next LT Pro" panose="020B0504020202020204" pitchFamily="34" charset="0"/>
            </a:endParaRPr>
          </a:p>
          <a:p>
            <a:pPr algn="r">
              <a:lnSpc>
                <a:spcPct val="100000"/>
              </a:lnSpc>
            </a:pPr>
            <a:endParaRPr lang="en-US" dirty="0">
              <a:latin typeface="Avenir Next LT Pro" panose="020B0504020202020204" pitchFamily="34" charset="0"/>
            </a:endParaRPr>
          </a:p>
        </p:txBody>
      </p:sp>
      <p:pic>
        <p:nvPicPr>
          <p:cNvPr id="5" name="Picture Placeholder 4">
            <a:extLst>
              <a:ext uri="{FF2B5EF4-FFF2-40B4-BE49-F238E27FC236}">
                <a16:creationId xmlns:a16="http://schemas.microsoft.com/office/drawing/2014/main" id="{9D23B1F9-0E7C-5982-B795-2E41A6B39ECD}"/>
              </a:ext>
            </a:extLst>
          </p:cNvPr>
          <p:cNvPicPr>
            <a:picLocks noGrp="1" noChangeAspect="1"/>
          </p:cNvPicPr>
          <p:nvPr>
            <p:ph type="pic" sz="quarter" idx="4294967295"/>
          </p:nvPr>
        </p:nvPicPr>
        <p:blipFill rotWithShape="1">
          <a:blip r:embed="rId2">
            <a:extLst>
              <a:ext uri="{28A0092B-C50C-407E-A947-70E740481C1C}">
                <a14:useLocalDpi xmlns:a14="http://schemas.microsoft.com/office/drawing/2010/main" val="0"/>
              </a:ext>
            </a:extLst>
          </a:blip>
          <a:srcRect l="409" r="8830"/>
          <a:stretch/>
        </p:blipFill>
        <p:spPr>
          <a:xfrm>
            <a:off x="5967663" y="0"/>
            <a:ext cx="6224337" cy="6858000"/>
          </a:xfrm>
        </p:spPr>
      </p:pic>
      <p:sp>
        <p:nvSpPr>
          <p:cNvPr id="6" name="Slide Number Placeholder 5">
            <a:extLst>
              <a:ext uri="{FF2B5EF4-FFF2-40B4-BE49-F238E27FC236}">
                <a16:creationId xmlns:a16="http://schemas.microsoft.com/office/drawing/2014/main" id="{39B1AF8C-E5B0-295D-88A6-261C60AE8FC3}"/>
              </a:ext>
            </a:extLst>
          </p:cNvPr>
          <p:cNvSpPr>
            <a:spLocks noGrp="1"/>
          </p:cNvSpPr>
          <p:nvPr>
            <p:ph type="sldNum" sz="quarter" idx="12"/>
          </p:nvPr>
        </p:nvSpPr>
        <p:spPr/>
        <p:txBody>
          <a:bodyPr/>
          <a:lstStyle/>
          <a:p>
            <a:r>
              <a:rPr lang="en-US" dirty="0"/>
              <a:t>0</a:t>
            </a:r>
            <a:fld id="{8058A7CE-F400-7B46-9E16-10D36E8C32FD}" type="slidenum">
              <a:rPr lang="en-US" smtClean="0"/>
              <a:pPr/>
              <a:t>2</a:t>
            </a:fld>
            <a:endParaRPr lang="en-US" dirty="0"/>
          </a:p>
        </p:txBody>
      </p:sp>
      <p:pic>
        <p:nvPicPr>
          <p:cNvPr id="8" name="Picture 7">
            <a:extLst>
              <a:ext uri="{FF2B5EF4-FFF2-40B4-BE49-F238E27FC236}">
                <a16:creationId xmlns:a16="http://schemas.microsoft.com/office/drawing/2014/main" id="{DB7EC78E-280C-EF34-C3F5-A37B2FB657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51884" y="116425"/>
            <a:ext cx="1439950" cy="332213"/>
          </a:xfrm>
          <a:prstGeom prst="rect">
            <a:avLst/>
          </a:prstGeom>
        </p:spPr>
      </p:pic>
    </p:spTree>
    <p:extLst>
      <p:ext uri="{BB962C8B-B14F-4D97-AF65-F5344CB8AC3E}">
        <p14:creationId xmlns:p14="http://schemas.microsoft.com/office/powerpoint/2010/main" val="3905525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926502" y="176827"/>
            <a:ext cx="10036292" cy="773776"/>
          </a:xfrm>
        </p:spPr>
        <p:txBody>
          <a:bodyPr>
            <a:normAutofit/>
          </a:bodyPr>
          <a:lstStyle/>
          <a:p>
            <a:r>
              <a:rPr lang="en-US" sz="3600" b="1" dirty="0">
                <a:latin typeface="Poppins" panose="00000500000000000000" pitchFamily="2" charset="0"/>
                <a:cs typeface="Poppins" panose="00000500000000000000" pitchFamily="2" charset="0"/>
              </a:rPr>
              <a:t>Tips for Email Communication</a:t>
            </a:r>
            <a:endParaRPr lang="en-US" sz="4000" dirty="0">
              <a:solidFill>
                <a:schemeClr val="accent4">
                  <a:lumMod val="20000"/>
                  <a:lumOff val="80000"/>
                </a:schemeClr>
              </a:solidFill>
            </a:endParaRPr>
          </a:p>
        </p:txBody>
      </p:sp>
      <p:sp>
        <p:nvSpPr>
          <p:cNvPr id="3" name="TextBox 2">
            <a:extLst>
              <a:ext uri="{FF2B5EF4-FFF2-40B4-BE49-F238E27FC236}">
                <a16:creationId xmlns:a16="http://schemas.microsoft.com/office/drawing/2014/main" id="{4E487FA4-B6A2-3B07-6FAF-29ADCEBCDDFB}"/>
              </a:ext>
            </a:extLst>
          </p:cNvPr>
          <p:cNvSpPr txBox="1"/>
          <p:nvPr/>
        </p:nvSpPr>
        <p:spPr>
          <a:xfrm>
            <a:off x="577587" y="1503999"/>
            <a:ext cx="4271139" cy="4524315"/>
          </a:xfrm>
          <a:prstGeom prst="rect">
            <a:avLst/>
          </a:prstGeom>
          <a:solidFill>
            <a:schemeClr val="accent4">
              <a:lumMod val="20000"/>
              <a:lumOff val="80000"/>
            </a:schemeClr>
          </a:solidFill>
        </p:spPr>
        <p:txBody>
          <a:bodyPr wrap="square">
            <a:spAutoFit/>
          </a:bodyPr>
          <a:lstStyle/>
          <a:p>
            <a:pPr algn="l"/>
            <a:r>
              <a:rPr lang="en-US" sz="1600" b="1" i="0" dirty="0">
                <a:effectLst/>
                <a:latin typeface="Avenir Next LT Pro Demi" panose="020B0704020202020204" pitchFamily="34" charset="0"/>
              </a:rPr>
              <a:t>Subject Line</a:t>
            </a:r>
          </a:p>
          <a:p>
            <a:r>
              <a:rPr lang="en-US" sz="1600" b="0" i="0" dirty="0">
                <a:effectLst/>
              </a:rPr>
              <a:t>Use a specific and concise subject line, such as "Meeting Request: [Date/Time/Topic].“</a:t>
            </a:r>
          </a:p>
          <a:p>
            <a:endParaRPr lang="en-US" sz="1600" b="0" i="0" dirty="0">
              <a:effectLst/>
            </a:endParaRPr>
          </a:p>
          <a:p>
            <a:pPr algn="l"/>
            <a:r>
              <a:rPr lang="en-US" sz="1600" b="0" i="0" dirty="0">
                <a:effectLst/>
                <a:latin typeface="Avenir Next LT Pro Demi" panose="020B0704020202020204" pitchFamily="34" charset="0"/>
              </a:rPr>
              <a:t>Salutation and Greeting</a:t>
            </a:r>
          </a:p>
          <a:p>
            <a:r>
              <a:rPr lang="en-US" sz="1600" b="0" i="0" dirty="0">
                <a:effectLst/>
              </a:rPr>
              <a:t>Start with a formal salutation (e.g., "Dear Mr./Ms./Dr."), followed by a polite greeting (e.g., "I hope this email finds you well").</a:t>
            </a:r>
          </a:p>
          <a:p>
            <a:endParaRPr lang="en-US" sz="1600" b="0" i="0" dirty="0">
              <a:effectLst/>
            </a:endParaRPr>
          </a:p>
          <a:p>
            <a:pPr algn="l"/>
            <a:r>
              <a:rPr lang="en-US" sz="1600" b="0" i="0" dirty="0">
                <a:effectLst/>
                <a:latin typeface="Avenir Next LT Pro Demi" panose="020B0704020202020204" pitchFamily="34" charset="0"/>
              </a:rPr>
              <a:t>Structure and Organization</a:t>
            </a:r>
          </a:p>
          <a:p>
            <a:r>
              <a:rPr lang="en-US" sz="1600" b="0" i="0" dirty="0">
                <a:effectLst/>
              </a:rPr>
              <a:t>Divide the email into paragraphs with clear headings or bullet points to enhance readability.</a:t>
            </a:r>
          </a:p>
          <a:p>
            <a:endParaRPr lang="en-US" sz="1600" b="0" i="0" dirty="0">
              <a:effectLst/>
            </a:endParaRPr>
          </a:p>
          <a:p>
            <a:pPr algn="l"/>
            <a:r>
              <a:rPr lang="en-US" sz="1600" b="0" i="0" dirty="0">
                <a:effectLst/>
                <a:latin typeface="Avenir Next LT Pro Demi" panose="020B0704020202020204" pitchFamily="34" charset="0"/>
              </a:rPr>
              <a:t>Tone and Language</a:t>
            </a:r>
          </a:p>
          <a:p>
            <a:r>
              <a:rPr lang="en-US" sz="1600" b="0" i="0" dirty="0">
                <a:effectLst/>
              </a:rPr>
              <a:t>Maintain a professional and courteous tone throughout the email, avoiding slang or inappropriate language.</a:t>
            </a:r>
          </a:p>
        </p:txBody>
      </p:sp>
      <p:sp>
        <p:nvSpPr>
          <p:cNvPr id="7" name="TextBox 6">
            <a:extLst>
              <a:ext uri="{FF2B5EF4-FFF2-40B4-BE49-F238E27FC236}">
                <a16:creationId xmlns:a16="http://schemas.microsoft.com/office/drawing/2014/main" id="{26B5CC0B-335B-2C11-E669-8DB9D9C2EDEB}"/>
              </a:ext>
            </a:extLst>
          </p:cNvPr>
          <p:cNvSpPr txBox="1"/>
          <p:nvPr/>
        </p:nvSpPr>
        <p:spPr>
          <a:xfrm>
            <a:off x="5110460" y="1503999"/>
            <a:ext cx="6732624" cy="4524315"/>
          </a:xfrm>
          <a:prstGeom prst="rect">
            <a:avLst/>
          </a:prstGeom>
          <a:solidFill>
            <a:schemeClr val="accent6">
              <a:lumMod val="20000"/>
              <a:lumOff val="80000"/>
            </a:schemeClr>
          </a:solidFill>
        </p:spPr>
        <p:txBody>
          <a:bodyPr wrap="square">
            <a:spAutoFit/>
          </a:bodyPr>
          <a:lstStyle>
            <a:defPPr>
              <a:defRPr lang="en-US"/>
            </a:defPPr>
            <a:lvl1pPr>
              <a:defRPr sz="1600" b="1" i="0">
                <a:effectLst/>
                <a:latin typeface="Avenir Next LT Pro Demi" panose="020B0704020202020204" pitchFamily="34" charset="0"/>
              </a:defRPr>
            </a:lvl1pPr>
          </a:lstStyle>
          <a:p>
            <a:r>
              <a:rPr lang="en-US" dirty="0"/>
              <a:t>Conciseness and Clarity</a:t>
            </a:r>
          </a:p>
          <a:p>
            <a:r>
              <a:rPr lang="en-US" b="0" dirty="0">
                <a:latin typeface="+mn-lt"/>
              </a:rPr>
              <a:t>Keep the email concise and to the point</a:t>
            </a:r>
          </a:p>
          <a:p>
            <a:r>
              <a:rPr lang="en-US" b="0" dirty="0">
                <a:latin typeface="+mn-lt"/>
              </a:rPr>
              <a:t>Clearly articulate your key information</a:t>
            </a:r>
          </a:p>
          <a:p>
            <a:endParaRPr lang="en-US" b="0" dirty="0">
              <a:latin typeface="+mn-lt"/>
            </a:endParaRPr>
          </a:p>
          <a:p>
            <a:r>
              <a:rPr lang="en-US" dirty="0"/>
              <a:t>Proper Sign-Off</a:t>
            </a:r>
          </a:p>
          <a:p>
            <a:r>
              <a:rPr lang="en-US" b="0" dirty="0">
                <a:latin typeface="+mn-lt"/>
              </a:rPr>
              <a:t>End the email with an appropriate closing and your name. Example: "Sincerely," "Best regards," followed by your full name.</a:t>
            </a:r>
          </a:p>
          <a:p>
            <a:endParaRPr lang="en-US" sz="1600" dirty="0"/>
          </a:p>
          <a:p>
            <a:r>
              <a:rPr lang="en-US" dirty="0"/>
              <a:t>Proofreading and Editing</a:t>
            </a:r>
          </a:p>
          <a:p>
            <a:r>
              <a:rPr lang="en-US" b="0" dirty="0">
                <a:latin typeface="+mn-lt"/>
              </a:rPr>
              <a:t>Review the email for spelling, grammar, and punctuation errors before sending</a:t>
            </a:r>
          </a:p>
          <a:p>
            <a:endParaRPr lang="en-US" sz="1600" dirty="0"/>
          </a:p>
          <a:p>
            <a:r>
              <a:rPr lang="en-US" dirty="0"/>
              <a:t>Professional Email Signature</a:t>
            </a:r>
          </a:p>
          <a:p>
            <a:r>
              <a:rPr lang="en-US" b="0" dirty="0">
                <a:latin typeface="+mn-lt"/>
              </a:rPr>
              <a:t>Include a professional email signature with your contact information.</a:t>
            </a:r>
          </a:p>
          <a:p>
            <a:endParaRPr lang="en-US" b="0" dirty="0">
              <a:latin typeface="+mn-lt"/>
            </a:endParaRPr>
          </a:p>
          <a:p>
            <a:r>
              <a:rPr lang="en-US" dirty="0"/>
              <a:t>Attachments and Formatting</a:t>
            </a:r>
          </a:p>
          <a:p>
            <a:r>
              <a:rPr lang="en-US" b="0" dirty="0">
                <a:latin typeface="+mn-lt"/>
              </a:rPr>
              <a:t>Use proper formatting, such as font styles and sizes, for clarity. Be cautious with attachments; ensure they are relevant and necessary.</a:t>
            </a:r>
          </a:p>
        </p:txBody>
      </p:sp>
    </p:spTree>
    <p:extLst>
      <p:ext uri="{BB962C8B-B14F-4D97-AF65-F5344CB8AC3E}">
        <p14:creationId xmlns:p14="http://schemas.microsoft.com/office/powerpoint/2010/main" val="252978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926502" y="176827"/>
            <a:ext cx="10036292" cy="773776"/>
          </a:xfrm>
        </p:spPr>
        <p:txBody>
          <a:bodyPr>
            <a:normAutofit/>
          </a:bodyPr>
          <a:lstStyle/>
          <a:p>
            <a:r>
              <a:rPr lang="en-US" sz="3600" b="1" dirty="0">
                <a:latin typeface="Poppins" panose="00000500000000000000" pitchFamily="2" charset="0"/>
                <a:cs typeface="Poppins" panose="00000500000000000000" pitchFamily="2" charset="0"/>
              </a:rPr>
              <a:t>Sample Email</a:t>
            </a:r>
            <a:endParaRPr lang="en-US" sz="4000" dirty="0">
              <a:solidFill>
                <a:schemeClr val="accent4">
                  <a:lumMod val="20000"/>
                  <a:lumOff val="80000"/>
                </a:schemeClr>
              </a:solidFill>
            </a:endParaRPr>
          </a:p>
        </p:txBody>
      </p:sp>
      <p:pic>
        <p:nvPicPr>
          <p:cNvPr id="4" name="Picture 3">
            <a:extLst>
              <a:ext uri="{FF2B5EF4-FFF2-40B4-BE49-F238E27FC236}">
                <a16:creationId xmlns:a16="http://schemas.microsoft.com/office/drawing/2014/main" id="{710F03D5-EA9C-B340-14FE-AA8430C91A01}"/>
              </a:ext>
            </a:extLst>
          </p:cNvPr>
          <p:cNvPicPr>
            <a:picLocks noChangeAspect="1"/>
          </p:cNvPicPr>
          <p:nvPr/>
        </p:nvPicPr>
        <p:blipFill>
          <a:blip r:embed="rId3"/>
          <a:stretch>
            <a:fillRect/>
          </a:stretch>
        </p:blipFill>
        <p:spPr>
          <a:xfrm>
            <a:off x="3955724" y="1263316"/>
            <a:ext cx="4280552" cy="5320909"/>
          </a:xfrm>
          <a:prstGeom prst="rect">
            <a:avLst/>
          </a:prstGeom>
        </p:spPr>
      </p:pic>
      <p:cxnSp>
        <p:nvCxnSpPr>
          <p:cNvPr id="3" name="Straight Arrow Connector 2">
            <a:extLst>
              <a:ext uri="{FF2B5EF4-FFF2-40B4-BE49-F238E27FC236}">
                <a16:creationId xmlns:a16="http://schemas.microsoft.com/office/drawing/2014/main" id="{995AA048-D7B9-AC50-E7FB-CD376498DAF7}"/>
              </a:ext>
            </a:extLst>
          </p:cNvPr>
          <p:cNvCxnSpPr/>
          <p:nvPr/>
        </p:nvCxnSpPr>
        <p:spPr>
          <a:xfrm flipV="1">
            <a:off x="1981200" y="2294467"/>
            <a:ext cx="2133600" cy="2878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7BD54F94-3698-A64C-BB99-F91D5AA8B9C3}"/>
              </a:ext>
            </a:extLst>
          </p:cNvPr>
          <p:cNvCxnSpPr/>
          <p:nvPr/>
        </p:nvCxnSpPr>
        <p:spPr>
          <a:xfrm flipH="1" flipV="1">
            <a:off x="7857067" y="2015067"/>
            <a:ext cx="2184400" cy="1151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F0EEE50-E3C1-B1B6-A231-C264206B6866}"/>
              </a:ext>
            </a:extLst>
          </p:cNvPr>
          <p:cNvCxnSpPr/>
          <p:nvPr/>
        </p:nvCxnSpPr>
        <p:spPr>
          <a:xfrm flipV="1">
            <a:off x="2438400" y="4224867"/>
            <a:ext cx="1981200" cy="194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8E64F2E-121A-8D97-7703-AA898E851E8B}"/>
              </a:ext>
            </a:extLst>
          </p:cNvPr>
          <p:cNvCxnSpPr/>
          <p:nvPr/>
        </p:nvCxnSpPr>
        <p:spPr>
          <a:xfrm>
            <a:off x="2743200" y="5994400"/>
            <a:ext cx="14308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DD32F05-5E2B-21A3-9926-5B4C3F0DB11C}"/>
              </a:ext>
            </a:extLst>
          </p:cNvPr>
          <p:cNvCxnSpPr/>
          <p:nvPr/>
        </p:nvCxnSpPr>
        <p:spPr>
          <a:xfrm flipV="1">
            <a:off x="3056467" y="2582333"/>
            <a:ext cx="1270000" cy="7450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297B6E7-F864-6225-3B01-F295A7FB4101}"/>
              </a:ext>
            </a:extLst>
          </p:cNvPr>
          <p:cNvSpPr txBox="1"/>
          <p:nvPr/>
        </p:nvSpPr>
        <p:spPr>
          <a:xfrm>
            <a:off x="833369" y="2458366"/>
            <a:ext cx="1147831" cy="276999"/>
          </a:xfrm>
          <a:prstGeom prst="rect">
            <a:avLst/>
          </a:prstGeom>
          <a:solidFill>
            <a:schemeClr val="accent3">
              <a:lumMod val="90000"/>
            </a:schemeClr>
          </a:solidFill>
        </p:spPr>
        <p:txBody>
          <a:bodyPr wrap="square" rtlCol="0">
            <a:spAutoFit/>
          </a:bodyPr>
          <a:lstStyle/>
          <a:p>
            <a:pPr algn="r"/>
            <a:r>
              <a:rPr lang="en-US" sz="1200" dirty="0"/>
              <a:t>Subject Line</a:t>
            </a:r>
            <a:endParaRPr lang="en-NG" sz="1200" dirty="0"/>
          </a:p>
        </p:txBody>
      </p:sp>
      <p:sp>
        <p:nvSpPr>
          <p:cNvPr id="14" name="TextBox 13">
            <a:extLst>
              <a:ext uri="{FF2B5EF4-FFF2-40B4-BE49-F238E27FC236}">
                <a16:creationId xmlns:a16="http://schemas.microsoft.com/office/drawing/2014/main" id="{09952719-AF64-152E-0C63-05FC5B0EED0E}"/>
              </a:ext>
            </a:extLst>
          </p:cNvPr>
          <p:cNvSpPr txBox="1"/>
          <p:nvPr/>
        </p:nvSpPr>
        <p:spPr>
          <a:xfrm>
            <a:off x="1898380" y="3202801"/>
            <a:ext cx="1147831" cy="276999"/>
          </a:xfrm>
          <a:prstGeom prst="rect">
            <a:avLst/>
          </a:prstGeom>
          <a:solidFill>
            <a:schemeClr val="accent3">
              <a:lumMod val="90000"/>
            </a:schemeClr>
          </a:solidFill>
        </p:spPr>
        <p:txBody>
          <a:bodyPr wrap="square" rtlCol="0">
            <a:spAutoFit/>
          </a:bodyPr>
          <a:lstStyle/>
          <a:p>
            <a:pPr algn="r"/>
            <a:r>
              <a:rPr lang="en-US" sz="1200" dirty="0"/>
              <a:t>Salutation</a:t>
            </a:r>
            <a:endParaRPr lang="en-NG" sz="1200" dirty="0"/>
          </a:p>
        </p:txBody>
      </p:sp>
      <p:sp>
        <p:nvSpPr>
          <p:cNvPr id="15" name="TextBox 14">
            <a:extLst>
              <a:ext uri="{FF2B5EF4-FFF2-40B4-BE49-F238E27FC236}">
                <a16:creationId xmlns:a16="http://schemas.microsoft.com/office/drawing/2014/main" id="{D4DC6426-5EC3-C962-BEA3-3191E5DBE3FF}"/>
              </a:ext>
            </a:extLst>
          </p:cNvPr>
          <p:cNvSpPr txBox="1"/>
          <p:nvPr/>
        </p:nvSpPr>
        <p:spPr>
          <a:xfrm>
            <a:off x="1324464" y="4281100"/>
            <a:ext cx="1147831" cy="461665"/>
          </a:xfrm>
          <a:prstGeom prst="rect">
            <a:avLst/>
          </a:prstGeom>
          <a:solidFill>
            <a:schemeClr val="accent3">
              <a:lumMod val="90000"/>
            </a:schemeClr>
          </a:solidFill>
        </p:spPr>
        <p:txBody>
          <a:bodyPr wrap="square" rtlCol="0">
            <a:spAutoFit/>
          </a:bodyPr>
          <a:lstStyle/>
          <a:p>
            <a:pPr algn="r"/>
            <a:r>
              <a:rPr lang="en-US" sz="1200" dirty="0"/>
              <a:t>Paragraph spacing</a:t>
            </a:r>
            <a:endParaRPr lang="en-NG" sz="1200" dirty="0"/>
          </a:p>
        </p:txBody>
      </p:sp>
      <p:sp>
        <p:nvSpPr>
          <p:cNvPr id="16" name="TextBox 15">
            <a:extLst>
              <a:ext uri="{FF2B5EF4-FFF2-40B4-BE49-F238E27FC236}">
                <a16:creationId xmlns:a16="http://schemas.microsoft.com/office/drawing/2014/main" id="{6B29A1CC-2D5C-2804-7EE9-4A396DC2FE81}"/>
              </a:ext>
            </a:extLst>
          </p:cNvPr>
          <p:cNvSpPr txBox="1"/>
          <p:nvPr/>
        </p:nvSpPr>
        <p:spPr>
          <a:xfrm>
            <a:off x="1595369" y="5734502"/>
            <a:ext cx="1147831" cy="276999"/>
          </a:xfrm>
          <a:prstGeom prst="rect">
            <a:avLst/>
          </a:prstGeom>
          <a:solidFill>
            <a:schemeClr val="accent3">
              <a:lumMod val="90000"/>
            </a:schemeClr>
          </a:solidFill>
        </p:spPr>
        <p:txBody>
          <a:bodyPr wrap="square" rtlCol="0">
            <a:spAutoFit/>
          </a:bodyPr>
          <a:lstStyle/>
          <a:p>
            <a:pPr algn="r"/>
            <a:r>
              <a:rPr lang="en-US" sz="1200" dirty="0"/>
              <a:t>Signature</a:t>
            </a:r>
            <a:endParaRPr lang="en-NG" sz="1200" dirty="0"/>
          </a:p>
        </p:txBody>
      </p:sp>
      <p:sp>
        <p:nvSpPr>
          <p:cNvPr id="17" name="TextBox 16">
            <a:extLst>
              <a:ext uri="{FF2B5EF4-FFF2-40B4-BE49-F238E27FC236}">
                <a16:creationId xmlns:a16="http://schemas.microsoft.com/office/drawing/2014/main" id="{8210E0B9-87A6-73C1-F3E1-C327F9F4AAB7}"/>
              </a:ext>
            </a:extLst>
          </p:cNvPr>
          <p:cNvSpPr txBox="1"/>
          <p:nvPr/>
        </p:nvSpPr>
        <p:spPr>
          <a:xfrm>
            <a:off x="10041467" y="3021968"/>
            <a:ext cx="1147831" cy="276999"/>
          </a:xfrm>
          <a:prstGeom prst="rect">
            <a:avLst/>
          </a:prstGeom>
          <a:solidFill>
            <a:schemeClr val="accent3">
              <a:lumMod val="90000"/>
            </a:schemeClr>
          </a:solidFill>
        </p:spPr>
        <p:txBody>
          <a:bodyPr wrap="square" rtlCol="0">
            <a:spAutoFit/>
          </a:bodyPr>
          <a:lstStyle/>
          <a:p>
            <a:r>
              <a:rPr lang="en-US" sz="1200" dirty="0"/>
              <a:t>Subject</a:t>
            </a:r>
            <a:endParaRPr lang="en-NG" sz="1200" dirty="0"/>
          </a:p>
        </p:txBody>
      </p:sp>
      <p:cxnSp>
        <p:nvCxnSpPr>
          <p:cNvPr id="21" name="Straight Arrow Connector 20">
            <a:extLst>
              <a:ext uri="{FF2B5EF4-FFF2-40B4-BE49-F238E27FC236}">
                <a16:creationId xmlns:a16="http://schemas.microsoft.com/office/drawing/2014/main" id="{E57D4835-9F26-7915-9672-335B2A95253C}"/>
              </a:ext>
            </a:extLst>
          </p:cNvPr>
          <p:cNvCxnSpPr/>
          <p:nvPr/>
        </p:nvCxnSpPr>
        <p:spPr>
          <a:xfrm flipH="1" flipV="1">
            <a:off x="7738533" y="3923770"/>
            <a:ext cx="1989667" cy="6736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F277C0F-355B-3F25-AE07-BF4300FC9A90}"/>
              </a:ext>
            </a:extLst>
          </p:cNvPr>
          <p:cNvSpPr txBox="1"/>
          <p:nvPr/>
        </p:nvSpPr>
        <p:spPr>
          <a:xfrm>
            <a:off x="9766898" y="4458900"/>
            <a:ext cx="1147831" cy="276999"/>
          </a:xfrm>
          <a:prstGeom prst="rect">
            <a:avLst/>
          </a:prstGeom>
          <a:solidFill>
            <a:schemeClr val="accent3">
              <a:lumMod val="90000"/>
            </a:schemeClr>
          </a:solidFill>
        </p:spPr>
        <p:txBody>
          <a:bodyPr wrap="square" rtlCol="0">
            <a:spAutoFit/>
          </a:bodyPr>
          <a:lstStyle/>
          <a:p>
            <a:r>
              <a:rPr lang="en-US" sz="1200" dirty="0"/>
              <a:t>Fonts</a:t>
            </a:r>
            <a:endParaRPr lang="en-NG" sz="1200" dirty="0"/>
          </a:p>
        </p:txBody>
      </p:sp>
      <p:cxnSp>
        <p:nvCxnSpPr>
          <p:cNvPr id="24" name="Straight Arrow Connector 23">
            <a:extLst>
              <a:ext uri="{FF2B5EF4-FFF2-40B4-BE49-F238E27FC236}">
                <a16:creationId xmlns:a16="http://schemas.microsoft.com/office/drawing/2014/main" id="{200143C8-7AE5-67C6-9C8B-DDAE08C9D25A}"/>
              </a:ext>
            </a:extLst>
          </p:cNvPr>
          <p:cNvCxnSpPr/>
          <p:nvPr/>
        </p:nvCxnSpPr>
        <p:spPr>
          <a:xfrm flipH="1" flipV="1">
            <a:off x="7340600" y="5240867"/>
            <a:ext cx="1761067" cy="493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E267E0A-87F5-4B3F-39C0-E68DF0DC7E85}"/>
              </a:ext>
            </a:extLst>
          </p:cNvPr>
          <p:cNvSpPr txBox="1"/>
          <p:nvPr/>
        </p:nvSpPr>
        <p:spPr>
          <a:xfrm>
            <a:off x="9145789" y="5596002"/>
            <a:ext cx="1147831" cy="276999"/>
          </a:xfrm>
          <a:prstGeom prst="rect">
            <a:avLst/>
          </a:prstGeom>
          <a:solidFill>
            <a:schemeClr val="accent3">
              <a:lumMod val="90000"/>
            </a:schemeClr>
          </a:solidFill>
        </p:spPr>
        <p:txBody>
          <a:bodyPr wrap="square" rtlCol="0">
            <a:spAutoFit/>
          </a:bodyPr>
          <a:lstStyle/>
          <a:p>
            <a:r>
              <a:rPr lang="en-US" sz="1200" dirty="0"/>
              <a:t>Closing</a:t>
            </a:r>
            <a:endParaRPr lang="en-NG" sz="1200" dirty="0"/>
          </a:p>
        </p:txBody>
      </p:sp>
    </p:spTree>
    <p:extLst>
      <p:ext uri="{BB962C8B-B14F-4D97-AF65-F5344CB8AC3E}">
        <p14:creationId xmlns:p14="http://schemas.microsoft.com/office/powerpoint/2010/main" val="2854569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7CA8D-EEA4-33C6-399C-1A12129AE4C8}"/>
              </a:ext>
            </a:extLst>
          </p:cNvPr>
          <p:cNvSpPr>
            <a:spLocks noGrp="1"/>
          </p:cNvSpPr>
          <p:nvPr>
            <p:ph type="title"/>
          </p:nvPr>
        </p:nvSpPr>
        <p:spPr/>
        <p:txBody>
          <a:bodyPr/>
          <a:lstStyle/>
          <a:p>
            <a:r>
              <a:rPr lang="en-US" dirty="0"/>
              <a:t>Email</a:t>
            </a:r>
            <a:br>
              <a:rPr lang="en-US" dirty="0"/>
            </a:br>
            <a:r>
              <a:rPr lang="en-US" dirty="0"/>
              <a:t>Etiquettes</a:t>
            </a:r>
            <a:endParaRPr lang="en-NG" dirty="0"/>
          </a:p>
        </p:txBody>
      </p:sp>
      <p:graphicFrame>
        <p:nvGraphicFramePr>
          <p:cNvPr id="18" name="Diagram 17">
            <a:extLst>
              <a:ext uri="{FF2B5EF4-FFF2-40B4-BE49-F238E27FC236}">
                <a16:creationId xmlns:a16="http://schemas.microsoft.com/office/drawing/2014/main" id="{2D9A3D0A-4EB9-74D8-7272-A3A162E3CA62}"/>
              </a:ext>
            </a:extLst>
          </p:cNvPr>
          <p:cNvGraphicFramePr/>
          <p:nvPr>
            <p:extLst>
              <p:ext uri="{D42A27DB-BD31-4B8C-83A1-F6EECF244321}">
                <p14:modId xmlns:p14="http://schemas.microsoft.com/office/powerpoint/2010/main" val="2848728118"/>
              </p:ext>
            </p:extLst>
          </p:nvPr>
        </p:nvGraphicFramePr>
        <p:xfrm>
          <a:off x="989726" y="2658532"/>
          <a:ext cx="3277474" cy="3640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9" name="Diagram 18">
            <a:extLst>
              <a:ext uri="{FF2B5EF4-FFF2-40B4-BE49-F238E27FC236}">
                <a16:creationId xmlns:a16="http://schemas.microsoft.com/office/drawing/2014/main" id="{676391F5-3148-2802-807D-0B21C01334CC}"/>
              </a:ext>
            </a:extLst>
          </p:cNvPr>
          <p:cNvGraphicFramePr/>
          <p:nvPr>
            <p:extLst>
              <p:ext uri="{D42A27DB-BD31-4B8C-83A1-F6EECF244321}">
                <p14:modId xmlns:p14="http://schemas.microsoft.com/office/powerpoint/2010/main" val="2237235999"/>
              </p:ext>
            </p:extLst>
          </p:nvPr>
        </p:nvGraphicFramePr>
        <p:xfrm>
          <a:off x="5138392" y="2658532"/>
          <a:ext cx="3277474" cy="3640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1" name="Graphic 20" descr="Open envelope with solid fill">
            <a:extLst>
              <a:ext uri="{FF2B5EF4-FFF2-40B4-BE49-F238E27FC236}">
                <a16:creationId xmlns:a16="http://schemas.microsoft.com/office/drawing/2014/main" id="{058286B2-9AE4-ACED-40B3-C6941649FE6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681191" y="753408"/>
            <a:ext cx="1264643" cy="1264643"/>
          </a:xfrm>
          <a:prstGeom prst="rect">
            <a:avLst/>
          </a:prstGeom>
        </p:spPr>
      </p:pic>
    </p:spTree>
    <p:extLst>
      <p:ext uri="{BB962C8B-B14F-4D97-AF65-F5344CB8AC3E}">
        <p14:creationId xmlns:p14="http://schemas.microsoft.com/office/powerpoint/2010/main" val="1273939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39321" y="276135"/>
            <a:ext cx="10036292" cy="773776"/>
          </a:xfrm>
        </p:spPr>
        <p:txBody>
          <a:bodyPr>
            <a:normAutofit/>
          </a:bodyPr>
          <a:lstStyle/>
          <a:p>
            <a:r>
              <a:rPr lang="en-US" sz="3600" b="1" dirty="0">
                <a:latin typeface="Poppins" panose="00000500000000000000" pitchFamily="2" charset="0"/>
                <a:cs typeface="Poppins" panose="00000500000000000000" pitchFamily="2" charset="0"/>
              </a:rPr>
              <a:t>Developing your writing skills</a:t>
            </a:r>
            <a:endParaRPr lang="en-US" sz="4000" dirty="0"/>
          </a:p>
        </p:txBody>
      </p:sp>
      <p:sp>
        <p:nvSpPr>
          <p:cNvPr id="13" name="Content Placeholder 12">
            <a:extLst>
              <a:ext uri="{FF2B5EF4-FFF2-40B4-BE49-F238E27FC236}">
                <a16:creationId xmlns:a16="http://schemas.microsoft.com/office/drawing/2014/main" id="{ABAEE544-8FB3-4E56-91A9-A6964539DCB7}"/>
              </a:ext>
            </a:extLst>
          </p:cNvPr>
          <p:cNvSpPr>
            <a:spLocks noGrp="1"/>
          </p:cNvSpPr>
          <p:nvPr>
            <p:ph type="body" sz="quarter" idx="17"/>
          </p:nvPr>
        </p:nvSpPr>
        <p:spPr>
          <a:xfrm>
            <a:off x="1428947" y="3085659"/>
            <a:ext cx="1204186" cy="703433"/>
          </a:xfrm>
          <a:solidFill>
            <a:srgbClr val="FFAF76"/>
          </a:solidFill>
        </p:spPr>
        <p:txBody>
          <a:bodyPr>
            <a:normAutofit lnSpcReduction="10000"/>
          </a:bodyPr>
          <a:lstStyle/>
          <a:p>
            <a:pPr marL="0" indent="0" algn="ctr">
              <a:buNone/>
            </a:pPr>
            <a:r>
              <a:rPr lang="en-US" dirty="0"/>
              <a:t>Read widely</a:t>
            </a:r>
          </a:p>
        </p:txBody>
      </p:sp>
      <p:pic>
        <p:nvPicPr>
          <p:cNvPr id="11" name="Picture 10">
            <a:extLst>
              <a:ext uri="{FF2B5EF4-FFF2-40B4-BE49-F238E27FC236}">
                <a16:creationId xmlns:a16="http://schemas.microsoft.com/office/drawing/2014/main" id="{6E2746E5-F4EF-FC7B-D5D9-600E77908F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0089" y="2094057"/>
            <a:ext cx="821902" cy="821902"/>
          </a:xfrm>
          <a:prstGeom prst="rect">
            <a:avLst/>
          </a:prstGeom>
        </p:spPr>
      </p:pic>
      <p:sp>
        <p:nvSpPr>
          <p:cNvPr id="5" name="Content Placeholder 12">
            <a:extLst>
              <a:ext uri="{FF2B5EF4-FFF2-40B4-BE49-F238E27FC236}">
                <a16:creationId xmlns:a16="http://schemas.microsoft.com/office/drawing/2014/main" id="{4950CA53-DCD2-A318-C489-A4B5F5BA665F}"/>
              </a:ext>
            </a:extLst>
          </p:cNvPr>
          <p:cNvSpPr txBox="1">
            <a:spLocks/>
          </p:cNvSpPr>
          <p:nvPr/>
        </p:nvSpPr>
        <p:spPr>
          <a:xfrm>
            <a:off x="3284420" y="3098101"/>
            <a:ext cx="1204186" cy="703433"/>
          </a:xfrm>
          <a:prstGeom prst="rect">
            <a:avLst/>
          </a:prstGeom>
          <a:solidFill>
            <a:srgbClr val="FFCEBF"/>
          </a:solidFill>
        </p:spPr>
        <p:txBody>
          <a:bodyPr vert="horz" lIns="91440" tIns="45720" rIns="91440" bIns="45720" rtlCol="0">
            <a:normAutofit fontScale="92500"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Practice Regularly</a:t>
            </a:r>
          </a:p>
        </p:txBody>
      </p:sp>
      <p:sp>
        <p:nvSpPr>
          <p:cNvPr id="6" name="Content Placeholder 12">
            <a:extLst>
              <a:ext uri="{FF2B5EF4-FFF2-40B4-BE49-F238E27FC236}">
                <a16:creationId xmlns:a16="http://schemas.microsoft.com/office/drawing/2014/main" id="{032E95E6-C6E1-48E7-D412-A2302E349654}"/>
              </a:ext>
            </a:extLst>
          </p:cNvPr>
          <p:cNvSpPr txBox="1">
            <a:spLocks/>
          </p:cNvSpPr>
          <p:nvPr/>
        </p:nvSpPr>
        <p:spPr>
          <a:xfrm>
            <a:off x="5074493" y="3110268"/>
            <a:ext cx="1357017" cy="703433"/>
          </a:xfrm>
          <a:prstGeom prst="rect">
            <a:avLst/>
          </a:prstGeom>
          <a:solidFill>
            <a:srgbClr val="E6F7FE"/>
          </a:solidFill>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900" dirty="0"/>
              <a:t>Share your writing</a:t>
            </a:r>
          </a:p>
        </p:txBody>
      </p:sp>
      <p:sp>
        <p:nvSpPr>
          <p:cNvPr id="7" name="Content Placeholder 12">
            <a:extLst>
              <a:ext uri="{FF2B5EF4-FFF2-40B4-BE49-F238E27FC236}">
                <a16:creationId xmlns:a16="http://schemas.microsoft.com/office/drawing/2014/main" id="{55B119E6-8DE5-FC0F-734F-88406E677CAE}"/>
              </a:ext>
            </a:extLst>
          </p:cNvPr>
          <p:cNvSpPr txBox="1">
            <a:spLocks/>
          </p:cNvSpPr>
          <p:nvPr/>
        </p:nvSpPr>
        <p:spPr>
          <a:xfrm>
            <a:off x="5074493" y="5036031"/>
            <a:ext cx="1357017" cy="1042245"/>
          </a:xfrm>
          <a:prstGeom prst="rect">
            <a:avLst/>
          </a:prstGeom>
          <a:solidFill>
            <a:schemeClr val="accent6">
              <a:lumMod val="20000"/>
              <a:lumOff val="80000"/>
            </a:schemeClr>
          </a:solidFill>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t>Pay Attention to Grammar and Punctuation</a:t>
            </a:r>
          </a:p>
        </p:txBody>
      </p:sp>
      <p:sp>
        <p:nvSpPr>
          <p:cNvPr id="8" name="Content Placeholder 12">
            <a:extLst>
              <a:ext uri="{FF2B5EF4-FFF2-40B4-BE49-F238E27FC236}">
                <a16:creationId xmlns:a16="http://schemas.microsoft.com/office/drawing/2014/main" id="{298D2ADF-B386-8AB9-93F8-686E0F61FD6A}"/>
              </a:ext>
            </a:extLst>
          </p:cNvPr>
          <p:cNvSpPr txBox="1">
            <a:spLocks/>
          </p:cNvSpPr>
          <p:nvPr/>
        </p:nvSpPr>
        <p:spPr>
          <a:xfrm>
            <a:off x="3220920" y="5032239"/>
            <a:ext cx="1331186" cy="703433"/>
          </a:xfrm>
          <a:prstGeom prst="rect">
            <a:avLst/>
          </a:prstGeom>
          <a:solidFill>
            <a:srgbClr val="A2E62E"/>
          </a:solidFill>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900" dirty="0"/>
              <a:t>Celebrate progress</a:t>
            </a:r>
          </a:p>
        </p:txBody>
      </p:sp>
      <p:sp>
        <p:nvSpPr>
          <p:cNvPr id="9" name="Content Placeholder 12">
            <a:extLst>
              <a:ext uri="{FF2B5EF4-FFF2-40B4-BE49-F238E27FC236}">
                <a16:creationId xmlns:a16="http://schemas.microsoft.com/office/drawing/2014/main" id="{2A63D720-6BB3-ECCD-EAA8-F62C82CE694C}"/>
              </a:ext>
            </a:extLst>
          </p:cNvPr>
          <p:cNvSpPr txBox="1">
            <a:spLocks/>
          </p:cNvSpPr>
          <p:nvPr/>
        </p:nvSpPr>
        <p:spPr>
          <a:xfrm>
            <a:off x="6953897" y="3109515"/>
            <a:ext cx="1357017" cy="703433"/>
          </a:xfrm>
          <a:prstGeom prst="rect">
            <a:avLst/>
          </a:prstGeom>
          <a:solidFill>
            <a:srgbClr val="FED2A4"/>
          </a:solidFill>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900" dirty="0"/>
              <a:t>Do your Research</a:t>
            </a:r>
          </a:p>
        </p:txBody>
      </p:sp>
      <p:sp>
        <p:nvSpPr>
          <p:cNvPr id="10" name="Content Placeholder 12">
            <a:extLst>
              <a:ext uri="{FF2B5EF4-FFF2-40B4-BE49-F238E27FC236}">
                <a16:creationId xmlns:a16="http://schemas.microsoft.com/office/drawing/2014/main" id="{2AEACAFA-B914-3DDB-3BC6-BFC8D4B02FA9}"/>
              </a:ext>
            </a:extLst>
          </p:cNvPr>
          <p:cNvSpPr txBox="1">
            <a:spLocks/>
          </p:cNvSpPr>
          <p:nvPr/>
        </p:nvSpPr>
        <p:spPr>
          <a:xfrm>
            <a:off x="1428947" y="5011422"/>
            <a:ext cx="1204186" cy="703433"/>
          </a:xfrm>
          <a:prstGeom prst="rect">
            <a:avLst/>
          </a:prstGeom>
          <a:solidFill>
            <a:srgbClr val="FFE57F"/>
          </a:solidFill>
        </p:spPr>
        <p:txBody>
          <a:bodyPr vert="horz" lIns="91440" tIns="45720" rIns="91440" bIns="45720" rtlCol="0">
            <a:normAutofit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Use outlines</a:t>
            </a:r>
          </a:p>
        </p:txBody>
      </p:sp>
      <p:sp>
        <p:nvSpPr>
          <p:cNvPr id="12" name="Content Placeholder 12">
            <a:extLst>
              <a:ext uri="{FF2B5EF4-FFF2-40B4-BE49-F238E27FC236}">
                <a16:creationId xmlns:a16="http://schemas.microsoft.com/office/drawing/2014/main" id="{FEBB535B-B7A6-1CB0-72B6-C5C66CD4E1B3}"/>
              </a:ext>
            </a:extLst>
          </p:cNvPr>
          <p:cNvSpPr txBox="1">
            <a:spLocks/>
          </p:cNvSpPr>
          <p:nvPr/>
        </p:nvSpPr>
        <p:spPr>
          <a:xfrm>
            <a:off x="6953897" y="5043653"/>
            <a:ext cx="1357017" cy="1042245"/>
          </a:xfrm>
          <a:prstGeom prst="rect">
            <a:avLst/>
          </a:prstGeom>
          <a:solidFill>
            <a:schemeClr val="accent6">
              <a:lumMod val="20000"/>
              <a:lumOff val="80000"/>
            </a:schemeClr>
          </a:solidFill>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900" dirty="0"/>
              <a:t>Don’t delay, just write!</a:t>
            </a:r>
          </a:p>
        </p:txBody>
      </p:sp>
      <p:pic>
        <p:nvPicPr>
          <p:cNvPr id="15" name="Picture 14">
            <a:extLst>
              <a:ext uri="{FF2B5EF4-FFF2-40B4-BE49-F238E27FC236}">
                <a16:creationId xmlns:a16="http://schemas.microsoft.com/office/drawing/2014/main" id="{5DDE87FD-1DFF-968B-9A3A-BB7F82B2DEF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475562" y="2114874"/>
            <a:ext cx="821902" cy="821902"/>
          </a:xfrm>
          <a:prstGeom prst="rect">
            <a:avLst/>
          </a:prstGeom>
        </p:spPr>
      </p:pic>
      <p:pic>
        <p:nvPicPr>
          <p:cNvPr id="17" name="Picture 16">
            <a:extLst>
              <a:ext uri="{FF2B5EF4-FFF2-40B4-BE49-F238E27FC236}">
                <a16:creationId xmlns:a16="http://schemas.microsoft.com/office/drawing/2014/main" id="{0F7B0FB7-F248-FB65-908C-86EBACA1CC9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342050" y="2118666"/>
            <a:ext cx="821902" cy="821902"/>
          </a:xfrm>
          <a:prstGeom prst="rect">
            <a:avLst/>
          </a:prstGeom>
        </p:spPr>
      </p:pic>
      <p:pic>
        <p:nvPicPr>
          <p:cNvPr id="19" name="Picture 18">
            <a:extLst>
              <a:ext uri="{FF2B5EF4-FFF2-40B4-BE49-F238E27FC236}">
                <a16:creationId xmlns:a16="http://schemas.microsoft.com/office/drawing/2014/main" id="{73383924-37A7-9C44-0F87-7705D6D6FBC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221454" y="2126288"/>
            <a:ext cx="821902" cy="821902"/>
          </a:xfrm>
          <a:prstGeom prst="rect">
            <a:avLst/>
          </a:prstGeom>
        </p:spPr>
      </p:pic>
      <p:pic>
        <p:nvPicPr>
          <p:cNvPr id="20" name="Picture 19">
            <a:extLst>
              <a:ext uri="{FF2B5EF4-FFF2-40B4-BE49-F238E27FC236}">
                <a16:creationId xmlns:a16="http://schemas.microsoft.com/office/drawing/2014/main" id="{A4816433-2042-C8BD-AE4A-956FD5351E6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679323" y="4138289"/>
            <a:ext cx="703434" cy="703434"/>
          </a:xfrm>
          <a:prstGeom prst="rect">
            <a:avLst/>
          </a:prstGeom>
        </p:spPr>
      </p:pic>
      <p:pic>
        <p:nvPicPr>
          <p:cNvPr id="23" name="Picture 22">
            <a:extLst>
              <a:ext uri="{FF2B5EF4-FFF2-40B4-BE49-F238E27FC236}">
                <a16:creationId xmlns:a16="http://schemas.microsoft.com/office/drawing/2014/main" id="{06F7B600-B20E-AEDE-2C31-F36F9DA2A9BF}"/>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534796" y="4159106"/>
            <a:ext cx="703434" cy="703434"/>
          </a:xfrm>
          <a:prstGeom prst="rect">
            <a:avLst/>
          </a:prstGeom>
        </p:spPr>
      </p:pic>
      <p:pic>
        <p:nvPicPr>
          <p:cNvPr id="24" name="Picture 23">
            <a:extLst>
              <a:ext uri="{FF2B5EF4-FFF2-40B4-BE49-F238E27FC236}">
                <a16:creationId xmlns:a16="http://schemas.microsoft.com/office/drawing/2014/main" id="{A61672CB-2811-B6ED-5130-47B6DB7E5625}"/>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5447516" y="4255361"/>
            <a:ext cx="610971" cy="610971"/>
          </a:xfrm>
          <a:prstGeom prst="rect">
            <a:avLst/>
          </a:prstGeom>
        </p:spPr>
      </p:pic>
      <p:pic>
        <p:nvPicPr>
          <p:cNvPr id="25" name="Picture 24">
            <a:extLst>
              <a:ext uri="{FF2B5EF4-FFF2-40B4-BE49-F238E27FC236}">
                <a16:creationId xmlns:a16="http://schemas.microsoft.com/office/drawing/2014/main" id="{66B8D53C-F16F-22C1-7B45-C8B10A9638F7}"/>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7326919" y="4262983"/>
            <a:ext cx="610971" cy="610971"/>
          </a:xfrm>
          <a:prstGeom prst="rect">
            <a:avLst/>
          </a:prstGeom>
        </p:spPr>
      </p:pic>
    </p:spTree>
    <p:extLst>
      <p:ext uri="{BB962C8B-B14F-4D97-AF65-F5344CB8AC3E}">
        <p14:creationId xmlns:p14="http://schemas.microsoft.com/office/powerpoint/2010/main" val="683144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853E7"/>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B60146-508A-99D4-4EB9-FE476A40DC56}"/>
              </a:ext>
            </a:extLst>
          </p:cNvPr>
          <p:cNvSpPr>
            <a:spLocks noGrp="1"/>
          </p:cNvSpPr>
          <p:nvPr>
            <p:ph type="title"/>
          </p:nvPr>
        </p:nvSpPr>
        <p:spPr/>
        <p:txBody>
          <a:bodyPr/>
          <a:lstStyle/>
          <a:p>
            <a:r>
              <a:rPr lang="en-US" dirty="0"/>
              <a:t>05</a:t>
            </a:r>
          </a:p>
        </p:txBody>
      </p:sp>
      <p:sp>
        <p:nvSpPr>
          <p:cNvPr id="4" name="Text Placeholder 3">
            <a:extLst>
              <a:ext uri="{FF2B5EF4-FFF2-40B4-BE49-F238E27FC236}">
                <a16:creationId xmlns:a16="http://schemas.microsoft.com/office/drawing/2014/main" id="{720081C9-330C-9158-0336-4B0F327A3BF1}"/>
              </a:ext>
            </a:extLst>
          </p:cNvPr>
          <p:cNvSpPr>
            <a:spLocks noGrp="1"/>
          </p:cNvSpPr>
          <p:nvPr>
            <p:ph type="body" idx="1"/>
          </p:nvPr>
        </p:nvSpPr>
        <p:spPr>
          <a:xfrm>
            <a:off x="496664" y="4663440"/>
            <a:ext cx="4581144" cy="1500187"/>
          </a:xfrm>
        </p:spPr>
        <p:txBody>
          <a:bodyPr/>
          <a:lstStyle/>
          <a:p>
            <a:r>
              <a:rPr lang="en-US" sz="3600" b="1" dirty="0">
                <a:latin typeface="Poppins" panose="00000500000000000000" pitchFamily="2" charset="0"/>
                <a:cs typeface="Poppins" panose="00000500000000000000" pitchFamily="2" charset="0"/>
              </a:rPr>
              <a:t>Giving &amp; Receiving Feedback</a:t>
            </a:r>
          </a:p>
        </p:txBody>
      </p:sp>
      <p:sp>
        <p:nvSpPr>
          <p:cNvPr id="11" name="Text Placeholder 10">
            <a:extLst>
              <a:ext uri="{FF2B5EF4-FFF2-40B4-BE49-F238E27FC236}">
                <a16:creationId xmlns:a16="http://schemas.microsoft.com/office/drawing/2014/main" id="{3805936B-7062-2E6A-9F1C-96841F91B852}"/>
              </a:ext>
            </a:extLst>
          </p:cNvPr>
          <p:cNvSpPr>
            <a:spLocks noGrp="1"/>
          </p:cNvSpPr>
          <p:nvPr>
            <p:ph type="body" sz="quarter" idx="11"/>
          </p:nvPr>
        </p:nvSpPr>
        <p:spPr/>
        <p:txBody>
          <a:bodyPr/>
          <a:lstStyle/>
          <a:p>
            <a:r>
              <a:rPr lang="en-US" dirty="0">
                <a:latin typeface="Poppins" panose="00000500000000000000" pitchFamily="2" charset="0"/>
                <a:cs typeface="Poppins" panose="00000500000000000000" pitchFamily="2" charset="0"/>
              </a:rPr>
              <a:t>lesson</a:t>
            </a:r>
          </a:p>
        </p:txBody>
      </p:sp>
      <p:pic>
        <p:nvPicPr>
          <p:cNvPr id="13" name="Picture Placeholder 12">
            <a:extLst>
              <a:ext uri="{FF2B5EF4-FFF2-40B4-BE49-F238E27FC236}">
                <a16:creationId xmlns:a16="http://schemas.microsoft.com/office/drawing/2014/main" id="{989F25BE-2982-5954-29A9-EF7C99CE3CC6}"/>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556" r="5556"/>
          <a:stretch/>
        </p:blipFill>
        <p:spPr>
          <a:xfrm>
            <a:off x="6096000" y="0"/>
            <a:ext cx="6096000" cy="6858000"/>
          </a:xfrm>
          <a:prstGeom prst="rect">
            <a:avLst/>
          </a:prstGeom>
        </p:spPr>
      </p:pic>
      <p:pic>
        <p:nvPicPr>
          <p:cNvPr id="2" name="Picture 1" descr="Logo&#10;&#10;Description automatically generated with low confidence">
            <a:extLst>
              <a:ext uri="{FF2B5EF4-FFF2-40B4-BE49-F238E27FC236}">
                <a16:creationId xmlns:a16="http://schemas.microsoft.com/office/drawing/2014/main" id="{90AD124D-DD60-6AD1-1715-67CFFB51552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030" b="18269" l="83671" r="98186">
                        <a14:foregroundMark x1="86897" y1="8970" x2="86897" y2="8970"/>
                        <a14:foregroundMark x1="92220" y1="7838" x2="92220" y2="7838"/>
                        <a14:foregroundMark x1="93540" y1="6788" x2="93540" y2="6788"/>
                        <a14:foregroundMark x1="94222" y1="6788" x2="94222" y2="6788"/>
                        <a14:foregroundMark x1="95610" y1="6788" x2="95610" y2="6788"/>
                        <a14:foregroundMark x1="96269" y1="6667" x2="96269" y2="6667"/>
                        <a14:foregroundMark x1="97179" y1="6667" x2="97179" y2="6667"/>
                        <a14:foregroundMark x1="93426" y1="10101" x2="93426" y2="10101"/>
                        <a14:foregroundMark x1="94222" y1="10424" x2="94222" y2="10424"/>
                        <a14:foregroundMark x1="95132" y1="10101" x2="95132" y2="10101"/>
                        <a14:foregroundMark x1="95723" y1="10424" x2="95723" y2="10424"/>
                        <a14:foregroundMark x1="96565" y1="10424" x2="96565" y2="10424"/>
                        <a14:backgroundMark x1="95473" y1="7071" x2="95473" y2="7071"/>
                        <a14:backgroundMark x1="95405" y1="8000" x2="95405" y2="8000"/>
                        <a14:backgroundMark x1="97338" y1="7152" x2="97338" y2="7152"/>
                        <a14:backgroundMark x1="94950" y1="10384" x2="94950" y2="10384"/>
                      </a14:backgroundRemoval>
                    </a14:imgEffect>
                  </a14:imgLayer>
                </a14:imgProps>
              </a:ext>
              <a:ext uri="{28A0092B-C50C-407E-A947-70E740481C1C}">
                <a14:useLocalDpi xmlns:a14="http://schemas.microsoft.com/office/drawing/2010/main" val="0"/>
              </a:ext>
            </a:extLst>
          </a:blip>
          <a:srcRect l="81857" b="79701"/>
          <a:stretch/>
        </p:blipFill>
        <p:spPr>
          <a:xfrm>
            <a:off x="10098121" y="0"/>
            <a:ext cx="2209993" cy="1392072"/>
          </a:xfrm>
          <a:prstGeom prst="rect">
            <a:avLst/>
          </a:prstGeom>
        </p:spPr>
      </p:pic>
      <p:pic>
        <p:nvPicPr>
          <p:cNvPr id="5" name="Picture 4">
            <a:extLst>
              <a:ext uri="{FF2B5EF4-FFF2-40B4-BE49-F238E27FC236}">
                <a16:creationId xmlns:a16="http://schemas.microsoft.com/office/drawing/2014/main" id="{0408C06A-6A26-2C61-7FA2-00E582FBEFB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274679" y="135248"/>
            <a:ext cx="1650621" cy="380817"/>
          </a:xfrm>
          <a:prstGeom prst="rect">
            <a:avLst/>
          </a:prstGeom>
        </p:spPr>
      </p:pic>
    </p:spTree>
    <p:extLst>
      <p:ext uri="{BB962C8B-B14F-4D97-AF65-F5344CB8AC3E}">
        <p14:creationId xmlns:p14="http://schemas.microsoft.com/office/powerpoint/2010/main" val="3057498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853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75F18-62DE-4E1F-9918-3F6FA4AF2CB2}"/>
              </a:ext>
            </a:extLst>
          </p:cNvPr>
          <p:cNvSpPr>
            <a:spLocks noGrp="1"/>
          </p:cNvSpPr>
          <p:nvPr>
            <p:ph type="title"/>
          </p:nvPr>
        </p:nvSpPr>
        <p:spPr>
          <a:xfrm>
            <a:off x="469900" y="1771904"/>
            <a:ext cx="6059424" cy="3473196"/>
          </a:xfrm>
        </p:spPr>
        <p:txBody>
          <a:bodyPr anchor="t">
            <a:normAutofit/>
          </a:bodyPr>
          <a:lstStyle/>
          <a:p>
            <a:r>
              <a:rPr lang="en-US" sz="4800" b="1" dirty="0">
                <a:latin typeface="Poppins" panose="00000500000000000000" pitchFamily="2" charset="0"/>
                <a:cs typeface="Poppins" panose="00000500000000000000" pitchFamily="2" charset="0"/>
              </a:rPr>
              <a:t>Listening</a:t>
            </a:r>
            <a:r>
              <a:rPr lang="en-US" sz="4800" dirty="0">
                <a:latin typeface="Poppins" panose="00000500000000000000" pitchFamily="2" charset="0"/>
                <a:cs typeface="Poppins" panose="00000500000000000000" pitchFamily="2" charset="0"/>
              </a:rPr>
              <a:t>…</a:t>
            </a:r>
            <a:br>
              <a:rPr lang="en-US" sz="4800" dirty="0">
                <a:latin typeface="Poppins" panose="00000500000000000000" pitchFamily="2" charset="0"/>
                <a:cs typeface="Poppins" panose="00000500000000000000" pitchFamily="2" charset="0"/>
              </a:rPr>
            </a:br>
            <a:r>
              <a:rPr lang="en-US" sz="4800" dirty="0">
                <a:latin typeface="Poppins" panose="00000500000000000000" pitchFamily="2" charset="0"/>
                <a:cs typeface="Poppins" panose="00000500000000000000" pitchFamily="2" charset="0"/>
              </a:rPr>
              <a:t>the other </a:t>
            </a:r>
            <a:br>
              <a:rPr lang="en-US" sz="4800" dirty="0">
                <a:latin typeface="Poppins" panose="00000500000000000000" pitchFamily="2" charset="0"/>
                <a:cs typeface="Poppins" panose="00000500000000000000" pitchFamily="2" charset="0"/>
              </a:rPr>
            </a:br>
            <a:r>
              <a:rPr lang="en-US" sz="4800" dirty="0">
                <a:latin typeface="Poppins" panose="00000500000000000000" pitchFamily="2" charset="0"/>
                <a:cs typeface="Poppins" panose="00000500000000000000" pitchFamily="2" charset="0"/>
              </a:rPr>
              <a:t>side of communication</a:t>
            </a:r>
            <a:endParaRPr lang="en-GB" sz="4800" dirty="0">
              <a:latin typeface="Poppins" panose="00000500000000000000" pitchFamily="2" charset="0"/>
              <a:cs typeface="Poppins" panose="00000500000000000000" pitchFamily="2" charset="0"/>
            </a:endParaRPr>
          </a:p>
        </p:txBody>
      </p:sp>
      <p:sp>
        <p:nvSpPr>
          <p:cNvPr id="3" name="Text Placeholder 2">
            <a:extLst>
              <a:ext uri="{FF2B5EF4-FFF2-40B4-BE49-F238E27FC236}">
                <a16:creationId xmlns:a16="http://schemas.microsoft.com/office/drawing/2014/main" id="{0ABDBC74-EA30-403F-B5D1-6A8516EB894C}"/>
              </a:ext>
            </a:extLst>
          </p:cNvPr>
          <p:cNvSpPr>
            <a:spLocks noGrp="1"/>
          </p:cNvSpPr>
          <p:nvPr>
            <p:ph type="body" idx="1"/>
          </p:nvPr>
        </p:nvSpPr>
        <p:spPr>
          <a:xfrm>
            <a:off x="6529324" y="1371600"/>
            <a:ext cx="4481576" cy="4686300"/>
          </a:xfrm>
        </p:spPr>
        <p:txBody>
          <a:bodyPr>
            <a:normAutofit lnSpcReduction="10000"/>
          </a:bodyPr>
          <a:lstStyle/>
          <a:p>
            <a:pPr marL="342900" indent="-342900">
              <a:buFont typeface="Arial" panose="020B0604020202020204" pitchFamily="34" charset="0"/>
              <a:buChar char="•"/>
            </a:pPr>
            <a:r>
              <a:rPr lang="en-US" sz="2000" dirty="0">
                <a:solidFill>
                  <a:schemeClr val="tx1"/>
                </a:solidFill>
                <a:latin typeface="Avenir Next LT Pro" panose="020B0504020202020204" pitchFamily="34" charset="0"/>
              </a:rPr>
              <a:t>Too many people see communication as merely speaking</a:t>
            </a:r>
          </a:p>
          <a:p>
            <a:pPr marL="342900" indent="-342900">
              <a:buFont typeface="Arial" panose="020B0604020202020204" pitchFamily="34" charset="0"/>
              <a:buChar char="•"/>
            </a:pPr>
            <a:endParaRPr lang="en-US" sz="2000" dirty="0">
              <a:solidFill>
                <a:schemeClr val="tx1"/>
              </a:solidFill>
              <a:latin typeface="Avenir Next LT Pro" panose="020B0504020202020204" pitchFamily="34" charset="0"/>
            </a:endParaRPr>
          </a:p>
          <a:p>
            <a:pPr marL="342900" indent="-342900">
              <a:buFont typeface="Arial" panose="020B0604020202020204" pitchFamily="34" charset="0"/>
              <a:buChar char="•"/>
            </a:pPr>
            <a:r>
              <a:rPr lang="en-US" sz="2000" dirty="0">
                <a:solidFill>
                  <a:schemeClr val="tx1"/>
                </a:solidFill>
                <a:latin typeface="Avenir Next LT Pro" panose="020B0504020202020204" pitchFamily="34" charset="0"/>
              </a:rPr>
              <a:t>A good question to ask yourself is, are you really listening or simply waiting for your turn to talk?</a:t>
            </a:r>
          </a:p>
          <a:p>
            <a:pPr marL="342900" indent="-342900">
              <a:buFont typeface="Arial" panose="020B0604020202020204" pitchFamily="34" charset="0"/>
              <a:buChar char="•"/>
            </a:pPr>
            <a:endParaRPr lang="en-US" sz="2000" dirty="0">
              <a:solidFill>
                <a:schemeClr val="tx1"/>
              </a:solidFill>
              <a:latin typeface="Avenir Next LT Pro" panose="020B0504020202020204" pitchFamily="34" charset="0"/>
            </a:endParaRPr>
          </a:p>
          <a:p>
            <a:pPr marL="342900" indent="-342900">
              <a:buFont typeface="Arial" panose="020B0604020202020204" pitchFamily="34" charset="0"/>
              <a:buChar char="•"/>
            </a:pPr>
            <a:r>
              <a:rPr lang="en-US" sz="2000" dirty="0">
                <a:solidFill>
                  <a:schemeClr val="tx1"/>
                </a:solidFill>
                <a:latin typeface="Avenir Next LT Pro" panose="020B0504020202020204" pitchFamily="34" charset="0"/>
              </a:rPr>
              <a:t>If you are thinking about your reply before the other person has finished, then you are not listening!</a:t>
            </a:r>
          </a:p>
          <a:p>
            <a:pPr marL="342900" indent="-342900">
              <a:buFont typeface="Arial" panose="020B0604020202020204" pitchFamily="34" charset="0"/>
              <a:buChar char="•"/>
            </a:pPr>
            <a:endParaRPr lang="en-US" sz="2000" dirty="0">
              <a:solidFill>
                <a:schemeClr val="tx1"/>
              </a:solidFill>
              <a:latin typeface="Avenir Next LT Pro" panose="020B0504020202020204" pitchFamily="34" charset="0"/>
            </a:endParaRPr>
          </a:p>
          <a:p>
            <a:pPr marL="342900" indent="-342900">
              <a:buFont typeface="Arial" panose="020B0604020202020204" pitchFamily="34" charset="0"/>
              <a:buChar char="•"/>
            </a:pPr>
            <a:r>
              <a:rPr lang="en-US" sz="2000" dirty="0">
                <a:solidFill>
                  <a:schemeClr val="tx1"/>
                </a:solidFill>
                <a:latin typeface="Avenir Next LT Pro" panose="020B0504020202020204" pitchFamily="34" charset="0"/>
              </a:rPr>
              <a:t>“Nature gave us one tongue and two ears  so we could hear twice as much as we speak.”  - Epictetus</a:t>
            </a:r>
            <a:endParaRPr lang="en-GB" sz="2000" dirty="0">
              <a:solidFill>
                <a:schemeClr val="tx1"/>
              </a:solidFill>
              <a:latin typeface="Avenir Next LT Pro" panose="020B0504020202020204" pitchFamily="34" charset="0"/>
            </a:endParaRPr>
          </a:p>
        </p:txBody>
      </p:sp>
      <p:pic>
        <p:nvPicPr>
          <p:cNvPr id="4" name="Picture 3">
            <a:extLst>
              <a:ext uri="{FF2B5EF4-FFF2-40B4-BE49-F238E27FC236}">
                <a16:creationId xmlns:a16="http://schemas.microsoft.com/office/drawing/2014/main" id="{1F7204CE-DE05-3FD9-B82F-B6F9CB9B1A8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74679" y="135248"/>
            <a:ext cx="1650621" cy="380817"/>
          </a:xfrm>
          <a:prstGeom prst="rect">
            <a:avLst/>
          </a:prstGeom>
        </p:spPr>
      </p:pic>
    </p:spTree>
    <p:extLst>
      <p:ext uri="{BB962C8B-B14F-4D97-AF65-F5344CB8AC3E}">
        <p14:creationId xmlns:p14="http://schemas.microsoft.com/office/powerpoint/2010/main" val="793423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23F12-14D6-308E-44DF-458889B5C183}"/>
              </a:ext>
            </a:extLst>
          </p:cNvPr>
          <p:cNvSpPr>
            <a:spLocks noGrp="1"/>
          </p:cNvSpPr>
          <p:nvPr>
            <p:ph type="title"/>
          </p:nvPr>
        </p:nvSpPr>
        <p:spPr/>
        <p:txBody>
          <a:bodyPr>
            <a:normAutofit fontScale="90000"/>
          </a:bodyPr>
          <a:lstStyle/>
          <a:p>
            <a:r>
              <a:rPr lang="en-US" dirty="0"/>
              <a:t>Active Listening</a:t>
            </a:r>
            <a:endParaRPr lang="en-NG" dirty="0"/>
          </a:p>
        </p:txBody>
      </p:sp>
      <p:sp>
        <p:nvSpPr>
          <p:cNvPr id="3" name="Text Placeholder 2">
            <a:extLst>
              <a:ext uri="{FF2B5EF4-FFF2-40B4-BE49-F238E27FC236}">
                <a16:creationId xmlns:a16="http://schemas.microsoft.com/office/drawing/2014/main" id="{660987B2-17F4-4D2A-89B2-BE2CE778DBB4}"/>
              </a:ext>
            </a:extLst>
          </p:cNvPr>
          <p:cNvSpPr>
            <a:spLocks noGrp="1"/>
          </p:cNvSpPr>
          <p:nvPr>
            <p:ph type="body" sz="quarter" idx="17"/>
          </p:nvPr>
        </p:nvSpPr>
        <p:spPr>
          <a:xfrm>
            <a:off x="1209243" y="1435395"/>
            <a:ext cx="4047213" cy="4305005"/>
          </a:xfrm>
        </p:spPr>
        <p:txBody>
          <a:bodyPr>
            <a:normAutofit/>
          </a:bodyPr>
          <a:lstStyle/>
          <a:p>
            <a:r>
              <a:rPr lang="en-US" sz="1800" dirty="0"/>
              <a:t>One of the most important rule of communication is to </a:t>
            </a:r>
            <a:r>
              <a:rPr lang="en-US" sz="1800" b="1" dirty="0"/>
              <a:t>“Seek more to understand than to be understood”</a:t>
            </a:r>
          </a:p>
          <a:p>
            <a:pPr marL="211661" indent="0">
              <a:buNone/>
            </a:pPr>
            <a:endParaRPr lang="en-US" sz="1800" b="1" dirty="0"/>
          </a:p>
          <a:p>
            <a:r>
              <a:rPr lang="en-US" sz="1800" dirty="0"/>
              <a:t>Communication is not just about talking but </a:t>
            </a:r>
            <a:r>
              <a:rPr lang="en-US" sz="1800" b="1" dirty="0"/>
              <a:t>listening to understand the message</a:t>
            </a:r>
            <a:r>
              <a:rPr lang="en-US" sz="1800" dirty="0"/>
              <a:t> so you can give appropriate feedback or response</a:t>
            </a:r>
          </a:p>
          <a:p>
            <a:endParaRPr lang="en-US" sz="1800" dirty="0"/>
          </a:p>
        </p:txBody>
      </p:sp>
      <p:sp>
        <p:nvSpPr>
          <p:cNvPr id="4" name="Slide Number Placeholder 3">
            <a:extLst>
              <a:ext uri="{FF2B5EF4-FFF2-40B4-BE49-F238E27FC236}">
                <a16:creationId xmlns:a16="http://schemas.microsoft.com/office/drawing/2014/main" id="{6E19838D-1154-4A5B-923D-FDEA9AFEC3BF}"/>
              </a:ext>
            </a:extLst>
          </p:cNvPr>
          <p:cNvSpPr>
            <a:spLocks noGrp="1"/>
          </p:cNvSpPr>
          <p:nvPr>
            <p:ph type="sldNum" idx="4294967295"/>
          </p:nvPr>
        </p:nvSpPr>
        <p:spPr>
          <a:xfrm>
            <a:off x="11460163" y="6332538"/>
            <a:ext cx="731837" cy="525462"/>
          </a:xfrm>
        </p:spPr>
        <p:txBody>
          <a:bodyPr/>
          <a:lstStyle/>
          <a:p>
            <a:fld id="{00000000-1234-1234-1234-123412341234}" type="slidenum">
              <a:rPr lang="en-GB" smtClean="0"/>
              <a:pPr/>
              <a:t>26</a:t>
            </a:fld>
            <a:endParaRPr lang="en-GB" dirty="0"/>
          </a:p>
        </p:txBody>
      </p:sp>
      <p:sp>
        <p:nvSpPr>
          <p:cNvPr id="9" name="Freeform: Shape 8">
            <a:extLst>
              <a:ext uri="{FF2B5EF4-FFF2-40B4-BE49-F238E27FC236}">
                <a16:creationId xmlns:a16="http://schemas.microsoft.com/office/drawing/2014/main" id="{45F8AB43-3004-41DD-B94F-5FE5DA896C04}"/>
              </a:ext>
            </a:extLst>
          </p:cNvPr>
          <p:cNvSpPr/>
          <p:nvPr/>
        </p:nvSpPr>
        <p:spPr>
          <a:xfrm rot="10800000">
            <a:off x="6191144" y="4197529"/>
            <a:ext cx="3236057" cy="1762960"/>
          </a:xfrm>
          <a:custGeom>
            <a:avLst/>
            <a:gdLst>
              <a:gd name="connsiteX0" fmla="*/ 2677196 w 5354392"/>
              <a:gd name="connsiteY0" fmla="*/ 1857735 h 1857735"/>
              <a:gd name="connsiteX1" fmla="*/ 561976 w 5354392"/>
              <a:gd name="connsiteY1" fmla="*/ 1330181 h 1857735"/>
              <a:gd name="connsiteX2" fmla="*/ 811207 w 5354392"/>
              <a:gd name="connsiteY2" fmla="*/ 1271422 h 1857735"/>
              <a:gd name="connsiteX3" fmla="*/ 799257 w 5354392"/>
              <a:gd name="connsiteY3" fmla="*/ 1260269 h 1857735"/>
              <a:gd name="connsiteX4" fmla="*/ 536573 w 5354392"/>
              <a:gd name="connsiteY4" fmla="*/ 1322200 h 1857735"/>
              <a:gd name="connsiteX5" fmla="*/ 0 w 5354392"/>
              <a:gd name="connsiteY5" fmla="*/ 631185 h 1857735"/>
              <a:gd name="connsiteX6" fmla="*/ 2677196 w 5354392"/>
              <a:gd name="connsiteY6" fmla="*/ 0 h 1857735"/>
              <a:gd name="connsiteX7" fmla="*/ 5354392 w 5354392"/>
              <a:gd name="connsiteY7" fmla="*/ 631185 h 1857735"/>
              <a:gd name="connsiteX8" fmla="*/ 4817819 w 5354392"/>
              <a:gd name="connsiteY8" fmla="*/ 1322200 h 1857735"/>
              <a:gd name="connsiteX9" fmla="*/ 4504339 w 5354392"/>
              <a:gd name="connsiteY9" fmla="*/ 1248293 h 1857735"/>
              <a:gd name="connsiteX10" fmla="*/ 4486713 w 5354392"/>
              <a:gd name="connsiteY10" fmla="*/ 1258108 h 1857735"/>
              <a:gd name="connsiteX11" fmla="*/ 4792416 w 5354392"/>
              <a:gd name="connsiteY11" fmla="*/ 1330181 h 1857735"/>
              <a:gd name="connsiteX0" fmla="*/ 2677196 w 5354392"/>
              <a:gd name="connsiteY0" fmla="*/ 1857735 h 1857735"/>
              <a:gd name="connsiteX1" fmla="*/ 561976 w 5354392"/>
              <a:gd name="connsiteY1" fmla="*/ 1330181 h 1857735"/>
              <a:gd name="connsiteX2" fmla="*/ 811207 w 5354392"/>
              <a:gd name="connsiteY2" fmla="*/ 1271422 h 1857735"/>
              <a:gd name="connsiteX3" fmla="*/ 799257 w 5354392"/>
              <a:gd name="connsiteY3" fmla="*/ 1260269 h 1857735"/>
              <a:gd name="connsiteX4" fmla="*/ 536573 w 5354392"/>
              <a:gd name="connsiteY4" fmla="*/ 1322200 h 1857735"/>
              <a:gd name="connsiteX5" fmla="*/ 0 w 5354392"/>
              <a:gd name="connsiteY5" fmla="*/ 631185 h 1857735"/>
              <a:gd name="connsiteX6" fmla="*/ 2677196 w 5354392"/>
              <a:gd name="connsiteY6" fmla="*/ 0 h 1857735"/>
              <a:gd name="connsiteX7" fmla="*/ 5354392 w 5354392"/>
              <a:gd name="connsiteY7" fmla="*/ 631185 h 1857735"/>
              <a:gd name="connsiteX8" fmla="*/ 4817819 w 5354392"/>
              <a:gd name="connsiteY8" fmla="*/ 1322200 h 1857735"/>
              <a:gd name="connsiteX9" fmla="*/ 4504339 w 5354392"/>
              <a:gd name="connsiteY9" fmla="*/ 1248293 h 1857735"/>
              <a:gd name="connsiteX10" fmla="*/ 4792416 w 5354392"/>
              <a:gd name="connsiteY10" fmla="*/ 1330181 h 1857735"/>
              <a:gd name="connsiteX11" fmla="*/ 2677196 w 5354392"/>
              <a:gd name="connsiteY11" fmla="*/ 1857735 h 1857735"/>
              <a:gd name="connsiteX0" fmla="*/ 2677196 w 5354392"/>
              <a:gd name="connsiteY0" fmla="*/ 1857735 h 1857735"/>
              <a:gd name="connsiteX1" fmla="*/ 561976 w 5354392"/>
              <a:gd name="connsiteY1" fmla="*/ 1330181 h 1857735"/>
              <a:gd name="connsiteX2" fmla="*/ 811207 w 5354392"/>
              <a:gd name="connsiteY2" fmla="*/ 1271422 h 1857735"/>
              <a:gd name="connsiteX3" fmla="*/ 799257 w 5354392"/>
              <a:gd name="connsiteY3" fmla="*/ 1260269 h 1857735"/>
              <a:gd name="connsiteX4" fmla="*/ 536573 w 5354392"/>
              <a:gd name="connsiteY4" fmla="*/ 1322200 h 1857735"/>
              <a:gd name="connsiteX5" fmla="*/ 0 w 5354392"/>
              <a:gd name="connsiteY5" fmla="*/ 631185 h 1857735"/>
              <a:gd name="connsiteX6" fmla="*/ 2677196 w 5354392"/>
              <a:gd name="connsiteY6" fmla="*/ 0 h 1857735"/>
              <a:gd name="connsiteX7" fmla="*/ 5354392 w 5354392"/>
              <a:gd name="connsiteY7" fmla="*/ 631185 h 1857735"/>
              <a:gd name="connsiteX8" fmla="*/ 4817819 w 5354392"/>
              <a:gd name="connsiteY8" fmla="*/ 1322200 h 1857735"/>
              <a:gd name="connsiteX9" fmla="*/ 4792416 w 5354392"/>
              <a:gd name="connsiteY9" fmla="*/ 1330181 h 1857735"/>
              <a:gd name="connsiteX10" fmla="*/ 2677196 w 5354392"/>
              <a:gd name="connsiteY10" fmla="*/ 1857735 h 1857735"/>
              <a:gd name="connsiteX0" fmla="*/ 2677196 w 5354392"/>
              <a:gd name="connsiteY0" fmla="*/ 1857735 h 1857735"/>
              <a:gd name="connsiteX1" fmla="*/ 561976 w 5354392"/>
              <a:gd name="connsiteY1" fmla="*/ 1330181 h 1857735"/>
              <a:gd name="connsiteX2" fmla="*/ 811207 w 5354392"/>
              <a:gd name="connsiteY2" fmla="*/ 1271422 h 1857735"/>
              <a:gd name="connsiteX3" fmla="*/ 799257 w 5354392"/>
              <a:gd name="connsiteY3" fmla="*/ 1260269 h 1857735"/>
              <a:gd name="connsiteX4" fmla="*/ 536573 w 5354392"/>
              <a:gd name="connsiteY4" fmla="*/ 1322200 h 1857735"/>
              <a:gd name="connsiteX5" fmla="*/ 0 w 5354392"/>
              <a:gd name="connsiteY5" fmla="*/ 631185 h 1857735"/>
              <a:gd name="connsiteX6" fmla="*/ 2677196 w 5354392"/>
              <a:gd name="connsiteY6" fmla="*/ 0 h 1857735"/>
              <a:gd name="connsiteX7" fmla="*/ 5354392 w 5354392"/>
              <a:gd name="connsiteY7" fmla="*/ 631185 h 1857735"/>
              <a:gd name="connsiteX8" fmla="*/ 4817819 w 5354392"/>
              <a:gd name="connsiteY8" fmla="*/ 1322200 h 1857735"/>
              <a:gd name="connsiteX9" fmla="*/ 2677196 w 5354392"/>
              <a:gd name="connsiteY9" fmla="*/ 1857735 h 1857735"/>
              <a:gd name="connsiteX0" fmla="*/ 2677196 w 5354392"/>
              <a:gd name="connsiteY0" fmla="*/ 1857735 h 1857735"/>
              <a:gd name="connsiteX1" fmla="*/ 561976 w 5354392"/>
              <a:gd name="connsiteY1" fmla="*/ 1330181 h 1857735"/>
              <a:gd name="connsiteX2" fmla="*/ 811207 w 5354392"/>
              <a:gd name="connsiteY2" fmla="*/ 1271422 h 1857735"/>
              <a:gd name="connsiteX3" fmla="*/ 536573 w 5354392"/>
              <a:gd name="connsiteY3" fmla="*/ 1322200 h 1857735"/>
              <a:gd name="connsiteX4" fmla="*/ 0 w 5354392"/>
              <a:gd name="connsiteY4" fmla="*/ 631185 h 1857735"/>
              <a:gd name="connsiteX5" fmla="*/ 2677196 w 5354392"/>
              <a:gd name="connsiteY5" fmla="*/ 0 h 1857735"/>
              <a:gd name="connsiteX6" fmla="*/ 5354392 w 5354392"/>
              <a:gd name="connsiteY6" fmla="*/ 631185 h 1857735"/>
              <a:gd name="connsiteX7" fmla="*/ 4817819 w 5354392"/>
              <a:gd name="connsiteY7" fmla="*/ 1322200 h 1857735"/>
              <a:gd name="connsiteX8" fmla="*/ 2677196 w 5354392"/>
              <a:gd name="connsiteY8" fmla="*/ 1857735 h 1857735"/>
              <a:gd name="connsiteX0" fmla="*/ 2677196 w 5354392"/>
              <a:gd name="connsiteY0" fmla="*/ 1857735 h 1857735"/>
              <a:gd name="connsiteX1" fmla="*/ 561976 w 5354392"/>
              <a:gd name="connsiteY1" fmla="*/ 1330181 h 1857735"/>
              <a:gd name="connsiteX2" fmla="*/ 536573 w 5354392"/>
              <a:gd name="connsiteY2" fmla="*/ 1322200 h 1857735"/>
              <a:gd name="connsiteX3" fmla="*/ 0 w 5354392"/>
              <a:gd name="connsiteY3" fmla="*/ 631185 h 1857735"/>
              <a:gd name="connsiteX4" fmla="*/ 2677196 w 5354392"/>
              <a:gd name="connsiteY4" fmla="*/ 0 h 1857735"/>
              <a:gd name="connsiteX5" fmla="*/ 5354392 w 5354392"/>
              <a:gd name="connsiteY5" fmla="*/ 631185 h 1857735"/>
              <a:gd name="connsiteX6" fmla="*/ 4817819 w 5354392"/>
              <a:gd name="connsiteY6" fmla="*/ 1322200 h 1857735"/>
              <a:gd name="connsiteX7" fmla="*/ 2677196 w 5354392"/>
              <a:gd name="connsiteY7" fmla="*/ 1857735 h 1857735"/>
              <a:gd name="connsiteX0" fmla="*/ 2677196 w 5354392"/>
              <a:gd name="connsiteY0" fmla="*/ 1857735 h 1857735"/>
              <a:gd name="connsiteX1" fmla="*/ 536573 w 5354392"/>
              <a:gd name="connsiteY1" fmla="*/ 1322200 h 1857735"/>
              <a:gd name="connsiteX2" fmla="*/ 0 w 5354392"/>
              <a:gd name="connsiteY2" fmla="*/ 631185 h 1857735"/>
              <a:gd name="connsiteX3" fmla="*/ 2677196 w 5354392"/>
              <a:gd name="connsiteY3" fmla="*/ 0 h 1857735"/>
              <a:gd name="connsiteX4" fmla="*/ 5354392 w 5354392"/>
              <a:gd name="connsiteY4" fmla="*/ 631185 h 1857735"/>
              <a:gd name="connsiteX5" fmla="*/ 4817819 w 5354392"/>
              <a:gd name="connsiteY5" fmla="*/ 1322200 h 1857735"/>
              <a:gd name="connsiteX6" fmla="*/ 2677196 w 5354392"/>
              <a:gd name="connsiteY6" fmla="*/ 1857735 h 1857735"/>
              <a:gd name="connsiteX0" fmla="*/ 2677196 w 4817819"/>
              <a:gd name="connsiteY0" fmla="*/ 1857735 h 1857735"/>
              <a:gd name="connsiteX1" fmla="*/ 536573 w 4817819"/>
              <a:gd name="connsiteY1" fmla="*/ 1322200 h 1857735"/>
              <a:gd name="connsiteX2" fmla="*/ 0 w 4817819"/>
              <a:gd name="connsiteY2" fmla="*/ 631185 h 1857735"/>
              <a:gd name="connsiteX3" fmla="*/ 2677196 w 4817819"/>
              <a:gd name="connsiteY3" fmla="*/ 0 h 1857735"/>
              <a:gd name="connsiteX4" fmla="*/ 4817819 w 4817819"/>
              <a:gd name="connsiteY4" fmla="*/ 1322200 h 1857735"/>
              <a:gd name="connsiteX5" fmla="*/ 2677196 w 4817819"/>
              <a:gd name="connsiteY5" fmla="*/ 1857735 h 1857735"/>
              <a:gd name="connsiteX0" fmla="*/ 2140623 w 4281246"/>
              <a:gd name="connsiteY0" fmla="*/ 1857735 h 1857735"/>
              <a:gd name="connsiteX1" fmla="*/ 0 w 4281246"/>
              <a:gd name="connsiteY1" fmla="*/ 1322200 h 1857735"/>
              <a:gd name="connsiteX2" fmla="*/ 2140623 w 4281246"/>
              <a:gd name="connsiteY2" fmla="*/ 0 h 1857735"/>
              <a:gd name="connsiteX3" fmla="*/ 4281246 w 4281246"/>
              <a:gd name="connsiteY3" fmla="*/ 1322200 h 1857735"/>
              <a:gd name="connsiteX4" fmla="*/ 2140623 w 4281246"/>
              <a:gd name="connsiteY4" fmla="*/ 1857735 h 1857735"/>
              <a:gd name="connsiteX0" fmla="*/ 2140623 w 4281246"/>
              <a:gd name="connsiteY0" fmla="*/ 1654535 h 1654535"/>
              <a:gd name="connsiteX1" fmla="*/ 0 w 4281246"/>
              <a:gd name="connsiteY1" fmla="*/ 1119000 h 1654535"/>
              <a:gd name="connsiteX2" fmla="*/ 2108873 w 4281246"/>
              <a:gd name="connsiteY2" fmla="*/ 0 h 1654535"/>
              <a:gd name="connsiteX3" fmla="*/ 4281246 w 4281246"/>
              <a:gd name="connsiteY3" fmla="*/ 1119000 h 1654535"/>
              <a:gd name="connsiteX4" fmla="*/ 2140623 w 4281246"/>
              <a:gd name="connsiteY4" fmla="*/ 1654535 h 1654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246" h="1654535">
                <a:moveTo>
                  <a:pt x="2140623" y="1654535"/>
                </a:moveTo>
                <a:lnTo>
                  <a:pt x="0" y="1119000"/>
                </a:lnTo>
                <a:lnTo>
                  <a:pt x="2108873" y="0"/>
                </a:lnTo>
                <a:lnTo>
                  <a:pt x="4281246" y="1119000"/>
                </a:lnTo>
                <a:lnTo>
                  <a:pt x="2140623" y="1654535"/>
                </a:lnTo>
                <a:close/>
              </a:path>
            </a:pathLst>
          </a:cu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Freeform: Shape 9">
            <a:extLst>
              <a:ext uri="{FF2B5EF4-FFF2-40B4-BE49-F238E27FC236}">
                <a16:creationId xmlns:a16="http://schemas.microsoft.com/office/drawing/2014/main" id="{31DB41C4-623B-473B-85E3-0EC511943ED1}"/>
              </a:ext>
            </a:extLst>
          </p:cNvPr>
          <p:cNvSpPr/>
          <p:nvPr/>
        </p:nvSpPr>
        <p:spPr>
          <a:xfrm rot="10800000">
            <a:off x="6727065" y="3409659"/>
            <a:ext cx="2159439" cy="1372029"/>
          </a:xfrm>
          <a:custGeom>
            <a:avLst/>
            <a:gdLst>
              <a:gd name="connsiteX0" fmla="*/ 1951263 w 3902523"/>
              <a:gd name="connsiteY0" fmla="*/ 1516248 h 1516248"/>
              <a:gd name="connsiteX1" fmla="*/ 525976 w 3902523"/>
              <a:gd name="connsiteY1" fmla="*/ 1160769 h 1516248"/>
              <a:gd name="connsiteX2" fmla="*/ 724017 w 3902523"/>
              <a:gd name="connsiteY2" fmla="*/ 1114983 h 1516248"/>
              <a:gd name="connsiteX3" fmla="*/ 718983 w 3902523"/>
              <a:gd name="connsiteY3" fmla="*/ 1109797 h 1516248"/>
              <a:gd name="connsiteX4" fmla="*/ 519650 w 3902523"/>
              <a:gd name="connsiteY4" fmla="*/ 1155882 h 1516248"/>
              <a:gd name="connsiteX5" fmla="*/ 0 w 3902523"/>
              <a:gd name="connsiteY5" fmla="*/ 486661 h 1516248"/>
              <a:gd name="connsiteX6" fmla="*/ 1951262 w 3902523"/>
              <a:gd name="connsiteY6" fmla="*/ 0 h 1516248"/>
              <a:gd name="connsiteX7" fmla="*/ 3902523 w 3902523"/>
              <a:gd name="connsiteY7" fmla="*/ 486661 h 1516248"/>
              <a:gd name="connsiteX8" fmla="*/ 3382874 w 3902523"/>
              <a:gd name="connsiteY8" fmla="*/ 1155882 h 1516248"/>
              <a:gd name="connsiteX9" fmla="*/ 3184027 w 3902523"/>
              <a:gd name="connsiteY9" fmla="*/ 1109910 h 1516248"/>
              <a:gd name="connsiteX10" fmla="*/ 3175851 w 3902523"/>
              <a:gd name="connsiteY10" fmla="*/ 1114370 h 1516248"/>
              <a:gd name="connsiteX11" fmla="*/ 3376548 w 3902523"/>
              <a:gd name="connsiteY11" fmla="*/ 1160770 h 1516248"/>
              <a:gd name="connsiteX0" fmla="*/ 1951263 w 3902523"/>
              <a:gd name="connsiteY0" fmla="*/ 1516248 h 1516248"/>
              <a:gd name="connsiteX1" fmla="*/ 525976 w 3902523"/>
              <a:gd name="connsiteY1" fmla="*/ 1160769 h 1516248"/>
              <a:gd name="connsiteX2" fmla="*/ 724017 w 3902523"/>
              <a:gd name="connsiteY2" fmla="*/ 1114983 h 1516248"/>
              <a:gd name="connsiteX3" fmla="*/ 718983 w 3902523"/>
              <a:gd name="connsiteY3" fmla="*/ 1109797 h 1516248"/>
              <a:gd name="connsiteX4" fmla="*/ 519650 w 3902523"/>
              <a:gd name="connsiteY4" fmla="*/ 1155882 h 1516248"/>
              <a:gd name="connsiteX5" fmla="*/ 0 w 3902523"/>
              <a:gd name="connsiteY5" fmla="*/ 486661 h 1516248"/>
              <a:gd name="connsiteX6" fmla="*/ 1951262 w 3902523"/>
              <a:gd name="connsiteY6" fmla="*/ 0 h 1516248"/>
              <a:gd name="connsiteX7" fmla="*/ 3902523 w 3902523"/>
              <a:gd name="connsiteY7" fmla="*/ 486661 h 1516248"/>
              <a:gd name="connsiteX8" fmla="*/ 3382874 w 3902523"/>
              <a:gd name="connsiteY8" fmla="*/ 1155882 h 1516248"/>
              <a:gd name="connsiteX9" fmla="*/ 3184027 w 3902523"/>
              <a:gd name="connsiteY9" fmla="*/ 1109910 h 1516248"/>
              <a:gd name="connsiteX10" fmla="*/ 3376548 w 3902523"/>
              <a:gd name="connsiteY10" fmla="*/ 1160770 h 1516248"/>
              <a:gd name="connsiteX11" fmla="*/ 1951263 w 3902523"/>
              <a:gd name="connsiteY11" fmla="*/ 1516248 h 1516248"/>
              <a:gd name="connsiteX0" fmla="*/ 1951263 w 3902523"/>
              <a:gd name="connsiteY0" fmla="*/ 1516248 h 1516248"/>
              <a:gd name="connsiteX1" fmla="*/ 525976 w 3902523"/>
              <a:gd name="connsiteY1" fmla="*/ 1160769 h 1516248"/>
              <a:gd name="connsiteX2" fmla="*/ 724017 w 3902523"/>
              <a:gd name="connsiteY2" fmla="*/ 1114983 h 1516248"/>
              <a:gd name="connsiteX3" fmla="*/ 718983 w 3902523"/>
              <a:gd name="connsiteY3" fmla="*/ 1109797 h 1516248"/>
              <a:gd name="connsiteX4" fmla="*/ 519650 w 3902523"/>
              <a:gd name="connsiteY4" fmla="*/ 1155882 h 1516248"/>
              <a:gd name="connsiteX5" fmla="*/ 0 w 3902523"/>
              <a:gd name="connsiteY5" fmla="*/ 486661 h 1516248"/>
              <a:gd name="connsiteX6" fmla="*/ 1951262 w 3902523"/>
              <a:gd name="connsiteY6" fmla="*/ 0 h 1516248"/>
              <a:gd name="connsiteX7" fmla="*/ 3902523 w 3902523"/>
              <a:gd name="connsiteY7" fmla="*/ 486661 h 1516248"/>
              <a:gd name="connsiteX8" fmla="*/ 3382874 w 3902523"/>
              <a:gd name="connsiteY8" fmla="*/ 1155882 h 1516248"/>
              <a:gd name="connsiteX9" fmla="*/ 3376548 w 3902523"/>
              <a:gd name="connsiteY9" fmla="*/ 1160770 h 1516248"/>
              <a:gd name="connsiteX10" fmla="*/ 1951263 w 3902523"/>
              <a:gd name="connsiteY10" fmla="*/ 1516248 h 1516248"/>
              <a:gd name="connsiteX0" fmla="*/ 1951263 w 3902523"/>
              <a:gd name="connsiteY0" fmla="*/ 1516248 h 1516248"/>
              <a:gd name="connsiteX1" fmla="*/ 525976 w 3902523"/>
              <a:gd name="connsiteY1" fmla="*/ 1160769 h 1516248"/>
              <a:gd name="connsiteX2" fmla="*/ 724017 w 3902523"/>
              <a:gd name="connsiteY2" fmla="*/ 1114983 h 1516248"/>
              <a:gd name="connsiteX3" fmla="*/ 718983 w 3902523"/>
              <a:gd name="connsiteY3" fmla="*/ 1109797 h 1516248"/>
              <a:gd name="connsiteX4" fmla="*/ 519650 w 3902523"/>
              <a:gd name="connsiteY4" fmla="*/ 1155882 h 1516248"/>
              <a:gd name="connsiteX5" fmla="*/ 0 w 3902523"/>
              <a:gd name="connsiteY5" fmla="*/ 486661 h 1516248"/>
              <a:gd name="connsiteX6" fmla="*/ 1951262 w 3902523"/>
              <a:gd name="connsiteY6" fmla="*/ 0 h 1516248"/>
              <a:gd name="connsiteX7" fmla="*/ 3902523 w 3902523"/>
              <a:gd name="connsiteY7" fmla="*/ 486661 h 1516248"/>
              <a:gd name="connsiteX8" fmla="*/ 3382874 w 3902523"/>
              <a:gd name="connsiteY8" fmla="*/ 1155882 h 1516248"/>
              <a:gd name="connsiteX9" fmla="*/ 1951263 w 3902523"/>
              <a:gd name="connsiteY9" fmla="*/ 1516248 h 1516248"/>
              <a:gd name="connsiteX0" fmla="*/ 1951263 w 3902523"/>
              <a:gd name="connsiteY0" fmla="*/ 1516248 h 1516248"/>
              <a:gd name="connsiteX1" fmla="*/ 525976 w 3902523"/>
              <a:gd name="connsiteY1" fmla="*/ 1160769 h 1516248"/>
              <a:gd name="connsiteX2" fmla="*/ 724017 w 3902523"/>
              <a:gd name="connsiteY2" fmla="*/ 1114983 h 1516248"/>
              <a:gd name="connsiteX3" fmla="*/ 519650 w 3902523"/>
              <a:gd name="connsiteY3" fmla="*/ 1155882 h 1516248"/>
              <a:gd name="connsiteX4" fmla="*/ 0 w 3902523"/>
              <a:gd name="connsiteY4" fmla="*/ 486661 h 1516248"/>
              <a:gd name="connsiteX5" fmla="*/ 1951262 w 3902523"/>
              <a:gd name="connsiteY5" fmla="*/ 0 h 1516248"/>
              <a:gd name="connsiteX6" fmla="*/ 3902523 w 3902523"/>
              <a:gd name="connsiteY6" fmla="*/ 486661 h 1516248"/>
              <a:gd name="connsiteX7" fmla="*/ 3382874 w 3902523"/>
              <a:gd name="connsiteY7" fmla="*/ 1155882 h 1516248"/>
              <a:gd name="connsiteX8" fmla="*/ 1951263 w 3902523"/>
              <a:gd name="connsiteY8" fmla="*/ 1516248 h 1516248"/>
              <a:gd name="connsiteX0" fmla="*/ 1951263 w 3902523"/>
              <a:gd name="connsiteY0" fmla="*/ 1516248 h 1516248"/>
              <a:gd name="connsiteX1" fmla="*/ 525976 w 3902523"/>
              <a:gd name="connsiteY1" fmla="*/ 1160769 h 1516248"/>
              <a:gd name="connsiteX2" fmla="*/ 519650 w 3902523"/>
              <a:gd name="connsiteY2" fmla="*/ 1155882 h 1516248"/>
              <a:gd name="connsiteX3" fmla="*/ 0 w 3902523"/>
              <a:gd name="connsiteY3" fmla="*/ 486661 h 1516248"/>
              <a:gd name="connsiteX4" fmla="*/ 1951262 w 3902523"/>
              <a:gd name="connsiteY4" fmla="*/ 0 h 1516248"/>
              <a:gd name="connsiteX5" fmla="*/ 3902523 w 3902523"/>
              <a:gd name="connsiteY5" fmla="*/ 486661 h 1516248"/>
              <a:gd name="connsiteX6" fmla="*/ 3382874 w 3902523"/>
              <a:gd name="connsiteY6" fmla="*/ 1155882 h 1516248"/>
              <a:gd name="connsiteX7" fmla="*/ 1951263 w 3902523"/>
              <a:gd name="connsiteY7" fmla="*/ 1516248 h 1516248"/>
              <a:gd name="connsiteX0" fmla="*/ 1951263 w 3902523"/>
              <a:gd name="connsiteY0" fmla="*/ 1516248 h 1516248"/>
              <a:gd name="connsiteX1" fmla="*/ 525976 w 3902523"/>
              <a:gd name="connsiteY1" fmla="*/ 1160769 h 1516248"/>
              <a:gd name="connsiteX2" fmla="*/ 0 w 3902523"/>
              <a:gd name="connsiteY2" fmla="*/ 486661 h 1516248"/>
              <a:gd name="connsiteX3" fmla="*/ 1951262 w 3902523"/>
              <a:gd name="connsiteY3" fmla="*/ 0 h 1516248"/>
              <a:gd name="connsiteX4" fmla="*/ 3902523 w 3902523"/>
              <a:gd name="connsiteY4" fmla="*/ 486661 h 1516248"/>
              <a:gd name="connsiteX5" fmla="*/ 3382874 w 3902523"/>
              <a:gd name="connsiteY5" fmla="*/ 1155882 h 1516248"/>
              <a:gd name="connsiteX6" fmla="*/ 1951263 w 3902523"/>
              <a:gd name="connsiteY6" fmla="*/ 1516248 h 1516248"/>
              <a:gd name="connsiteX0" fmla="*/ 1951263 w 3382874"/>
              <a:gd name="connsiteY0" fmla="*/ 1516248 h 1516248"/>
              <a:gd name="connsiteX1" fmla="*/ 525976 w 3382874"/>
              <a:gd name="connsiteY1" fmla="*/ 1160769 h 1516248"/>
              <a:gd name="connsiteX2" fmla="*/ 0 w 3382874"/>
              <a:gd name="connsiteY2" fmla="*/ 486661 h 1516248"/>
              <a:gd name="connsiteX3" fmla="*/ 1951262 w 3382874"/>
              <a:gd name="connsiteY3" fmla="*/ 0 h 1516248"/>
              <a:gd name="connsiteX4" fmla="*/ 3382874 w 3382874"/>
              <a:gd name="connsiteY4" fmla="*/ 1155882 h 1516248"/>
              <a:gd name="connsiteX5" fmla="*/ 1951263 w 3382874"/>
              <a:gd name="connsiteY5" fmla="*/ 1516248 h 1516248"/>
              <a:gd name="connsiteX0" fmla="*/ 1425287 w 2856898"/>
              <a:gd name="connsiteY0" fmla="*/ 1516248 h 1516248"/>
              <a:gd name="connsiteX1" fmla="*/ 0 w 2856898"/>
              <a:gd name="connsiteY1" fmla="*/ 1160769 h 1516248"/>
              <a:gd name="connsiteX2" fmla="*/ 1425286 w 2856898"/>
              <a:gd name="connsiteY2" fmla="*/ 0 h 1516248"/>
              <a:gd name="connsiteX3" fmla="*/ 2856898 w 2856898"/>
              <a:gd name="connsiteY3" fmla="*/ 1155882 h 1516248"/>
              <a:gd name="connsiteX4" fmla="*/ 1425287 w 2856898"/>
              <a:gd name="connsiteY4" fmla="*/ 1516248 h 1516248"/>
              <a:gd name="connsiteX0" fmla="*/ 1425287 w 2856898"/>
              <a:gd name="connsiteY0" fmla="*/ 1287648 h 1287648"/>
              <a:gd name="connsiteX1" fmla="*/ 0 w 2856898"/>
              <a:gd name="connsiteY1" fmla="*/ 932169 h 1287648"/>
              <a:gd name="connsiteX2" fmla="*/ 1399886 w 2856898"/>
              <a:gd name="connsiteY2" fmla="*/ 0 h 1287648"/>
              <a:gd name="connsiteX3" fmla="*/ 2856898 w 2856898"/>
              <a:gd name="connsiteY3" fmla="*/ 927282 h 1287648"/>
              <a:gd name="connsiteX4" fmla="*/ 1425287 w 2856898"/>
              <a:gd name="connsiteY4" fmla="*/ 1287648 h 1287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898" h="1287648">
                <a:moveTo>
                  <a:pt x="1425287" y="1287648"/>
                </a:moveTo>
                <a:lnTo>
                  <a:pt x="0" y="932169"/>
                </a:lnTo>
                <a:lnTo>
                  <a:pt x="1399886" y="0"/>
                </a:lnTo>
                <a:lnTo>
                  <a:pt x="2856898" y="927282"/>
                </a:lnTo>
                <a:lnTo>
                  <a:pt x="1425287" y="1287648"/>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Freeform: Shape 10">
            <a:extLst>
              <a:ext uri="{FF2B5EF4-FFF2-40B4-BE49-F238E27FC236}">
                <a16:creationId xmlns:a16="http://schemas.microsoft.com/office/drawing/2014/main" id="{9272E037-94D2-4BDE-9516-EA24E7D52BDE}"/>
              </a:ext>
            </a:extLst>
          </p:cNvPr>
          <p:cNvSpPr/>
          <p:nvPr/>
        </p:nvSpPr>
        <p:spPr>
          <a:xfrm rot="10800000">
            <a:off x="7273815" y="2617335"/>
            <a:ext cx="1066564" cy="1061939"/>
          </a:xfrm>
          <a:custGeom>
            <a:avLst/>
            <a:gdLst>
              <a:gd name="connsiteX0" fmla="*/ 1240077 w 2480154"/>
              <a:gd name="connsiteY0" fmla="*/ 1168078 h 1168078"/>
              <a:gd name="connsiteX1" fmla="*/ 537299 w 2480154"/>
              <a:gd name="connsiteY1" fmla="*/ 992799 h 1168078"/>
              <a:gd name="connsiteX2" fmla="*/ 531810 w 2480154"/>
              <a:gd name="connsiteY2" fmla="*/ 994168 h 1168078"/>
              <a:gd name="connsiteX3" fmla="*/ 0 w 2480154"/>
              <a:gd name="connsiteY3" fmla="*/ 309286 h 1168078"/>
              <a:gd name="connsiteX4" fmla="*/ 1240077 w 2480154"/>
              <a:gd name="connsiteY4" fmla="*/ 0 h 1168078"/>
              <a:gd name="connsiteX5" fmla="*/ 2480154 w 2480154"/>
              <a:gd name="connsiteY5" fmla="*/ 309286 h 1168078"/>
              <a:gd name="connsiteX6" fmla="*/ 1948344 w 2480154"/>
              <a:gd name="connsiteY6" fmla="*/ 994168 h 1168078"/>
              <a:gd name="connsiteX7" fmla="*/ 1942856 w 2480154"/>
              <a:gd name="connsiteY7" fmla="*/ 992799 h 1168078"/>
              <a:gd name="connsiteX0" fmla="*/ 1240077 w 2480154"/>
              <a:gd name="connsiteY0" fmla="*/ 1168078 h 1168078"/>
              <a:gd name="connsiteX1" fmla="*/ 537299 w 2480154"/>
              <a:gd name="connsiteY1" fmla="*/ 992799 h 1168078"/>
              <a:gd name="connsiteX2" fmla="*/ 531810 w 2480154"/>
              <a:gd name="connsiteY2" fmla="*/ 994168 h 1168078"/>
              <a:gd name="connsiteX3" fmla="*/ 0 w 2480154"/>
              <a:gd name="connsiteY3" fmla="*/ 309286 h 1168078"/>
              <a:gd name="connsiteX4" fmla="*/ 1240077 w 2480154"/>
              <a:gd name="connsiteY4" fmla="*/ 0 h 1168078"/>
              <a:gd name="connsiteX5" fmla="*/ 2480154 w 2480154"/>
              <a:gd name="connsiteY5" fmla="*/ 309286 h 1168078"/>
              <a:gd name="connsiteX6" fmla="*/ 1948344 w 2480154"/>
              <a:gd name="connsiteY6" fmla="*/ 994168 h 1168078"/>
              <a:gd name="connsiteX7" fmla="*/ 1240077 w 2480154"/>
              <a:gd name="connsiteY7" fmla="*/ 1168078 h 1168078"/>
              <a:gd name="connsiteX0" fmla="*/ 1240077 w 2480154"/>
              <a:gd name="connsiteY0" fmla="*/ 1168078 h 1168078"/>
              <a:gd name="connsiteX1" fmla="*/ 537299 w 2480154"/>
              <a:gd name="connsiteY1" fmla="*/ 992799 h 1168078"/>
              <a:gd name="connsiteX2" fmla="*/ 0 w 2480154"/>
              <a:gd name="connsiteY2" fmla="*/ 309286 h 1168078"/>
              <a:gd name="connsiteX3" fmla="*/ 1240077 w 2480154"/>
              <a:gd name="connsiteY3" fmla="*/ 0 h 1168078"/>
              <a:gd name="connsiteX4" fmla="*/ 2480154 w 2480154"/>
              <a:gd name="connsiteY4" fmla="*/ 309286 h 1168078"/>
              <a:gd name="connsiteX5" fmla="*/ 1948344 w 2480154"/>
              <a:gd name="connsiteY5" fmla="*/ 994168 h 1168078"/>
              <a:gd name="connsiteX6" fmla="*/ 1240077 w 2480154"/>
              <a:gd name="connsiteY6" fmla="*/ 1168078 h 1168078"/>
              <a:gd name="connsiteX0" fmla="*/ 1240077 w 1948344"/>
              <a:gd name="connsiteY0" fmla="*/ 1168078 h 1168078"/>
              <a:gd name="connsiteX1" fmla="*/ 537299 w 1948344"/>
              <a:gd name="connsiteY1" fmla="*/ 992799 h 1168078"/>
              <a:gd name="connsiteX2" fmla="*/ 0 w 1948344"/>
              <a:gd name="connsiteY2" fmla="*/ 309286 h 1168078"/>
              <a:gd name="connsiteX3" fmla="*/ 1240077 w 1948344"/>
              <a:gd name="connsiteY3" fmla="*/ 0 h 1168078"/>
              <a:gd name="connsiteX4" fmla="*/ 1948344 w 1948344"/>
              <a:gd name="connsiteY4" fmla="*/ 994168 h 1168078"/>
              <a:gd name="connsiteX5" fmla="*/ 1240077 w 1948344"/>
              <a:gd name="connsiteY5" fmla="*/ 1168078 h 1168078"/>
              <a:gd name="connsiteX0" fmla="*/ 702778 w 1411045"/>
              <a:gd name="connsiteY0" fmla="*/ 1168078 h 1168078"/>
              <a:gd name="connsiteX1" fmla="*/ 0 w 1411045"/>
              <a:gd name="connsiteY1" fmla="*/ 992799 h 1168078"/>
              <a:gd name="connsiteX2" fmla="*/ 702778 w 1411045"/>
              <a:gd name="connsiteY2" fmla="*/ 0 h 1168078"/>
              <a:gd name="connsiteX3" fmla="*/ 1411045 w 1411045"/>
              <a:gd name="connsiteY3" fmla="*/ 994168 h 1168078"/>
              <a:gd name="connsiteX4" fmla="*/ 702778 w 1411045"/>
              <a:gd name="connsiteY4" fmla="*/ 1168078 h 1168078"/>
              <a:gd name="connsiteX0" fmla="*/ 702778 w 1411045"/>
              <a:gd name="connsiteY0" fmla="*/ 996628 h 996628"/>
              <a:gd name="connsiteX1" fmla="*/ 0 w 1411045"/>
              <a:gd name="connsiteY1" fmla="*/ 821349 h 996628"/>
              <a:gd name="connsiteX2" fmla="*/ 696428 w 1411045"/>
              <a:gd name="connsiteY2" fmla="*/ 0 h 996628"/>
              <a:gd name="connsiteX3" fmla="*/ 1411045 w 1411045"/>
              <a:gd name="connsiteY3" fmla="*/ 822718 h 996628"/>
              <a:gd name="connsiteX4" fmla="*/ 702778 w 1411045"/>
              <a:gd name="connsiteY4" fmla="*/ 996628 h 996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045" h="996628">
                <a:moveTo>
                  <a:pt x="702778" y="996628"/>
                </a:moveTo>
                <a:lnTo>
                  <a:pt x="0" y="821349"/>
                </a:lnTo>
                <a:lnTo>
                  <a:pt x="696428" y="0"/>
                </a:lnTo>
                <a:lnTo>
                  <a:pt x="1411045" y="822718"/>
                </a:lnTo>
                <a:lnTo>
                  <a:pt x="702778" y="996628"/>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Freeform: Shape 11">
            <a:extLst>
              <a:ext uri="{FF2B5EF4-FFF2-40B4-BE49-F238E27FC236}">
                <a16:creationId xmlns:a16="http://schemas.microsoft.com/office/drawing/2014/main" id="{BF3E5D3B-D4B7-4FDC-9DE0-C5A22DC9779F}"/>
              </a:ext>
            </a:extLst>
          </p:cNvPr>
          <p:cNvSpPr/>
          <p:nvPr/>
        </p:nvSpPr>
        <p:spPr>
          <a:xfrm>
            <a:off x="5785566" y="4768159"/>
            <a:ext cx="4047213" cy="1408847"/>
          </a:xfrm>
          <a:custGeom>
            <a:avLst/>
            <a:gdLst>
              <a:gd name="connsiteX0" fmla="*/ 4817819 w 5354392"/>
              <a:gd name="connsiteY0" fmla="*/ 0 h 1322200"/>
              <a:gd name="connsiteX1" fmla="*/ 5354392 w 5354392"/>
              <a:gd name="connsiteY1" fmla="*/ 691015 h 1322200"/>
              <a:gd name="connsiteX2" fmla="*/ 2677196 w 5354392"/>
              <a:gd name="connsiteY2" fmla="*/ 1322200 h 1322200"/>
              <a:gd name="connsiteX3" fmla="*/ 0 w 5354392"/>
              <a:gd name="connsiteY3" fmla="*/ 691015 h 1322200"/>
              <a:gd name="connsiteX4" fmla="*/ 536573 w 5354392"/>
              <a:gd name="connsiteY4" fmla="*/ 0 h 1322200"/>
              <a:gd name="connsiteX5" fmla="*/ 2677196 w 5354392"/>
              <a:gd name="connsiteY5" fmla="*/ 504680 h 132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54392" h="1322200">
                <a:moveTo>
                  <a:pt x="4817819" y="0"/>
                </a:moveTo>
                <a:lnTo>
                  <a:pt x="5354392" y="691015"/>
                </a:lnTo>
                <a:lnTo>
                  <a:pt x="2677196" y="1322200"/>
                </a:lnTo>
                <a:lnTo>
                  <a:pt x="0" y="691015"/>
                </a:lnTo>
                <a:lnTo>
                  <a:pt x="536573" y="0"/>
                </a:lnTo>
                <a:lnTo>
                  <a:pt x="2677196" y="50468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Freeform: Shape 12">
            <a:extLst>
              <a:ext uri="{FF2B5EF4-FFF2-40B4-BE49-F238E27FC236}">
                <a16:creationId xmlns:a16="http://schemas.microsoft.com/office/drawing/2014/main" id="{99838B4D-5B65-4ABE-9BE6-E2DAEF282E77}"/>
              </a:ext>
            </a:extLst>
          </p:cNvPr>
          <p:cNvSpPr/>
          <p:nvPr/>
        </p:nvSpPr>
        <p:spPr>
          <a:xfrm>
            <a:off x="6334279" y="3793641"/>
            <a:ext cx="2949792" cy="1231631"/>
          </a:xfrm>
          <a:custGeom>
            <a:avLst/>
            <a:gdLst>
              <a:gd name="connsiteX0" fmla="*/ 3382873 w 3902523"/>
              <a:gd name="connsiteY0" fmla="*/ 0 h 1155882"/>
              <a:gd name="connsiteX1" fmla="*/ 3902523 w 3902523"/>
              <a:gd name="connsiteY1" fmla="*/ 669221 h 1155882"/>
              <a:gd name="connsiteX2" fmla="*/ 1951261 w 3902523"/>
              <a:gd name="connsiteY2" fmla="*/ 1155882 h 1155882"/>
              <a:gd name="connsiteX3" fmla="*/ 0 w 3902523"/>
              <a:gd name="connsiteY3" fmla="*/ 669221 h 1155882"/>
              <a:gd name="connsiteX4" fmla="*/ 519649 w 3902523"/>
              <a:gd name="connsiteY4" fmla="*/ 0 h 1155882"/>
              <a:gd name="connsiteX5" fmla="*/ 1951261 w 3902523"/>
              <a:gd name="connsiteY5" fmla="*/ 330981 h 115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2523" h="1155882">
                <a:moveTo>
                  <a:pt x="3382873" y="0"/>
                </a:moveTo>
                <a:lnTo>
                  <a:pt x="3902523" y="669221"/>
                </a:lnTo>
                <a:lnTo>
                  <a:pt x="1951261" y="1155882"/>
                </a:lnTo>
                <a:lnTo>
                  <a:pt x="0" y="669221"/>
                </a:lnTo>
                <a:lnTo>
                  <a:pt x="519649" y="0"/>
                </a:lnTo>
                <a:lnTo>
                  <a:pt x="1951261" y="33098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Freeform: Shape 13">
            <a:extLst>
              <a:ext uri="{FF2B5EF4-FFF2-40B4-BE49-F238E27FC236}">
                <a16:creationId xmlns:a16="http://schemas.microsoft.com/office/drawing/2014/main" id="{5ADAA84F-6578-46A8-8527-1152B36F215D}"/>
              </a:ext>
            </a:extLst>
          </p:cNvPr>
          <p:cNvSpPr/>
          <p:nvPr/>
        </p:nvSpPr>
        <p:spPr>
          <a:xfrm>
            <a:off x="7405638" y="1827366"/>
            <a:ext cx="807071" cy="874468"/>
          </a:xfrm>
          <a:custGeom>
            <a:avLst/>
            <a:gdLst>
              <a:gd name="connsiteX0" fmla="*/ 533870 w 1067740"/>
              <a:gd name="connsiteY0" fmla="*/ 0 h 820687"/>
              <a:gd name="connsiteX1" fmla="*/ 1067740 w 1067740"/>
              <a:gd name="connsiteY1" fmla="*/ 687535 h 820687"/>
              <a:gd name="connsiteX2" fmla="*/ 533870 w 1067740"/>
              <a:gd name="connsiteY2" fmla="*/ 820687 h 820687"/>
              <a:gd name="connsiteX3" fmla="*/ 0 w 1067740"/>
              <a:gd name="connsiteY3" fmla="*/ 687535 h 820687"/>
            </a:gdLst>
            <a:ahLst/>
            <a:cxnLst>
              <a:cxn ang="0">
                <a:pos x="connsiteX0" y="connsiteY0"/>
              </a:cxn>
              <a:cxn ang="0">
                <a:pos x="connsiteX1" y="connsiteY1"/>
              </a:cxn>
              <a:cxn ang="0">
                <a:pos x="connsiteX2" y="connsiteY2"/>
              </a:cxn>
              <a:cxn ang="0">
                <a:pos x="connsiteX3" y="connsiteY3"/>
              </a:cxn>
            </a:cxnLst>
            <a:rect l="l" t="t" r="r" b="b"/>
            <a:pathLst>
              <a:path w="1067740" h="820687">
                <a:moveTo>
                  <a:pt x="533870" y="0"/>
                </a:moveTo>
                <a:lnTo>
                  <a:pt x="1067740" y="687535"/>
                </a:lnTo>
                <a:lnTo>
                  <a:pt x="533870" y="820687"/>
                </a:lnTo>
                <a:lnTo>
                  <a:pt x="0" y="68753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Freeform: Shape 14">
            <a:extLst>
              <a:ext uri="{FF2B5EF4-FFF2-40B4-BE49-F238E27FC236}">
                <a16:creationId xmlns:a16="http://schemas.microsoft.com/office/drawing/2014/main" id="{06068058-4C45-4738-8886-1A04B2122F7A}"/>
              </a:ext>
            </a:extLst>
          </p:cNvPr>
          <p:cNvSpPr/>
          <p:nvPr/>
        </p:nvSpPr>
        <p:spPr>
          <a:xfrm>
            <a:off x="6871838" y="2802640"/>
            <a:ext cx="1874669" cy="1059317"/>
          </a:xfrm>
          <a:custGeom>
            <a:avLst/>
            <a:gdLst>
              <a:gd name="connsiteX0" fmla="*/ 1948344 w 2480154"/>
              <a:gd name="connsiteY0" fmla="*/ 0 h 994168"/>
              <a:gd name="connsiteX1" fmla="*/ 2480154 w 2480154"/>
              <a:gd name="connsiteY1" fmla="*/ 684882 h 994168"/>
              <a:gd name="connsiteX2" fmla="*/ 1240077 w 2480154"/>
              <a:gd name="connsiteY2" fmla="*/ 994168 h 994168"/>
              <a:gd name="connsiteX3" fmla="*/ 0 w 2480154"/>
              <a:gd name="connsiteY3" fmla="*/ 684882 h 994168"/>
              <a:gd name="connsiteX4" fmla="*/ 531810 w 2480154"/>
              <a:gd name="connsiteY4" fmla="*/ 0 h 994168"/>
              <a:gd name="connsiteX5" fmla="*/ 1240077 w 2480154"/>
              <a:gd name="connsiteY5" fmla="*/ 176648 h 994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0154" h="994168">
                <a:moveTo>
                  <a:pt x="1948344" y="0"/>
                </a:moveTo>
                <a:lnTo>
                  <a:pt x="2480154" y="684882"/>
                </a:lnTo>
                <a:lnTo>
                  <a:pt x="1240077" y="994168"/>
                </a:lnTo>
                <a:lnTo>
                  <a:pt x="0" y="684882"/>
                </a:lnTo>
                <a:lnTo>
                  <a:pt x="531810" y="0"/>
                </a:lnTo>
                <a:lnTo>
                  <a:pt x="1240077" y="17664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Freeform: Shape 15">
            <a:extLst>
              <a:ext uri="{FF2B5EF4-FFF2-40B4-BE49-F238E27FC236}">
                <a16:creationId xmlns:a16="http://schemas.microsoft.com/office/drawing/2014/main" id="{5075DCCA-E9DE-4582-9E8D-97128152C088}"/>
              </a:ext>
            </a:extLst>
          </p:cNvPr>
          <p:cNvSpPr/>
          <p:nvPr/>
        </p:nvSpPr>
        <p:spPr>
          <a:xfrm>
            <a:off x="7809172" y="1827366"/>
            <a:ext cx="403536" cy="874468"/>
          </a:xfrm>
          <a:custGeom>
            <a:avLst/>
            <a:gdLst>
              <a:gd name="connsiteX0" fmla="*/ 0 w 533870"/>
              <a:gd name="connsiteY0" fmla="*/ 0 h 820687"/>
              <a:gd name="connsiteX1" fmla="*/ 533870 w 533870"/>
              <a:gd name="connsiteY1" fmla="*/ 687535 h 820687"/>
              <a:gd name="connsiteX2" fmla="*/ 0 w 533870"/>
              <a:gd name="connsiteY2" fmla="*/ 820687 h 820687"/>
              <a:gd name="connsiteX3" fmla="*/ 0 w 533870"/>
              <a:gd name="connsiteY3" fmla="*/ 0 h 820687"/>
            </a:gdLst>
            <a:ahLst/>
            <a:cxnLst>
              <a:cxn ang="0">
                <a:pos x="connsiteX0" y="connsiteY0"/>
              </a:cxn>
              <a:cxn ang="0">
                <a:pos x="connsiteX1" y="connsiteY1"/>
              </a:cxn>
              <a:cxn ang="0">
                <a:pos x="connsiteX2" y="connsiteY2"/>
              </a:cxn>
              <a:cxn ang="0">
                <a:pos x="connsiteX3" y="connsiteY3"/>
              </a:cxn>
            </a:cxnLst>
            <a:rect l="l" t="t" r="r" b="b"/>
            <a:pathLst>
              <a:path w="533870" h="820687">
                <a:moveTo>
                  <a:pt x="0" y="0"/>
                </a:moveTo>
                <a:lnTo>
                  <a:pt x="533870" y="687535"/>
                </a:lnTo>
                <a:lnTo>
                  <a:pt x="0" y="820687"/>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Freeform: Shape 16">
            <a:extLst>
              <a:ext uri="{FF2B5EF4-FFF2-40B4-BE49-F238E27FC236}">
                <a16:creationId xmlns:a16="http://schemas.microsoft.com/office/drawing/2014/main" id="{BF5C9F0A-0D6A-4D1B-974E-E0D80C470AC5}"/>
              </a:ext>
            </a:extLst>
          </p:cNvPr>
          <p:cNvSpPr/>
          <p:nvPr/>
        </p:nvSpPr>
        <p:spPr>
          <a:xfrm>
            <a:off x="7809174" y="2802640"/>
            <a:ext cx="937335" cy="1059317"/>
          </a:xfrm>
          <a:custGeom>
            <a:avLst/>
            <a:gdLst>
              <a:gd name="connsiteX0" fmla="*/ 708267 w 1240077"/>
              <a:gd name="connsiteY0" fmla="*/ 0 h 994168"/>
              <a:gd name="connsiteX1" fmla="*/ 1240077 w 1240077"/>
              <a:gd name="connsiteY1" fmla="*/ 684882 h 994168"/>
              <a:gd name="connsiteX2" fmla="*/ 0 w 1240077"/>
              <a:gd name="connsiteY2" fmla="*/ 994168 h 994168"/>
              <a:gd name="connsiteX3" fmla="*/ 0 w 1240077"/>
              <a:gd name="connsiteY3" fmla="*/ 176648 h 994168"/>
              <a:gd name="connsiteX4" fmla="*/ 708267 w 1240077"/>
              <a:gd name="connsiteY4" fmla="*/ 0 h 99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077" h="994168">
                <a:moveTo>
                  <a:pt x="708267" y="0"/>
                </a:moveTo>
                <a:lnTo>
                  <a:pt x="1240077" y="684882"/>
                </a:lnTo>
                <a:lnTo>
                  <a:pt x="0" y="994168"/>
                </a:lnTo>
                <a:lnTo>
                  <a:pt x="0" y="176648"/>
                </a:lnTo>
                <a:lnTo>
                  <a:pt x="708267"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8" name="Freeform: Shape 17">
            <a:extLst>
              <a:ext uri="{FF2B5EF4-FFF2-40B4-BE49-F238E27FC236}">
                <a16:creationId xmlns:a16="http://schemas.microsoft.com/office/drawing/2014/main" id="{0DA6FB27-DEDC-4948-A008-57E44AFFC299}"/>
              </a:ext>
            </a:extLst>
          </p:cNvPr>
          <p:cNvSpPr/>
          <p:nvPr/>
        </p:nvSpPr>
        <p:spPr>
          <a:xfrm>
            <a:off x="7809174" y="3793641"/>
            <a:ext cx="1474897" cy="1231631"/>
          </a:xfrm>
          <a:custGeom>
            <a:avLst/>
            <a:gdLst>
              <a:gd name="connsiteX0" fmla="*/ 1431613 w 1951263"/>
              <a:gd name="connsiteY0" fmla="*/ 0 h 1155882"/>
              <a:gd name="connsiteX1" fmla="*/ 1951263 w 1951263"/>
              <a:gd name="connsiteY1" fmla="*/ 669221 h 1155882"/>
              <a:gd name="connsiteX2" fmla="*/ 1 w 1951263"/>
              <a:gd name="connsiteY2" fmla="*/ 1155882 h 1155882"/>
              <a:gd name="connsiteX3" fmla="*/ 0 w 1951263"/>
              <a:gd name="connsiteY3" fmla="*/ 1155882 h 1155882"/>
              <a:gd name="connsiteX4" fmla="*/ 0 w 1951263"/>
              <a:gd name="connsiteY4" fmla="*/ 330981 h 1155882"/>
              <a:gd name="connsiteX5" fmla="*/ 1 w 1951263"/>
              <a:gd name="connsiteY5" fmla="*/ 330981 h 1155882"/>
              <a:gd name="connsiteX6" fmla="*/ 1431613 w 1951263"/>
              <a:gd name="connsiteY6" fmla="*/ 0 h 115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1263" h="1155882">
                <a:moveTo>
                  <a:pt x="1431613" y="0"/>
                </a:moveTo>
                <a:lnTo>
                  <a:pt x="1951263" y="669221"/>
                </a:lnTo>
                <a:lnTo>
                  <a:pt x="1" y="1155882"/>
                </a:lnTo>
                <a:lnTo>
                  <a:pt x="0" y="1155882"/>
                </a:lnTo>
                <a:lnTo>
                  <a:pt x="0" y="330981"/>
                </a:lnTo>
                <a:lnTo>
                  <a:pt x="1" y="330981"/>
                </a:lnTo>
                <a:lnTo>
                  <a:pt x="1431613"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9" name="Freeform: Shape 18">
            <a:extLst>
              <a:ext uri="{FF2B5EF4-FFF2-40B4-BE49-F238E27FC236}">
                <a16:creationId xmlns:a16="http://schemas.microsoft.com/office/drawing/2014/main" id="{3AF54B2B-279B-4382-B8FA-A8CBE3D665B0}"/>
              </a:ext>
            </a:extLst>
          </p:cNvPr>
          <p:cNvSpPr/>
          <p:nvPr/>
        </p:nvSpPr>
        <p:spPr>
          <a:xfrm>
            <a:off x="7809173" y="4768159"/>
            <a:ext cx="2023607" cy="1408847"/>
          </a:xfrm>
          <a:custGeom>
            <a:avLst/>
            <a:gdLst>
              <a:gd name="connsiteX0" fmla="*/ 2140623 w 2677196"/>
              <a:gd name="connsiteY0" fmla="*/ 0 h 1322200"/>
              <a:gd name="connsiteX1" fmla="*/ 2677196 w 2677196"/>
              <a:gd name="connsiteY1" fmla="*/ 691015 h 1322200"/>
              <a:gd name="connsiteX2" fmla="*/ 0 w 2677196"/>
              <a:gd name="connsiteY2" fmla="*/ 1322200 h 1322200"/>
              <a:gd name="connsiteX3" fmla="*/ 0 w 2677196"/>
              <a:gd name="connsiteY3" fmla="*/ 504680 h 1322200"/>
              <a:gd name="connsiteX4" fmla="*/ 2140623 w 2677196"/>
              <a:gd name="connsiteY4" fmla="*/ 0 h 132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7196" h="1322200">
                <a:moveTo>
                  <a:pt x="2140623" y="0"/>
                </a:moveTo>
                <a:lnTo>
                  <a:pt x="2677196" y="691015"/>
                </a:lnTo>
                <a:lnTo>
                  <a:pt x="0" y="1322200"/>
                </a:lnTo>
                <a:lnTo>
                  <a:pt x="0" y="504680"/>
                </a:lnTo>
                <a:lnTo>
                  <a:pt x="2140623"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4" name="Text Placeholder 2">
            <a:extLst>
              <a:ext uri="{FF2B5EF4-FFF2-40B4-BE49-F238E27FC236}">
                <a16:creationId xmlns:a16="http://schemas.microsoft.com/office/drawing/2014/main" id="{15750398-8EE0-4CEF-949A-E477AC45BAA3}"/>
              </a:ext>
            </a:extLst>
          </p:cNvPr>
          <p:cNvSpPr txBox="1">
            <a:spLocks/>
          </p:cNvSpPr>
          <p:nvPr/>
        </p:nvSpPr>
        <p:spPr>
          <a:xfrm>
            <a:off x="8366853" y="1999516"/>
            <a:ext cx="2920585" cy="47018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accent1"/>
              </a:buClr>
              <a:buSzPts val="1100"/>
              <a:buFont typeface="Montserrat Light"/>
              <a:buChar char="●"/>
              <a:defRPr sz="1100" b="0" i="0" u="none" strike="noStrike" cap="none">
                <a:solidFill>
                  <a:schemeClr val="accent1"/>
                </a:solidFill>
                <a:latin typeface="Montserrat Light"/>
                <a:ea typeface="Montserrat Light"/>
                <a:cs typeface="Montserrat Light"/>
                <a:sym typeface="Montserrat Light"/>
              </a:defRPr>
            </a:lvl1pPr>
            <a:lvl2pPr marL="914400" marR="0" lvl="1" indent="-298450" algn="l" rtl="0">
              <a:lnSpc>
                <a:spcPct val="115000"/>
              </a:lnSpc>
              <a:spcBef>
                <a:spcPts val="1600"/>
              </a:spcBef>
              <a:spcAft>
                <a:spcPts val="0"/>
              </a:spcAft>
              <a:buClr>
                <a:schemeClr val="accent1"/>
              </a:buClr>
              <a:buSzPts val="1100"/>
              <a:buFont typeface="Montserrat Light"/>
              <a:buChar char="○"/>
              <a:defRPr sz="1100" b="0" i="0" u="none" strike="noStrike" cap="none">
                <a:solidFill>
                  <a:schemeClr val="accent1"/>
                </a:solidFill>
                <a:latin typeface="Montserrat Light"/>
                <a:ea typeface="Montserrat Light"/>
                <a:cs typeface="Montserrat Light"/>
                <a:sym typeface="Montserrat Light"/>
              </a:defRPr>
            </a:lvl2pPr>
            <a:lvl3pPr marL="1371600" marR="0" lvl="2" indent="-298450" algn="l" rtl="0">
              <a:lnSpc>
                <a:spcPct val="115000"/>
              </a:lnSpc>
              <a:spcBef>
                <a:spcPts val="1600"/>
              </a:spcBef>
              <a:spcAft>
                <a:spcPts val="0"/>
              </a:spcAft>
              <a:buClr>
                <a:schemeClr val="accent1"/>
              </a:buClr>
              <a:buSzPts val="1100"/>
              <a:buFont typeface="Montserrat Light"/>
              <a:buChar char="■"/>
              <a:defRPr sz="1100" b="0" i="0" u="none" strike="noStrike" cap="none">
                <a:solidFill>
                  <a:schemeClr val="accent1"/>
                </a:solidFill>
                <a:latin typeface="Montserrat Light"/>
                <a:ea typeface="Montserrat Light"/>
                <a:cs typeface="Montserrat Light"/>
                <a:sym typeface="Montserrat Light"/>
              </a:defRPr>
            </a:lvl3pPr>
            <a:lvl4pPr marL="1828800" marR="0" lvl="3" indent="-298450" algn="l" rtl="0">
              <a:lnSpc>
                <a:spcPct val="115000"/>
              </a:lnSpc>
              <a:spcBef>
                <a:spcPts val="1600"/>
              </a:spcBef>
              <a:spcAft>
                <a:spcPts val="0"/>
              </a:spcAft>
              <a:buClr>
                <a:schemeClr val="accent1"/>
              </a:buClr>
              <a:buSzPts val="1100"/>
              <a:buFont typeface="Montserrat Light"/>
              <a:buChar char="●"/>
              <a:defRPr sz="1100" b="0" i="0" u="none" strike="noStrike" cap="none">
                <a:solidFill>
                  <a:schemeClr val="accent1"/>
                </a:solidFill>
                <a:latin typeface="Montserrat Light"/>
                <a:ea typeface="Montserrat Light"/>
                <a:cs typeface="Montserrat Light"/>
                <a:sym typeface="Montserrat Light"/>
              </a:defRPr>
            </a:lvl4pPr>
            <a:lvl5pPr marL="2286000" marR="0" lvl="4" indent="-298450" algn="l" rtl="0">
              <a:lnSpc>
                <a:spcPct val="115000"/>
              </a:lnSpc>
              <a:spcBef>
                <a:spcPts val="1600"/>
              </a:spcBef>
              <a:spcAft>
                <a:spcPts val="0"/>
              </a:spcAft>
              <a:buClr>
                <a:schemeClr val="accent1"/>
              </a:buClr>
              <a:buSzPts val="1100"/>
              <a:buFont typeface="Montserrat Light"/>
              <a:buChar char="○"/>
              <a:defRPr sz="1100" b="0" i="0" u="none" strike="noStrike" cap="none">
                <a:solidFill>
                  <a:schemeClr val="accent1"/>
                </a:solidFill>
                <a:latin typeface="Montserrat Light"/>
                <a:ea typeface="Montserrat Light"/>
                <a:cs typeface="Montserrat Light"/>
                <a:sym typeface="Montserrat Light"/>
              </a:defRPr>
            </a:lvl5pPr>
            <a:lvl6pPr marL="2743200" marR="0" lvl="5" indent="-298450" algn="l" rtl="0">
              <a:lnSpc>
                <a:spcPct val="115000"/>
              </a:lnSpc>
              <a:spcBef>
                <a:spcPts val="1600"/>
              </a:spcBef>
              <a:spcAft>
                <a:spcPts val="0"/>
              </a:spcAft>
              <a:buClr>
                <a:schemeClr val="accent1"/>
              </a:buClr>
              <a:buSzPts val="1100"/>
              <a:buFont typeface="Montserrat Light"/>
              <a:buChar char="■"/>
              <a:defRPr sz="1100" b="0" i="0" u="none" strike="noStrike" cap="none">
                <a:solidFill>
                  <a:schemeClr val="accent1"/>
                </a:solidFill>
                <a:latin typeface="Montserrat Light"/>
                <a:ea typeface="Montserrat Light"/>
                <a:cs typeface="Montserrat Light"/>
                <a:sym typeface="Montserrat Light"/>
              </a:defRPr>
            </a:lvl6pPr>
            <a:lvl7pPr marL="3200400" marR="0" lvl="6" indent="-298450" algn="l" rtl="0">
              <a:lnSpc>
                <a:spcPct val="115000"/>
              </a:lnSpc>
              <a:spcBef>
                <a:spcPts val="1600"/>
              </a:spcBef>
              <a:spcAft>
                <a:spcPts val="0"/>
              </a:spcAft>
              <a:buClr>
                <a:schemeClr val="accent1"/>
              </a:buClr>
              <a:buSzPts val="1100"/>
              <a:buFont typeface="Montserrat Light"/>
              <a:buChar char="●"/>
              <a:defRPr sz="1100" b="0" i="0" u="none" strike="noStrike" cap="none">
                <a:solidFill>
                  <a:schemeClr val="accent1"/>
                </a:solidFill>
                <a:latin typeface="Montserrat Light"/>
                <a:ea typeface="Montserrat Light"/>
                <a:cs typeface="Montserrat Light"/>
                <a:sym typeface="Montserrat Light"/>
              </a:defRPr>
            </a:lvl7pPr>
            <a:lvl8pPr marL="3657600" marR="0" lvl="7" indent="-298450" algn="l" rtl="0">
              <a:lnSpc>
                <a:spcPct val="115000"/>
              </a:lnSpc>
              <a:spcBef>
                <a:spcPts val="1600"/>
              </a:spcBef>
              <a:spcAft>
                <a:spcPts val="0"/>
              </a:spcAft>
              <a:buClr>
                <a:schemeClr val="accent1"/>
              </a:buClr>
              <a:buSzPts val="1100"/>
              <a:buFont typeface="Montserrat Light"/>
              <a:buChar char="○"/>
              <a:defRPr sz="1100" b="0" i="0" u="none" strike="noStrike" cap="none">
                <a:solidFill>
                  <a:schemeClr val="accent1"/>
                </a:solidFill>
                <a:latin typeface="Montserrat Light"/>
                <a:ea typeface="Montserrat Light"/>
                <a:cs typeface="Montserrat Light"/>
                <a:sym typeface="Montserrat Light"/>
              </a:defRPr>
            </a:lvl8pPr>
            <a:lvl9pPr marL="4114800" marR="0" lvl="8" indent="-298450" algn="l" rtl="0">
              <a:lnSpc>
                <a:spcPct val="115000"/>
              </a:lnSpc>
              <a:spcBef>
                <a:spcPts val="1600"/>
              </a:spcBef>
              <a:spcAft>
                <a:spcPts val="1600"/>
              </a:spcAft>
              <a:buClr>
                <a:schemeClr val="accent1"/>
              </a:buClr>
              <a:buSzPts val="1100"/>
              <a:buFont typeface="Montserrat Light"/>
              <a:buChar char="■"/>
              <a:defRPr sz="1100" b="0" i="0" u="none" strike="noStrike" cap="none">
                <a:solidFill>
                  <a:schemeClr val="accent1"/>
                </a:solidFill>
                <a:latin typeface="Montserrat Light"/>
                <a:ea typeface="Montserrat Light"/>
                <a:cs typeface="Montserrat Light"/>
                <a:sym typeface="Montserrat Light"/>
              </a:defRPr>
            </a:lvl9pPr>
          </a:lstStyle>
          <a:p>
            <a:pPr marL="211661" indent="0">
              <a:buNone/>
            </a:pPr>
            <a:r>
              <a:rPr lang="en-US" sz="1600" dirty="0">
                <a:solidFill>
                  <a:schemeClr val="tx1"/>
                </a:solidFill>
                <a:latin typeface="+mn-lt"/>
              </a:rPr>
              <a:t>Level 1: </a:t>
            </a:r>
            <a:r>
              <a:rPr lang="en-US" sz="1600" b="1" dirty="0">
                <a:solidFill>
                  <a:schemeClr val="tx1"/>
                </a:solidFill>
                <a:latin typeface="+mn-lt"/>
              </a:rPr>
              <a:t>Hearing</a:t>
            </a:r>
            <a:endParaRPr lang="en-GB" sz="1600" b="1" dirty="0">
              <a:solidFill>
                <a:schemeClr val="tx1"/>
              </a:solidFill>
              <a:latin typeface="+mn-lt"/>
            </a:endParaRPr>
          </a:p>
        </p:txBody>
      </p:sp>
      <p:sp>
        <p:nvSpPr>
          <p:cNvPr id="25" name="Text Placeholder 2">
            <a:extLst>
              <a:ext uri="{FF2B5EF4-FFF2-40B4-BE49-F238E27FC236}">
                <a16:creationId xmlns:a16="http://schemas.microsoft.com/office/drawing/2014/main" id="{98362CFA-956D-420C-94B5-7656AFB7C7FF}"/>
              </a:ext>
            </a:extLst>
          </p:cNvPr>
          <p:cNvSpPr txBox="1">
            <a:spLocks/>
          </p:cNvSpPr>
          <p:nvPr/>
        </p:nvSpPr>
        <p:spPr>
          <a:xfrm>
            <a:off x="8463117" y="2894441"/>
            <a:ext cx="2920585" cy="47018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accent1"/>
              </a:buClr>
              <a:buSzPts val="1100"/>
              <a:buFont typeface="Montserrat Light"/>
              <a:buChar char="●"/>
              <a:defRPr sz="1100" b="0" i="0" u="none" strike="noStrike" cap="none">
                <a:solidFill>
                  <a:schemeClr val="accent1"/>
                </a:solidFill>
                <a:latin typeface="Montserrat Light"/>
                <a:ea typeface="Montserrat Light"/>
                <a:cs typeface="Montserrat Light"/>
                <a:sym typeface="Montserrat Light"/>
              </a:defRPr>
            </a:lvl1pPr>
            <a:lvl2pPr marL="914400" marR="0" lvl="1" indent="-298450" algn="l" rtl="0">
              <a:lnSpc>
                <a:spcPct val="115000"/>
              </a:lnSpc>
              <a:spcBef>
                <a:spcPts val="1600"/>
              </a:spcBef>
              <a:spcAft>
                <a:spcPts val="0"/>
              </a:spcAft>
              <a:buClr>
                <a:schemeClr val="accent1"/>
              </a:buClr>
              <a:buSzPts val="1100"/>
              <a:buFont typeface="Montserrat Light"/>
              <a:buChar char="○"/>
              <a:defRPr sz="1100" b="0" i="0" u="none" strike="noStrike" cap="none">
                <a:solidFill>
                  <a:schemeClr val="accent1"/>
                </a:solidFill>
                <a:latin typeface="Montserrat Light"/>
                <a:ea typeface="Montserrat Light"/>
                <a:cs typeface="Montserrat Light"/>
                <a:sym typeface="Montserrat Light"/>
              </a:defRPr>
            </a:lvl2pPr>
            <a:lvl3pPr marL="1371600" marR="0" lvl="2" indent="-298450" algn="l" rtl="0">
              <a:lnSpc>
                <a:spcPct val="115000"/>
              </a:lnSpc>
              <a:spcBef>
                <a:spcPts val="1600"/>
              </a:spcBef>
              <a:spcAft>
                <a:spcPts val="0"/>
              </a:spcAft>
              <a:buClr>
                <a:schemeClr val="accent1"/>
              </a:buClr>
              <a:buSzPts val="1100"/>
              <a:buFont typeface="Montserrat Light"/>
              <a:buChar char="■"/>
              <a:defRPr sz="1100" b="0" i="0" u="none" strike="noStrike" cap="none">
                <a:solidFill>
                  <a:schemeClr val="accent1"/>
                </a:solidFill>
                <a:latin typeface="Montserrat Light"/>
                <a:ea typeface="Montserrat Light"/>
                <a:cs typeface="Montserrat Light"/>
                <a:sym typeface="Montserrat Light"/>
              </a:defRPr>
            </a:lvl3pPr>
            <a:lvl4pPr marL="1828800" marR="0" lvl="3" indent="-298450" algn="l" rtl="0">
              <a:lnSpc>
                <a:spcPct val="115000"/>
              </a:lnSpc>
              <a:spcBef>
                <a:spcPts val="1600"/>
              </a:spcBef>
              <a:spcAft>
                <a:spcPts val="0"/>
              </a:spcAft>
              <a:buClr>
                <a:schemeClr val="accent1"/>
              </a:buClr>
              <a:buSzPts val="1100"/>
              <a:buFont typeface="Montserrat Light"/>
              <a:buChar char="●"/>
              <a:defRPr sz="1100" b="0" i="0" u="none" strike="noStrike" cap="none">
                <a:solidFill>
                  <a:schemeClr val="accent1"/>
                </a:solidFill>
                <a:latin typeface="Montserrat Light"/>
                <a:ea typeface="Montserrat Light"/>
                <a:cs typeface="Montserrat Light"/>
                <a:sym typeface="Montserrat Light"/>
              </a:defRPr>
            </a:lvl4pPr>
            <a:lvl5pPr marL="2286000" marR="0" lvl="4" indent="-298450" algn="l" rtl="0">
              <a:lnSpc>
                <a:spcPct val="115000"/>
              </a:lnSpc>
              <a:spcBef>
                <a:spcPts val="1600"/>
              </a:spcBef>
              <a:spcAft>
                <a:spcPts val="0"/>
              </a:spcAft>
              <a:buClr>
                <a:schemeClr val="accent1"/>
              </a:buClr>
              <a:buSzPts val="1100"/>
              <a:buFont typeface="Montserrat Light"/>
              <a:buChar char="○"/>
              <a:defRPr sz="1100" b="0" i="0" u="none" strike="noStrike" cap="none">
                <a:solidFill>
                  <a:schemeClr val="accent1"/>
                </a:solidFill>
                <a:latin typeface="Montserrat Light"/>
                <a:ea typeface="Montserrat Light"/>
                <a:cs typeface="Montserrat Light"/>
                <a:sym typeface="Montserrat Light"/>
              </a:defRPr>
            </a:lvl5pPr>
            <a:lvl6pPr marL="2743200" marR="0" lvl="5" indent="-298450" algn="l" rtl="0">
              <a:lnSpc>
                <a:spcPct val="115000"/>
              </a:lnSpc>
              <a:spcBef>
                <a:spcPts val="1600"/>
              </a:spcBef>
              <a:spcAft>
                <a:spcPts val="0"/>
              </a:spcAft>
              <a:buClr>
                <a:schemeClr val="accent1"/>
              </a:buClr>
              <a:buSzPts val="1100"/>
              <a:buFont typeface="Montserrat Light"/>
              <a:buChar char="■"/>
              <a:defRPr sz="1100" b="0" i="0" u="none" strike="noStrike" cap="none">
                <a:solidFill>
                  <a:schemeClr val="accent1"/>
                </a:solidFill>
                <a:latin typeface="Montserrat Light"/>
                <a:ea typeface="Montserrat Light"/>
                <a:cs typeface="Montserrat Light"/>
                <a:sym typeface="Montserrat Light"/>
              </a:defRPr>
            </a:lvl6pPr>
            <a:lvl7pPr marL="3200400" marR="0" lvl="6" indent="-298450" algn="l" rtl="0">
              <a:lnSpc>
                <a:spcPct val="115000"/>
              </a:lnSpc>
              <a:spcBef>
                <a:spcPts val="1600"/>
              </a:spcBef>
              <a:spcAft>
                <a:spcPts val="0"/>
              </a:spcAft>
              <a:buClr>
                <a:schemeClr val="accent1"/>
              </a:buClr>
              <a:buSzPts val="1100"/>
              <a:buFont typeface="Montserrat Light"/>
              <a:buChar char="●"/>
              <a:defRPr sz="1100" b="0" i="0" u="none" strike="noStrike" cap="none">
                <a:solidFill>
                  <a:schemeClr val="accent1"/>
                </a:solidFill>
                <a:latin typeface="Montserrat Light"/>
                <a:ea typeface="Montserrat Light"/>
                <a:cs typeface="Montserrat Light"/>
                <a:sym typeface="Montserrat Light"/>
              </a:defRPr>
            </a:lvl7pPr>
            <a:lvl8pPr marL="3657600" marR="0" lvl="7" indent="-298450" algn="l" rtl="0">
              <a:lnSpc>
                <a:spcPct val="115000"/>
              </a:lnSpc>
              <a:spcBef>
                <a:spcPts val="1600"/>
              </a:spcBef>
              <a:spcAft>
                <a:spcPts val="0"/>
              </a:spcAft>
              <a:buClr>
                <a:schemeClr val="accent1"/>
              </a:buClr>
              <a:buSzPts val="1100"/>
              <a:buFont typeface="Montserrat Light"/>
              <a:buChar char="○"/>
              <a:defRPr sz="1100" b="0" i="0" u="none" strike="noStrike" cap="none">
                <a:solidFill>
                  <a:schemeClr val="accent1"/>
                </a:solidFill>
                <a:latin typeface="Montserrat Light"/>
                <a:ea typeface="Montserrat Light"/>
                <a:cs typeface="Montserrat Light"/>
                <a:sym typeface="Montserrat Light"/>
              </a:defRPr>
            </a:lvl8pPr>
            <a:lvl9pPr marL="4114800" marR="0" lvl="8" indent="-298450" algn="l" rtl="0">
              <a:lnSpc>
                <a:spcPct val="115000"/>
              </a:lnSpc>
              <a:spcBef>
                <a:spcPts val="1600"/>
              </a:spcBef>
              <a:spcAft>
                <a:spcPts val="1600"/>
              </a:spcAft>
              <a:buClr>
                <a:schemeClr val="accent1"/>
              </a:buClr>
              <a:buSzPts val="1100"/>
              <a:buFont typeface="Montserrat Light"/>
              <a:buChar char="■"/>
              <a:defRPr sz="1100" b="0" i="0" u="none" strike="noStrike" cap="none">
                <a:solidFill>
                  <a:schemeClr val="accent1"/>
                </a:solidFill>
                <a:latin typeface="Montserrat Light"/>
                <a:ea typeface="Montserrat Light"/>
                <a:cs typeface="Montserrat Light"/>
                <a:sym typeface="Montserrat Light"/>
              </a:defRPr>
            </a:lvl9pPr>
          </a:lstStyle>
          <a:p>
            <a:pPr marL="211661" indent="0">
              <a:buNone/>
            </a:pPr>
            <a:r>
              <a:rPr lang="en-US" sz="1600" dirty="0">
                <a:solidFill>
                  <a:schemeClr val="tx1"/>
                </a:solidFill>
                <a:latin typeface="+mn-lt"/>
              </a:rPr>
              <a:t>Level 2: </a:t>
            </a:r>
            <a:r>
              <a:rPr lang="en-US" sz="1600" b="1" dirty="0">
                <a:solidFill>
                  <a:schemeClr val="tx1"/>
                </a:solidFill>
                <a:latin typeface="+mn-lt"/>
              </a:rPr>
              <a:t>Listening</a:t>
            </a:r>
            <a:endParaRPr lang="en-GB" sz="1600" b="1" dirty="0">
              <a:solidFill>
                <a:schemeClr val="tx1"/>
              </a:solidFill>
              <a:latin typeface="+mn-lt"/>
            </a:endParaRPr>
          </a:p>
        </p:txBody>
      </p:sp>
      <p:sp>
        <p:nvSpPr>
          <p:cNvPr id="26" name="Text Placeholder 2">
            <a:extLst>
              <a:ext uri="{FF2B5EF4-FFF2-40B4-BE49-F238E27FC236}">
                <a16:creationId xmlns:a16="http://schemas.microsoft.com/office/drawing/2014/main" id="{EDB1A072-508A-41D3-8AA8-D6912689FACE}"/>
              </a:ext>
            </a:extLst>
          </p:cNvPr>
          <p:cNvSpPr txBox="1">
            <a:spLocks/>
          </p:cNvSpPr>
          <p:nvPr/>
        </p:nvSpPr>
        <p:spPr>
          <a:xfrm>
            <a:off x="9031277" y="3723972"/>
            <a:ext cx="2920585" cy="47018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accent1"/>
              </a:buClr>
              <a:buSzPts val="1100"/>
              <a:buFont typeface="Montserrat Light"/>
              <a:buChar char="●"/>
              <a:defRPr sz="1100" b="0" i="0" u="none" strike="noStrike" cap="none">
                <a:solidFill>
                  <a:schemeClr val="accent1"/>
                </a:solidFill>
                <a:latin typeface="Montserrat Light"/>
                <a:ea typeface="Montserrat Light"/>
                <a:cs typeface="Montserrat Light"/>
                <a:sym typeface="Montserrat Light"/>
              </a:defRPr>
            </a:lvl1pPr>
            <a:lvl2pPr marL="914400" marR="0" lvl="1" indent="-298450" algn="l" rtl="0">
              <a:lnSpc>
                <a:spcPct val="115000"/>
              </a:lnSpc>
              <a:spcBef>
                <a:spcPts val="1600"/>
              </a:spcBef>
              <a:spcAft>
                <a:spcPts val="0"/>
              </a:spcAft>
              <a:buClr>
                <a:schemeClr val="accent1"/>
              </a:buClr>
              <a:buSzPts val="1100"/>
              <a:buFont typeface="Montserrat Light"/>
              <a:buChar char="○"/>
              <a:defRPr sz="1100" b="0" i="0" u="none" strike="noStrike" cap="none">
                <a:solidFill>
                  <a:schemeClr val="accent1"/>
                </a:solidFill>
                <a:latin typeface="Montserrat Light"/>
                <a:ea typeface="Montserrat Light"/>
                <a:cs typeface="Montserrat Light"/>
                <a:sym typeface="Montserrat Light"/>
              </a:defRPr>
            </a:lvl2pPr>
            <a:lvl3pPr marL="1371600" marR="0" lvl="2" indent="-298450" algn="l" rtl="0">
              <a:lnSpc>
                <a:spcPct val="115000"/>
              </a:lnSpc>
              <a:spcBef>
                <a:spcPts val="1600"/>
              </a:spcBef>
              <a:spcAft>
                <a:spcPts val="0"/>
              </a:spcAft>
              <a:buClr>
                <a:schemeClr val="accent1"/>
              </a:buClr>
              <a:buSzPts val="1100"/>
              <a:buFont typeface="Montserrat Light"/>
              <a:buChar char="■"/>
              <a:defRPr sz="1100" b="0" i="0" u="none" strike="noStrike" cap="none">
                <a:solidFill>
                  <a:schemeClr val="accent1"/>
                </a:solidFill>
                <a:latin typeface="Montserrat Light"/>
                <a:ea typeface="Montserrat Light"/>
                <a:cs typeface="Montserrat Light"/>
                <a:sym typeface="Montserrat Light"/>
              </a:defRPr>
            </a:lvl3pPr>
            <a:lvl4pPr marL="1828800" marR="0" lvl="3" indent="-298450" algn="l" rtl="0">
              <a:lnSpc>
                <a:spcPct val="115000"/>
              </a:lnSpc>
              <a:spcBef>
                <a:spcPts val="1600"/>
              </a:spcBef>
              <a:spcAft>
                <a:spcPts val="0"/>
              </a:spcAft>
              <a:buClr>
                <a:schemeClr val="accent1"/>
              </a:buClr>
              <a:buSzPts val="1100"/>
              <a:buFont typeface="Montserrat Light"/>
              <a:buChar char="●"/>
              <a:defRPr sz="1100" b="0" i="0" u="none" strike="noStrike" cap="none">
                <a:solidFill>
                  <a:schemeClr val="accent1"/>
                </a:solidFill>
                <a:latin typeface="Montserrat Light"/>
                <a:ea typeface="Montserrat Light"/>
                <a:cs typeface="Montserrat Light"/>
                <a:sym typeface="Montserrat Light"/>
              </a:defRPr>
            </a:lvl4pPr>
            <a:lvl5pPr marL="2286000" marR="0" lvl="4" indent="-298450" algn="l" rtl="0">
              <a:lnSpc>
                <a:spcPct val="115000"/>
              </a:lnSpc>
              <a:spcBef>
                <a:spcPts val="1600"/>
              </a:spcBef>
              <a:spcAft>
                <a:spcPts val="0"/>
              </a:spcAft>
              <a:buClr>
                <a:schemeClr val="accent1"/>
              </a:buClr>
              <a:buSzPts val="1100"/>
              <a:buFont typeface="Montserrat Light"/>
              <a:buChar char="○"/>
              <a:defRPr sz="1100" b="0" i="0" u="none" strike="noStrike" cap="none">
                <a:solidFill>
                  <a:schemeClr val="accent1"/>
                </a:solidFill>
                <a:latin typeface="Montserrat Light"/>
                <a:ea typeface="Montserrat Light"/>
                <a:cs typeface="Montserrat Light"/>
                <a:sym typeface="Montserrat Light"/>
              </a:defRPr>
            </a:lvl5pPr>
            <a:lvl6pPr marL="2743200" marR="0" lvl="5" indent="-298450" algn="l" rtl="0">
              <a:lnSpc>
                <a:spcPct val="115000"/>
              </a:lnSpc>
              <a:spcBef>
                <a:spcPts val="1600"/>
              </a:spcBef>
              <a:spcAft>
                <a:spcPts val="0"/>
              </a:spcAft>
              <a:buClr>
                <a:schemeClr val="accent1"/>
              </a:buClr>
              <a:buSzPts val="1100"/>
              <a:buFont typeface="Montserrat Light"/>
              <a:buChar char="■"/>
              <a:defRPr sz="1100" b="0" i="0" u="none" strike="noStrike" cap="none">
                <a:solidFill>
                  <a:schemeClr val="accent1"/>
                </a:solidFill>
                <a:latin typeface="Montserrat Light"/>
                <a:ea typeface="Montserrat Light"/>
                <a:cs typeface="Montserrat Light"/>
                <a:sym typeface="Montserrat Light"/>
              </a:defRPr>
            </a:lvl6pPr>
            <a:lvl7pPr marL="3200400" marR="0" lvl="6" indent="-298450" algn="l" rtl="0">
              <a:lnSpc>
                <a:spcPct val="115000"/>
              </a:lnSpc>
              <a:spcBef>
                <a:spcPts val="1600"/>
              </a:spcBef>
              <a:spcAft>
                <a:spcPts val="0"/>
              </a:spcAft>
              <a:buClr>
                <a:schemeClr val="accent1"/>
              </a:buClr>
              <a:buSzPts val="1100"/>
              <a:buFont typeface="Montserrat Light"/>
              <a:buChar char="●"/>
              <a:defRPr sz="1100" b="0" i="0" u="none" strike="noStrike" cap="none">
                <a:solidFill>
                  <a:schemeClr val="accent1"/>
                </a:solidFill>
                <a:latin typeface="Montserrat Light"/>
                <a:ea typeface="Montserrat Light"/>
                <a:cs typeface="Montserrat Light"/>
                <a:sym typeface="Montserrat Light"/>
              </a:defRPr>
            </a:lvl7pPr>
            <a:lvl8pPr marL="3657600" marR="0" lvl="7" indent="-298450" algn="l" rtl="0">
              <a:lnSpc>
                <a:spcPct val="115000"/>
              </a:lnSpc>
              <a:spcBef>
                <a:spcPts val="1600"/>
              </a:spcBef>
              <a:spcAft>
                <a:spcPts val="0"/>
              </a:spcAft>
              <a:buClr>
                <a:schemeClr val="accent1"/>
              </a:buClr>
              <a:buSzPts val="1100"/>
              <a:buFont typeface="Montserrat Light"/>
              <a:buChar char="○"/>
              <a:defRPr sz="1100" b="0" i="0" u="none" strike="noStrike" cap="none">
                <a:solidFill>
                  <a:schemeClr val="accent1"/>
                </a:solidFill>
                <a:latin typeface="Montserrat Light"/>
                <a:ea typeface="Montserrat Light"/>
                <a:cs typeface="Montserrat Light"/>
                <a:sym typeface="Montserrat Light"/>
              </a:defRPr>
            </a:lvl8pPr>
            <a:lvl9pPr marL="4114800" marR="0" lvl="8" indent="-298450" algn="l" rtl="0">
              <a:lnSpc>
                <a:spcPct val="115000"/>
              </a:lnSpc>
              <a:spcBef>
                <a:spcPts val="1600"/>
              </a:spcBef>
              <a:spcAft>
                <a:spcPts val="1600"/>
              </a:spcAft>
              <a:buClr>
                <a:schemeClr val="accent1"/>
              </a:buClr>
              <a:buSzPts val="1100"/>
              <a:buFont typeface="Montserrat Light"/>
              <a:buChar char="■"/>
              <a:defRPr sz="1100" b="0" i="0" u="none" strike="noStrike" cap="none">
                <a:solidFill>
                  <a:schemeClr val="accent1"/>
                </a:solidFill>
                <a:latin typeface="Montserrat Light"/>
                <a:ea typeface="Montserrat Light"/>
                <a:cs typeface="Montserrat Light"/>
                <a:sym typeface="Montserrat Light"/>
              </a:defRPr>
            </a:lvl9pPr>
          </a:lstStyle>
          <a:p>
            <a:pPr marL="211661" indent="0">
              <a:buNone/>
            </a:pPr>
            <a:r>
              <a:rPr lang="en-US" sz="1600" dirty="0">
                <a:solidFill>
                  <a:schemeClr val="tx1"/>
                </a:solidFill>
                <a:latin typeface="+mn-lt"/>
              </a:rPr>
              <a:t>Level 3: </a:t>
            </a:r>
            <a:r>
              <a:rPr lang="en-US" sz="1600" b="1" dirty="0">
                <a:solidFill>
                  <a:schemeClr val="tx1"/>
                </a:solidFill>
                <a:latin typeface="+mn-lt"/>
              </a:rPr>
              <a:t>Active Listening</a:t>
            </a:r>
            <a:endParaRPr lang="en-GB" sz="1600" b="1" dirty="0">
              <a:solidFill>
                <a:schemeClr val="tx1"/>
              </a:solidFill>
              <a:latin typeface="+mn-lt"/>
            </a:endParaRPr>
          </a:p>
        </p:txBody>
      </p:sp>
      <p:sp>
        <p:nvSpPr>
          <p:cNvPr id="27" name="Text Placeholder 2">
            <a:extLst>
              <a:ext uri="{FF2B5EF4-FFF2-40B4-BE49-F238E27FC236}">
                <a16:creationId xmlns:a16="http://schemas.microsoft.com/office/drawing/2014/main" id="{3BDD8914-9999-4CFB-B6CB-418069542F91}"/>
              </a:ext>
            </a:extLst>
          </p:cNvPr>
          <p:cNvSpPr txBox="1">
            <a:spLocks/>
          </p:cNvSpPr>
          <p:nvPr/>
        </p:nvSpPr>
        <p:spPr>
          <a:xfrm>
            <a:off x="9556338" y="4752837"/>
            <a:ext cx="2920585" cy="47018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accent1"/>
              </a:buClr>
              <a:buSzPts val="1100"/>
              <a:buFont typeface="Montserrat Light"/>
              <a:buChar char="●"/>
              <a:defRPr sz="1100" b="0" i="0" u="none" strike="noStrike" cap="none">
                <a:solidFill>
                  <a:schemeClr val="accent1"/>
                </a:solidFill>
                <a:latin typeface="Montserrat Light"/>
                <a:ea typeface="Montserrat Light"/>
                <a:cs typeface="Montserrat Light"/>
                <a:sym typeface="Montserrat Light"/>
              </a:defRPr>
            </a:lvl1pPr>
            <a:lvl2pPr marL="914400" marR="0" lvl="1" indent="-298450" algn="l" rtl="0">
              <a:lnSpc>
                <a:spcPct val="115000"/>
              </a:lnSpc>
              <a:spcBef>
                <a:spcPts val="1600"/>
              </a:spcBef>
              <a:spcAft>
                <a:spcPts val="0"/>
              </a:spcAft>
              <a:buClr>
                <a:schemeClr val="accent1"/>
              </a:buClr>
              <a:buSzPts val="1100"/>
              <a:buFont typeface="Montserrat Light"/>
              <a:buChar char="○"/>
              <a:defRPr sz="1100" b="0" i="0" u="none" strike="noStrike" cap="none">
                <a:solidFill>
                  <a:schemeClr val="accent1"/>
                </a:solidFill>
                <a:latin typeface="Montserrat Light"/>
                <a:ea typeface="Montserrat Light"/>
                <a:cs typeface="Montserrat Light"/>
                <a:sym typeface="Montserrat Light"/>
              </a:defRPr>
            </a:lvl2pPr>
            <a:lvl3pPr marL="1371600" marR="0" lvl="2" indent="-298450" algn="l" rtl="0">
              <a:lnSpc>
                <a:spcPct val="115000"/>
              </a:lnSpc>
              <a:spcBef>
                <a:spcPts val="1600"/>
              </a:spcBef>
              <a:spcAft>
                <a:spcPts val="0"/>
              </a:spcAft>
              <a:buClr>
                <a:schemeClr val="accent1"/>
              </a:buClr>
              <a:buSzPts val="1100"/>
              <a:buFont typeface="Montserrat Light"/>
              <a:buChar char="■"/>
              <a:defRPr sz="1100" b="0" i="0" u="none" strike="noStrike" cap="none">
                <a:solidFill>
                  <a:schemeClr val="accent1"/>
                </a:solidFill>
                <a:latin typeface="Montserrat Light"/>
                <a:ea typeface="Montserrat Light"/>
                <a:cs typeface="Montserrat Light"/>
                <a:sym typeface="Montserrat Light"/>
              </a:defRPr>
            </a:lvl3pPr>
            <a:lvl4pPr marL="1828800" marR="0" lvl="3" indent="-298450" algn="l" rtl="0">
              <a:lnSpc>
                <a:spcPct val="115000"/>
              </a:lnSpc>
              <a:spcBef>
                <a:spcPts val="1600"/>
              </a:spcBef>
              <a:spcAft>
                <a:spcPts val="0"/>
              </a:spcAft>
              <a:buClr>
                <a:schemeClr val="accent1"/>
              </a:buClr>
              <a:buSzPts val="1100"/>
              <a:buFont typeface="Montserrat Light"/>
              <a:buChar char="●"/>
              <a:defRPr sz="1100" b="0" i="0" u="none" strike="noStrike" cap="none">
                <a:solidFill>
                  <a:schemeClr val="accent1"/>
                </a:solidFill>
                <a:latin typeface="Montserrat Light"/>
                <a:ea typeface="Montserrat Light"/>
                <a:cs typeface="Montserrat Light"/>
                <a:sym typeface="Montserrat Light"/>
              </a:defRPr>
            </a:lvl4pPr>
            <a:lvl5pPr marL="2286000" marR="0" lvl="4" indent="-298450" algn="l" rtl="0">
              <a:lnSpc>
                <a:spcPct val="115000"/>
              </a:lnSpc>
              <a:spcBef>
                <a:spcPts val="1600"/>
              </a:spcBef>
              <a:spcAft>
                <a:spcPts val="0"/>
              </a:spcAft>
              <a:buClr>
                <a:schemeClr val="accent1"/>
              </a:buClr>
              <a:buSzPts val="1100"/>
              <a:buFont typeface="Montserrat Light"/>
              <a:buChar char="○"/>
              <a:defRPr sz="1100" b="0" i="0" u="none" strike="noStrike" cap="none">
                <a:solidFill>
                  <a:schemeClr val="accent1"/>
                </a:solidFill>
                <a:latin typeface="Montserrat Light"/>
                <a:ea typeface="Montserrat Light"/>
                <a:cs typeface="Montserrat Light"/>
                <a:sym typeface="Montserrat Light"/>
              </a:defRPr>
            </a:lvl5pPr>
            <a:lvl6pPr marL="2743200" marR="0" lvl="5" indent="-298450" algn="l" rtl="0">
              <a:lnSpc>
                <a:spcPct val="115000"/>
              </a:lnSpc>
              <a:spcBef>
                <a:spcPts val="1600"/>
              </a:spcBef>
              <a:spcAft>
                <a:spcPts val="0"/>
              </a:spcAft>
              <a:buClr>
                <a:schemeClr val="accent1"/>
              </a:buClr>
              <a:buSzPts val="1100"/>
              <a:buFont typeface="Montserrat Light"/>
              <a:buChar char="■"/>
              <a:defRPr sz="1100" b="0" i="0" u="none" strike="noStrike" cap="none">
                <a:solidFill>
                  <a:schemeClr val="accent1"/>
                </a:solidFill>
                <a:latin typeface="Montserrat Light"/>
                <a:ea typeface="Montserrat Light"/>
                <a:cs typeface="Montserrat Light"/>
                <a:sym typeface="Montserrat Light"/>
              </a:defRPr>
            </a:lvl6pPr>
            <a:lvl7pPr marL="3200400" marR="0" lvl="6" indent="-298450" algn="l" rtl="0">
              <a:lnSpc>
                <a:spcPct val="115000"/>
              </a:lnSpc>
              <a:spcBef>
                <a:spcPts val="1600"/>
              </a:spcBef>
              <a:spcAft>
                <a:spcPts val="0"/>
              </a:spcAft>
              <a:buClr>
                <a:schemeClr val="accent1"/>
              </a:buClr>
              <a:buSzPts val="1100"/>
              <a:buFont typeface="Montserrat Light"/>
              <a:buChar char="●"/>
              <a:defRPr sz="1100" b="0" i="0" u="none" strike="noStrike" cap="none">
                <a:solidFill>
                  <a:schemeClr val="accent1"/>
                </a:solidFill>
                <a:latin typeface="Montserrat Light"/>
                <a:ea typeface="Montserrat Light"/>
                <a:cs typeface="Montserrat Light"/>
                <a:sym typeface="Montserrat Light"/>
              </a:defRPr>
            </a:lvl7pPr>
            <a:lvl8pPr marL="3657600" marR="0" lvl="7" indent="-298450" algn="l" rtl="0">
              <a:lnSpc>
                <a:spcPct val="115000"/>
              </a:lnSpc>
              <a:spcBef>
                <a:spcPts val="1600"/>
              </a:spcBef>
              <a:spcAft>
                <a:spcPts val="0"/>
              </a:spcAft>
              <a:buClr>
                <a:schemeClr val="accent1"/>
              </a:buClr>
              <a:buSzPts val="1100"/>
              <a:buFont typeface="Montserrat Light"/>
              <a:buChar char="○"/>
              <a:defRPr sz="1100" b="0" i="0" u="none" strike="noStrike" cap="none">
                <a:solidFill>
                  <a:schemeClr val="accent1"/>
                </a:solidFill>
                <a:latin typeface="Montserrat Light"/>
                <a:ea typeface="Montserrat Light"/>
                <a:cs typeface="Montserrat Light"/>
                <a:sym typeface="Montserrat Light"/>
              </a:defRPr>
            </a:lvl8pPr>
            <a:lvl9pPr marL="4114800" marR="0" lvl="8" indent="-298450" algn="l" rtl="0">
              <a:lnSpc>
                <a:spcPct val="115000"/>
              </a:lnSpc>
              <a:spcBef>
                <a:spcPts val="1600"/>
              </a:spcBef>
              <a:spcAft>
                <a:spcPts val="1600"/>
              </a:spcAft>
              <a:buClr>
                <a:schemeClr val="accent1"/>
              </a:buClr>
              <a:buSzPts val="1100"/>
              <a:buFont typeface="Montserrat Light"/>
              <a:buChar char="■"/>
              <a:defRPr sz="1100" b="0" i="0" u="none" strike="noStrike" cap="none">
                <a:solidFill>
                  <a:schemeClr val="accent1"/>
                </a:solidFill>
                <a:latin typeface="Montserrat Light"/>
                <a:ea typeface="Montserrat Light"/>
                <a:cs typeface="Montserrat Light"/>
                <a:sym typeface="Montserrat Light"/>
              </a:defRPr>
            </a:lvl9pPr>
          </a:lstStyle>
          <a:p>
            <a:pPr marL="211661" indent="0">
              <a:buNone/>
            </a:pPr>
            <a:r>
              <a:rPr lang="en-US" sz="1600" dirty="0">
                <a:solidFill>
                  <a:schemeClr val="tx1"/>
                </a:solidFill>
                <a:latin typeface="+mn-lt"/>
              </a:rPr>
              <a:t>Level 4: </a:t>
            </a:r>
            <a:r>
              <a:rPr lang="en-US" sz="1600" b="1" dirty="0">
                <a:solidFill>
                  <a:schemeClr val="tx1"/>
                </a:solidFill>
                <a:latin typeface="+mn-lt"/>
              </a:rPr>
              <a:t>Interactive Listening</a:t>
            </a:r>
            <a:endParaRPr lang="en-GB" sz="1600" b="1" dirty="0">
              <a:solidFill>
                <a:schemeClr val="tx1"/>
              </a:solidFill>
              <a:latin typeface="+mn-lt"/>
            </a:endParaRPr>
          </a:p>
        </p:txBody>
      </p:sp>
    </p:spTree>
    <p:extLst>
      <p:ext uri="{BB962C8B-B14F-4D97-AF65-F5344CB8AC3E}">
        <p14:creationId xmlns:p14="http://schemas.microsoft.com/office/powerpoint/2010/main" val="207717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F1891-F7E2-44D8-B446-43B22F177609}"/>
              </a:ext>
            </a:extLst>
          </p:cNvPr>
          <p:cNvSpPr>
            <a:spLocks noGrp="1"/>
          </p:cNvSpPr>
          <p:nvPr>
            <p:ph type="title"/>
          </p:nvPr>
        </p:nvSpPr>
        <p:spPr>
          <a:xfrm>
            <a:off x="1209243" y="231606"/>
            <a:ext cx="10036292" cy="773776"/>
          </a:xfrm>
        </p:spPr>
        <p:txBody>
          <a:bodyPr>
            <a:normAutofit fontScale="90000"/>
          </a:bodyPr>
          <a:lstStyle/>
          <a:p>
            <a:r>
              <a:rPr lang="en-US" dirty="0"/>
              <a:t>Active Listening</a:t>
            </a:r>
            <a:endParaRPr lang="en-GB" dirty="0"/>
          </a:p>
        </p:txBody>
      </p:sp>
      <p:sp>
        <p:nvSpPr>
          <p:cNvPr id="3" name="Text Placeholder 2">
            <a:extLst>
              <a:ext uri="{FF2B5EF4-FFF2-40B4-BE49-F238E27FC236}">
                <a16:creationId xmlns:a16="http://schemas.microsoft.com/office/drawing/2014/main" id="{54BD5729-EFE8-4442-B37D-3A4084D79E58}"/>
              </a:ext>
            </a:extLst>
          </p:cNvPr>
          <p:cNvSpPr>
            <a:spLocks noGrp="1"/>
          </p:cNvSpPr>
          <p:nvPr>
            <p:ph type="body" sz="quarter" idx="17"/>
          </p:nvPr>
        </p:nvSpPr>
        <p:spPr>
          <a:xfrm>
            <a:off x="1209243" y="1435395"/>
            <a:ext cx="4153690" cy="4305005"/>
          </a:xfrm>
        </p:spPr>
        <p:txBody>
          <a:bodyPr>
            <a:noAutofit/>
          </a:bodyPr>
          <a:lstStyle/>
          <a:p>
            <a:r>
              <a:rPr lang="en-US" sz="1800" dirty="0"/>
              <a:t>Ask questions to clarify the message from the sender</a:t>
            </a:r>
          </a:p>
          <a:p>
            <a:r>
              <a:rPr lang="en-US" sz="1800" dirty="0"/>
              <a:t>Reflect your feelings and use non-verbal cues when listening </a:t>
            </a:r>
          </a:p>
          <a:p>
            <a:r>
              <a:rPr lang="en-US" sz="1800" dirty="0"/>
              <a:t>Pay attention to the speaker, put away your phone and any other distraction.</a:t>
            </a:r>
            <a:endParaRPr lang="en-GB" sz="1800" dirty="0"/>
          </a:p>
          <a:p>
            <a:r>
              <a:rPr lang="en-US" sz="1800" dirty="0"/>
              <a:t>Establish appropriate eye contact to show interest.</a:t>
            </a:r>
          </a:p>
          <a:p>
            <a:r>
              <a:rPr lang="en-US" sz="1800" dirty="0"/>
              <a:t>Create a need to listen by thinking about what you can learn from the speaker</a:t>
            </a:r>
          </a:p>
          <a:p>
            <a:r>
              <a:rPr lang="en-US" sz="1800" dirty="0"/>
              <a:t>Being Open Minded &amp; Non-Defensive</a:t>
            </a:r>
            <a:endParaRPr lang="en-GB" sz="1800" dirty="0"/>
          </a:p>
        </p:txBody>
      </p:sp>
      <p:pic>
        <p:nvPicPr>
          <p:cNvPr id="4098" name="Picture 2" descr="Bobby Umar | Keynote Speaker on Twitter | Teaching empathy, Good listening  skills, Listening skills">
            <a:extLst>
              <a:ext uri="{FF2B5EF4-FFF2-40B4-BE49-F238E27FC236}">
                <a16:creationId xmlns:a16="http://schemas.microsoft.com/office/drawing/2014/main" id="{6AE88620-B3FC-4488-8EE7-52ABF2E33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2933" y="1406645"/>
            <a:ext cx="6524267" cy="4794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00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853E7"/>
        </a:solidFill>
        <a:effectLst/>
      </p:bgPr>
    </p:bg>
    <p:spTree>
      <p:nvGrpSpPr>
        <p:cNvPr id="1" name="Shape 1153"/>
        <p:cNvGrpSpPr/>
        <p:nvPr/>
      </p:nvGrpSpPr>
      <p:grpSpPr>
        <a:xfrm>
          <a:off x="0" y="0"/>
          <a:ext cx="0" cy="0"/>
          <a:chOff x="0" y="0"/>
          <a:chExt cx="0" cy="0"/>
        </a:xfrm>
      </p:grpSpPr>
      <p:sp>
        <p:nvSpPr>
          <p:cNvPr id="1154" name="Google Shape;1154;p94"/>
          <p:cNvSpPr txBox="1"/>
          <p:nvPr/>
        </p:nvSpPr>
        <p:spPr>
          <a:xfrm>
            <a:off x="1138502" y="2751800"/>
            <a:ext cx="3903397" cy="677200"/>
          </a:xfrm>
          <a:prstGeom prst="rect">
            <a:avLst/>
          </a:prstGeom>
          <a:noFill/>
          <a:ln>
            <a:noFill/>
          </a:ln>
        </p:spPr>
        <p:txBody>
          <a:bodyPr spcFirstLastPara="1" wrap="square" lIns="121900" tIns="60933" rIns="121900" bIns="60933" anchor="t" anchorCtr="0">
            <a:noAutofit/>
          </a:bodyPr>
          <a:lstStyle/>
          <a:p>
            <a:r>
              <a:rPr lang="en-GB" sz="5400" b="1" dirty="0">
                <a:solidFill>
                  <a:schemeClr val="bg1"/>
                </a:solidFill>
                <a:latin typeface="Poppins" panose="00000500000000000000" pitchFamily="2" charset="0"/>
                <a:ea typeface="Montserrat"/>
                <a:cs typeface="Poppins" panose="00000500000000000000" pitchFamily="2" charset="0"/>
                <a:sym typeface="Montserrat"/>
              </a:rPr>
              <a:t>Giving Feedback</a:t>
            </a:r>
            <a:endParaRPr sz="3200" b="1" dirty="0">
              <a:solidFill>
                <a:schemeClr val="bg1"/>
              </a:solidFill>
              <a:latin typeface="Poppins" panose="00000500000000000000" pitchFamily="2" charset="0"/>
              <a:ea typeface="Montserrat"/>
              <a:cs typeface="Poppins" panose="00000500000000000000" pitchFamily="2" charset="0"/>
              <a:sym typeface="Montserrat"/>
            </a:endParaRPr>
          </a:p>
        </p:txBody>
      </p:sp>
      <p:sp>
        <p:nvSpPr>
          <p:cNvPr id="1155" name="Google Shape;1155;p94"/>
          <p:cNvSpPr txBox="1">
            <a:spLocks noGrp="1"/>
          </p:cNvSpPr>
          <p:nvPr>
            <p:ph type="sldNum" sz="quarter" idx="12"/>
          </p:nvPr>
        </p:nvSpPr>
        <p:spPr>
          <a:prstGeom prst="rect">
            <a:avLst/>
          </a:prstGeom>
        </p:spPr>
        <p:txBody>
          <a:bodyPr spcFirstLastPara="1" wrap="square" lIns="121900" tIns="121900" rIns="121900" bIns="121900" anchor="ctr" anchorCtr="0">
            <a:noAutofit/>
          </a:bodyPr>
          <a:lstStyle/>
          <a:p>
            <a:pPr>
              <a:buSzPts val="1000"/>
            </a:pPr>
            <a:fld id="{00000000-1234-1234-1234-123412341234}" type="slidenum">
              <a:rPr lang="en-GB"/>
              <a:pPr>
                <a:buSzPts val="1000"/>
              </a:pPr>
              <a:t>28</a:t>
            </a:fld>
            <a:endParaRPr dirty="0"/>
          </a:p>
        </p:txBody>
      </p:sp>
      <p:pic>
        <p:nvPicPr>
          <p:cNvPr id="1156" name="Google Shape;1156;p94"/>
          <p:cNvPicPr preferRelativeResize="0"/>
          <p:nvPr/>
        </p:nvPicPr>
        <p:blipFill>
          <a:blip r:embed="rId3">
            <a:extLst>
              <a:ext uri="{28A0092B-C50C-407E-A947-70E740481C1C}">
                <a14:useLocalDpi xmlns:a14="http://schemas.microsoft.com/office/drawing/2010/main" val="0"/>
              </a:ext>
            </a:extLst>
          </a:blip>
          <a:srcRect/>
          <a:stretch/>
        </p:blipFill>
        <p:spPr>
          <a:xfrm>
            <a:off x="7602792" y="1692275"/>
            <a:ext cx="3431834" cy="3743819"/>
          </a:xfrm>
          <a:prstGeom prst="rect">
            <a:avLst/>
          </a:prstGeom>
          <a:noFill/>
          <a:ln>
            <a:noFill/>
          </a:ln>
        </p:spPr>
      </p:pic>
      <p:pic>
        <p:nvPicPr>
          <p:cNvPr id="2" name="Picture 1">
            <a:extLst>
              <a:ext uri="{FF2B5EF4-FFF2-40B4-BE49-F238E27FC236}">
                <a16:creationId xmlns:a16="http://schemas.microsoft.com/office/drawing/2014/main" id="{8D934F56-FE33-2741-6EC4-DE23AC6FD5F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274679" y="135248"/>
            <a:ext cx="1650621" cy="38081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1" name="Google Shape;1161;p95"/>
          <p:cNvSpPr txBox="1">
            <a:spLocks noGrp="1"/>
          </p:cNvSpPr>
          <p:nvPr>
            <p:ph type="title"/>
          </p:nvPr>
        </p:nvSpPr>
        <p:spPr>
          <a:xfrm>
            <a:off x="1077854" y="188345"/>
            <a:ext cx="10036292" cy="773776"/>
          </a:xfrm>
          <a:prstGeom prst="rect">
            <a:avLst/>
          </a:prstGeom>
          <a:noFill/>
          <a:ln>
            <a:noFill/>
          </a:ln>
        </p:spPr>
        <p:txBody>
          <a:bodyPr spcFirstLastPara="1" wrap="square" lIns="121900" tIns="121900" rIns="121900" bIns="121900" anchor="t" anchorCtr="0">
            <a:noAutofit/>
          </a:bodyPr>
          <a:lstStyle/>
          <a:p>
            <a:pPr>
              <a:buSzPts val="2800"/>
            </a:pPr>
            <a:r>
              <a:rPr lang="en-GB" sz="3600" dirty="0"/>
              <a:t>The Feedback Sandwich Method</a:t>
            </a:r>
            <a:endParaRPr dirty="0"/>
          </a:p>
        </p:txBody>
      </p:sp>
      <p:sp>
        <p:nvSpPr>
          <p:cNvPr id="1162" name="Google Shape;1162;p95"/>
          <p:cNvSpPr txBox="1">
            <a:spLocks noGrp="1"/>
          </p:cNvSpPr>
          <p:nvPr>
            <p:ph type="sldNum" idx="4294967295"/>
          </p:nvPr>
        </p:nvSpPr>
        <p:spPr>
          <a:xfrm>
            <a:off x="11461750" y="6332538"/>
            <a:ext cx="730250" cy="525462"/>
          </a:xfrm>
          <a:prstGeom prst="rect">
            <a:avLst/>
          </a:prstGeom>
        </p:spPr>
        <p:txBody>
          <a:bodyPr spcFirstLastPara="1" wrap="square" lIns="121900" tIns="121900" rIns="121900" bIns="121900" anchor="ctr" anchorCtr="0">
            <a:noAutofit/>
          </a:bodyPr>
          <a:lstStyle/>
          <a:p>
            <a:pPr>
              <a:buSzPts val="1000"/>
            </a:pPr>
            <a:fld id="{00000000-1234-1234-1234-123412341234}" type="slidenum">
              <a:rPr lang="en-GB"/>
              <a:pPr>
                <a:buSzPts val="1000"/>
              </a:pPr>
              <a:t>29</a:t>
            </a:fld>
            <a:endParaRPr dirty="0"/>
          </a:p>
        </p:txBody>
      </p:sp>
      <p:sp>
        <p:nvSpPr>
          <p:cNvPr id="1164" name="Google Shape;1164;p95"/>
          <p:cNvSpPr txBox="1"/>
          <p:nvPr/>
        </p:nvSpPr>
        <p:spPr>
          <a:xfrm>
            <a:off x="1077854" y="1331386"/>
            <a:ext cx="4557467" cy="4678163"/>
          </a:xfrm>
          <a:prstGeom prst="rect">
            <a:avLst/>
          </a:prstGeom>
          <a:noFill/>
          <a:ln>
            <a:noFill/>
          </a:ln>
        </p:spPr>
        <p:txBody>
          <a:bodyPr spcFirstLastPara="1" wrap="square" lIns="121900" tIns="121900" rIns="121900" bIns="121900" anchor="t" anchorCtr="0">
            <a:spAutoFit/>
          </a:bodyPr>
          <a:lstStyle/>
          <a:p>
            <a:pPr>
              <a:lnSpc>
                <a:spcPct val="150000"/>
              </a:lnSpc>
            </a:pPr>
            <a:r>
              <a:rPr lang="en-GB" sz="1600" dirty="0">
                <a:latin typeface="Avenir Next LT Pro" panose="020B0504020202020204" pitchFamily="34" charset="0"/>
                <a:ea typeface="Montserrat"/>
                <a:cs typeface="Montserrat"/>
                <a:sym typeface="Montserrat"/>
              </a:rPr>
              <a:t>How can we expect people to change and develop if they don’t know what they need to change?  Unless they get feedback, how do they know what they do well so they can continue doing it?</a:t>
            </a:r>
            <a:endParaRPr sz="1600" dirty="0">
              <a:latin typeface="Avenir Next LT Pro" panose="020B0504020202020204" pitchFamily="34" charset="0"/>
              <a:ea typeface="Montserrat"/>
              <a:cs typeface="Montserrat"/>
              <a:sym typeface="Montserrat"/>
            </a:endParaRPr>
          </a:p>
          <a:p>
            <a:pPr>
              <a:lnSpc>
                <a:spcPct val="150000"/>
              </a:lnSpc>
            </a:pPr>
            <a:endParaRPr sz="1600" dirty="0">
              <a:latin typeface="Avenir Next LT Pro" panose="020B0504020202020204" pitchFamily="34" charset="0"/>
              <a:ea typeface="Montserrat"/>
              <a:cs typeface="Montserrat"/>
              <a:sym typeface="Montserrat"/>
            </a:endParaRPr>
          </a:p>
          <a:p>
            <a:pPr>
              <a:lnSpc>
                <a:spcPct val="150000"/>
              </a:lnSpc>
            </a:pPr>
            <a:r>
              <a:rPr lang="en-GB" sz="1600" b="1" dirty="0">
                <a:latin typeface="Avenir Next LT Pro" panose="020B0504020202020204" pitchFamily="34" charset="0"/>
                <a:ea typeface="Montserrat"/>
                <a:cs typeface="Montserrat"/>
                <a:sym typeface="Montserrat"/>
              </a:rPr>
              <a:t>Giving Feedback: </a:t>
            </a:r>
            <a:r>
              <a:rPr lang="en-GB" sz="1600" dirty="0">
                <a:latin typeface="Avenir Next LT Pro" panose="020B0504020202020204" pitchFamily="34" charset="0"/>
                <a:ea typeface="Montserrat"/>
                <a:cs typeface="Montserrat"/>
                <a:sym typeface="Montserrat"/>
              </a:rPr>
              <a:t>to be effective in giving feedback, the </a:t>
            </a:r>
            <a:r>
              <a:rPr lang="en-GB" sz="1600" b="1" dirty="0">
                <a:latin typeface="Avenir Next LT Pro" panose="020B0504020202020204" pitchFamily="34" charset="0"/>
                <a:ea typeface="Montserrat"/>
                <a:cs typeface="Montserrat"/>
                <a:sym typeface="Montserrat"/>
              </a:rPr>
              <a:t>feedback sandwich method</a:t>
            </a:r>
            <a:r>
              <a:rPr lang="en-GB" sz="1600" dirty="0">
                <a:latin typeface="Avenir Next LT Pro" panose="020B0504020202020204" pitchFamily="34" charset="0"/>
                <a:ea typeface="Montserrat"/>
                <a:cs typeface="Montserrat"/>
                <a:sym typeface="Montserrat"/>
              </a:rPr>
              <a:t> is highly recommended. The feedback sandwich consists of starting your feedback with </a:t>
            </a:r>
            <a:r>
              <a:rPr lang="en-GB" sz="1600" b="1" dirty="0">
                <a:latin typeface="Avenir Next LT Pro" panose="020B0504020202020204" pitchFamily="34" charset="0"/>
                <a:ea typeface="Montserrat"/>
                <a:cs typeface="Montserrat"/>
                <a:sym typeface="Montserrat"/>
              </a:rPr>
              <a:t>PRAISE </a:t>
            </a:r>
            <a:r>
              <a:rPr lang="en-GB" sz="1600" dirty="0">
                <a:latin typeface="Avenir Next LT Pro" panose="020B0504020202020204" pitchFamily="34" charset="0"/>
                <a:ea typeface="Montserrat"/>
                <a:cs typeface="Montserrat"/>
                <a:sym typeface="Montserrat"/>
              </a:rPr>
              <a:t>followed by a </a:t>
            </a:r>
            <a:r>
              <a:rPr lang="en-GB" sz="1600" b="1" dirty="0">
                <a:latin typeface="Avenir Next LT Pro" panose="020B0504020202020204" pitchFamily="34" charset="0"/>
                <a:ea typeface="Montserrat"/>
                <a:cs typeface="Montserrat"/>
                <a:sym typeface="Montserrat"/>
              </a:rPr>
              <a:t>corrective feedback or criticism </a:t>
            </a:r>
            <a:r>
              <a:rPr lang="en-GB" sz="1600" dirty="0">
                <a:latin typeface="Avenir Next LT Pro" panose="020B0504020202020204" pitchFamily="34" charset="0"/>
                <a:ea typeface="Montserrat"/>
                <a:cs typeface="Montserrat"/>
                <a:sym typeface="Montserrat"/>
              </a:rPr>
              <a:t>and closed by </a:t>
            </a:r>
            <a:r>
              <a:rPr lang="en-GB" sz="1600" b="1" dirty="0">
                <a:latin typeface="Avenir Next LT Pro" panose="020B0504020202020204" pitchFamily="34" charset="0"/>
                <a:ea typeface="Montserrat"/>
                <a:cs typeface="Montserrat"/>
                <a:sym typeface="Montserrat"/>
              </a:rPr>
              <a:t>PRAISE</a:t>
            </a:r>
            <a:r>
              <a:rPr lang="en-GB" sz="1600" dirty="0">
                <a:latin typeface="Avenir Next LT Pro" panose="020B0504020202020204" pitchFamily="34" charset="0"/>
                <a:ea typeface="Montserrat"/>
                <a:cs typeface="Montserrat"/>
                <a:sym typeface="Montserrat"/>
              </a:rPr>
              <a:t>.</a:t>
            </a:r>
            <a:endParaRPr sz="1600" dirty="0">
              <a:latin typeface="Avenir Next LT Pro" panose="020B0504020202020204" pitchFamily="34" charset="0"/>
              <a:ea typeface="Montserrat"/>
              <a:cs typeface="Montserrat"/>
              <a:sym typeface="Montserrat"/>
            </a:endParaRPr>
          </a:p>
        </p:txBody>
      </p:sp>
      <p:pic>
        <p:nvPicPr>
          <p:cNvPr id="1026" name="Picture 2" descr="How to Serve Up a Feedback Sandwich to Young Athletes | Coaching Young  Athletes">
            <a:extLst>
              <a:ext uri="{FF2B5EF4-FFF2-40B4-BE49-F238E27FC236}">
                <a16:creationId xmlns:a16="http://schemas.microsoft.com/office/drawing/2014/main" id="{9ACB3E94-2F56-C68B-F8DB-498B7BF22E70}"/>
              </a:ext>
            </a:extLst>
          </p:cNvPr>
          <p:cNvPicPr>
            <a:picLocks noChangeAspect="1" noChangeArrowheads="1"/>
          </p:cNvPicPr>
          <p:nvPr/>
        </p:nvPicPr>
        <p:blipFill>
          <a:blip r:embed="rId3">
            <a:clrChange>
              <a:clrFrom>
                <a:srgbClr val="D9D9D9"/>
              </a:clrFrom>
              <a:clrTo>
                <a:srgbClr val="D9D9D9">
                  <a:alpha val="0"/>
                </a:srgbClr>
              </a:clrTo>
            </a:clrChange>
            <a:extLst>
              <a:ext uri="{28A0092B-C50C-407E-A947-70E740481C1C}">
                <a14:useLocalDpi xmlns:a14="http://schemas.microsoft.com/office/drawing/2010/main" val="0"/>
              </a:ext>
            </a:extLst>
          </a:blip>
          <a:srcRect/>
          <a:stretch>
            <a:fillRect/>
          </a:stretch>
        </p:blipFill>
        <p:spPr bwMode="auto">
          <a:xfrm>
            <a:off x="6451600" y="1331386"/>
            <a:ext cx="5181600" cy="518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853E7"/>
        </a:solidFill>
        <a:effectLst/>
      </p:bgPr>
    </p:bg>
    <p:spTree>
      <p:nvGrpSpPr>
        <p:cNvPr id="1" name=""/>
        <p:cNvGrpSpPr/>
        <p:nvPr/>
      </p:nvGrpSpPr>
      <p:grpSpPr>
        <a:xfrm>
          <a:off x="0" y="0"/>
          <a:ext cx="0" cy="0"/>
          <a:chOff x="0" y="0"/>
          <a:chExt cx="0" cy="0"/>
        </a:xfrm>
      </p:grpSpPr>
      <p:pic>
        <p:nvPicPr>
          <p:cNvPr id="95" name="Picture Placeholder 94">
            <a:extLst>
              <a:ext uri="{FF2B5EF4-FFF2-40B4-BE49-F238E27FC236}">
                <a16:creationId xmlns:a16="http://schemas.microsoft.com/office/drawing/2014/main" id="{3DC62460-0BE1-663E-6EC7-5D32CCFAA104}"/>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125" t="11181" r="125" b="42919"/>
          <a:stretch/>
        </p:blipFill>
        <p:spPr>
          <a:xfrm flipH="1">
            <a:off x="0" y="-23150"/>
            <a:ext cx="12192000" cy="3730752"/>
          </a:xfrm>
        </p:spPr>
      </p:pic>
      <p:sp>
        <p:nvSpPr>
          <p:cNvPr id="40" name="Title 39">
            <a:extLst>
              <a:ext uri="{FF2B5EF4-FFF2-40B4-BE49-F238E27FC236}">
                <a16:creationId xmlns:a16="http://schemas.microsoft.com/office/drawing/2014/main" id="{D2FC237F-CDB1-8E36-1186-413A45FC4972}"/>
              </a:ext>
            </a:extLst>
          </p:cNvPr>
          <p:cNvSpPr>
            <a:spLocks noGrp="1"/>
          </p:cNvSpPr>
          <p:nvPr>
            <p:ph type="title"/>
          </p:nvPr>
        </p:nvSpPr>
        <p:spPr>
          <a:xfrm>
            <a:off x="757508" y="1678165"/>
            <a:ext cx="6611112" cy="1453896"/>
          </a:xfrm>
        </p:spPr>
        <p:txBody>
          <a:bodyPr/>
          <a:lstStyle/>
          <a:p>
            <a:r>
              <a:rPr lang="en-US" dirty="0">
                <a:solidFill>
                  <a:schemeClr val="tx1"/>
                </a:solidFill>
                <a:latin typeface="Poppins" panose="00000500000000000000" pitchFamily="2" charset="0"/>
                <a:cs typeface="Poppins" panose="00000500000000000000" pitchFamily="2" charset="0"/>
              </a:rPr>
              <a:t>course outline</a:t>
            </a:r>
          </a:p>
        </p:txBody>
      </p:sp>
      <p:sp>
        <p:nvSpPr>
          <p:cNvPr id="52" name="Text Placeholder 51">
            <a:extLst>
              <a:ext uri="{FF2B5EF4-FFF2-40B4-BE49-F238E27FC236}">
                <a16:creationId xmlns:a16="http://schemas.microsoft.com/office/drawing/2014/main" id="{BD808E5F-4899-2928-C4F0-D6FC925BBA25}"/>
              </a:ext>
            </a:extLst>
          </p:cNvPr>
          <p:cNvSpPr>
            <a:spLocks noGrp="1"/>
          </p:cNvSpPr>
          <p:nvPr>
            <p:ph type="body" sz="quarter" idx="23"/>
          </p:nvPr>
        </p:nvSpPr>
        <p:spPr>
          <a:xfrm>
            <a:off x="1922091" y="4325692"/>
            <a:ext cx="1289304" cy="813816"/>
          </a:xfrm>
        </p:spPr>
        <p:txBody>
          <a:bodyPr>
            <a:normAutofit lnSpcReduction="10000"/>
          </a:bodyPr>
          <a:lstStyle/>
          <a:p>
            <a:r>
              <a:rPr lang="en-US" dirty="0">
                <a:latin typeface="Arial Nova" panose="020B0504020202020204" pitchFamily="34" charset="0"/>
              </a:rPr>
              <a:t>01</a:t>
            </a:r>
          </a:p>
        </p:txBody>
      </p:sp>
      <p:sp>
        <p:nvSpPr>
          <p:cNvPr id="42" name="Text Placeholder 41">
            <a:extLst>
              <a:ext uri="{FF2B5EF4-FFF2-40B4-BE49-F238E27FC236}">
                <a16:creationId xmlns:a16="http://schemas.microsoft.com/office/drawing/2014/main" id="{2792F9CF-A1D8-26E7-4A32-FA7A4FB44770}"/>
              </a:ext>
            </a:extLst>
          </p:cNvPr>
          <p:cNvSpPr>
            <a:spLocks noGrp="1"/>
          </p:cNvSpPr>
          <p:nvPr>
            <p:ph type="body" sz="quarter" idx="13"/>
          </p:nvPr>
        </p:nvSpPr>
        <p:spPr>
          <a:solidFill>
            <a:srgbClr val="1853E7"/>
          </a:solidFill>
        </p:spPr>
        <p:txBody>
          <a:bodyPr>
            <a:normAutofit lnSpcReduction="10000"/>
          </a:bodyPr>
          <a:lstStyle/>
          <a:p>
            <a:r>
              <a:rPr lang="en-US" dirty="0">
                <a:latin typeface="Avenir Next LT Pro" panose="020B0504020202020204" pitchFamily="34" charset="0"/>
              </a:rPr>
              <a:t>Lesson</a:t>
            </a:r>
          </a:p>
        </p:txBody>
      </p:sp>
      <p:sp>
        <p:nvSpPr>
          <p:cNvPr id="47" name="Text Placeholder 46">
            <a:extLst>
              <a:ext uri="{FF2B5EF4-FFF2-40B4-BE49-F238E27FC236}">
                <a16:creationId xmlns:a16="http://schemas.microsoft.com/office/drawing/2014/main" id="{3255AB6C-7458-5E46-44F0-5858AA8783E8}"/>
              </a:ext>
            </a:extLst>
          </p:cNvPr>
          <p:cNvSpPr>
            <a:spLocks noGrp="1"/>
          </p:cNvSpPr>
          <p:nvPr>
            <p:ph type="body" sz="quarter" idx="18"/>
          </p:nvPr>
        </p:nvSpPr>
        <p:spPr>
          <a:xfrm>
            <a:off x="1922091" y="5248656"/>
            <a:ext cx="1662357" cy="1042416"/>
          </a:xfrm>
        </p:spPr>
        <p:txBody>
          <a:bodyPr>
            <a:noAutofit/>
          </a:bodyPr>
          <a:lstStyle/>
          <a:p>
            <a:r>
              <a:rPr lang="en-US" sz="1600" dirty="0">
                <a:latin typeface="Avenir Next LT Pro" panose="020B0504020202020204" pitchFamily="34" charset="0"/>
              </a:rPr>
              <a:t>Understanding Communication</a:t>
            </a:r>
          </a:p>
        </p:txBody>
      </p:sp>
      <p:sp>
        <p:nvSpPr>
          <p:cNvPr id="53" name="Text Placeholder 52">
            <a:extLst>
              <a:ext uri="{FF2B5EF4-FFF2-40B4-BE49-F238E27FC236}">
                <a16:creationId xmlns:a16="http://schemas.microsoft.com/office/drawing/2014/main" id="{ED4D6F49-126A-8B9A-DCC4-9FED7564E233}"/>
              </a:ext>
            </a:extLst>
          </p:cNvPr>
          <p:cNvSpPr>
            <a:spLocks noGrp="1"/>
          </p:cNvSpPr>
          <p:nvPr>
            <p:ph type="body" sz="quarter" idx="24"/>
          </p:nvPr>
        </p:nvSpPr>
        <p:spPr>
          <a:xfrm>
            <a:off x="3677739" y="4325692"/>
            <a:ext cx="1289304" cy="813816"/>
          </a:xfrm>
        </p:spPr>
        <p:txBody>
          <a:bodyPr>
            <a:normAutofit lnSpcReduction="10000"/>
          </a:bodyPr>
          <a:lstStyle/>
          <a:p>
            <a:r>
              <a:rPr lang="en-US" dirty="0">
                <a:latin typeface="Arial Nova" panose="020B0504020202020204" pitchFamily="34" charset="0"/>
              </a:rPr>
              <a:t>02</a:t>
            </a:r>
          </a:p>
        </p:txBody>
      </p:sp>
      <p:sp>
        <p:nvSpPr>
          <p:cNvPr id="43" name="Text Placeholder 42">
            <a:extLst>
              <a:ext uri="{FF2B5EF4-FFF2-40B4-BE49-F238E27FC236}">
                <a16:creationId xmlns:a16="http://schemas.microsoft.com/office/drawing/2014/main" id="{DC530387-90A9-D2B0-349E-4BF865675394}"/>
              </a:ext>
            </a:extLst>
          </p:cNvPr>
          <p:cNvSpPr>
            <a:spLocks noGrp="1"/>
          </p:cNvSpPr>
          <p:nvPr>
            <p:ph type="body" sz="quarter" idx="14"/>
          </p:nvPr>
        </p:nvSpPr>
        <p:spPr>
          <a:solidFill>
            <a:srgbClr val="1853E7"/>
          </a:solidFill>
        </p:spPr>
        <p:txBody>
          <a:bodyPr>
            <a:normAutofit lnSpcReduction="10000"/>
          </a:bodyPr>
          <a:lstStyle/>
          <a:p>
            <a:r>
              <a:rPr lang="en-US" dirty="0">
                <a:latin typeface="Avenir Next LT Pro" panose="020B0504020202020204" pitchFamily="34" charset="0"/>
              </a:rPr>
              <a:t>Lesson</a:t>
            </a:r>
          </a:p>
        </p:txBody>
      </p:sp>
      <p:sp>
        <p:nvSpPr>
          <p:cNvPr id="48" name="Text Placeholder 47">
            <a:extLst>
              <a:ext uri="{FF2B5EF4-FFF2-40B4-BE49-F238E27FC236}">
                <a16:creationId xmlns:a16="http://schemas.microsoft.com/office/drawing/2014/main" id="{B79E8AC3-61BE-3510-6F5D-87F8E2B29EAC}"/>
              </a:ext>
            </a:extLst>
          </p:cNvPr>
          <p:cNvSpPr>
            <a:spLocks noGrp="1"/>
          </p:cNvSpPr>
          <p:nvPr>
            <p:ph type="body" sz="quarter" idx="19"/>
          </p:nvPr>
        </p:nvSpPr>
        <p:spPr>
          <a:xfrm>
            <a:off x="3694176" y="5248656"/>
            <a:ext cx="1691640" cy="1042416"/>
          </a:xfrm>
        </p:spPr>
        <p:txBody>
          <a:bodyPr>
            <a:normAutofit/>
          </a:bodyPr>
          <a:lstStyle/>
          <a:p>
            <a:r>
              <a:rPr lang="en-US" sz="1600" dirty="0">
                <a:latin typeface="Avenir Next LT Pro" panose="020B0504020202020204" pitchFamily="34" charset="0"/>
              </a:rPr>
              <a:t>Forms of Communication</a:t>
            </a:r>
          </a:p>
        </p:txBody>
      </p:sp>
      <p:sp>
        <p:nvSpPr>
          <p:cNvPr id="54" name="Text Placeholder 53">
            <a:extLst>
              <a:ext uri="{FF2B5EF4-FFF2-40B4-BE49-F238E27FC236}">
                <a16:creationId xmlns:a16="http://schemas.microsoft.com/office/drawing/2014/main" id="{6D0253CA-32E4-E334-573B-E05E325C4945}"/>
              </a:ext>
            </a:extLst>
          </p:cNvPr>
          <p:cNvSpPr>
            <a:spLocks noGrp="1"/>
          </p:cNvSpPr>
          <p:nvPr>
            <p:ph type="body" sz="quarter" idx="25"/>
          </p:nvPr>
        </p:nvSpPr>
        <p:spPr>
          <a:xfrm>
            <a:off x="5467044" y="4325692"/>
            <a:ext cx="1289304" cy="813816"/>
          </a:xfrm>
        </p:spPr>
        <p:txBody>
          <a:bodyPr>
            <a:normAutofit lnSpcReduction="10000"/>
          </a:bodyPr>
          <a:lstStyle/>
          <a:p>
            <a:r>
              <a:rPr lang="en-US" dirty="0">
                <a:latin typeface="Arial Nova" panose="020B0504020202020204" pitchFamily="34" charset="0"/>
              </a:rPr>
              <a:t>03</a:t>
            </a:r>
          </a:p>
        </p:txBody>
      </p:sp>
      <p:sp>
        <p:nvSpPr>
          <p:cNvPr id="44" name="Text Placeholder 43">
            <a:extLst>
              <a:ext uri="{FF2B5EF4-FFF2-40B4-BE49-F238E27FC236}">
                <a16:creationId xmlns:a16="http://schemas.microsoft.com/office/drawing/2014/main" id="{3B6A4BD0-93C6-B485-99D1-FACF6F2CE881}"/>
              </a:ext>
            </a:extLst>
          </p:cNvPr>
          <p:cNvSpPr>
            <a:spLocks noGrp="1"/>
          </p:cNvSpPr>
          <p:nvPr>
            <p:ph type="body" sz="quarter" idx="15"/>
          </p:nvPr>
        </p:nvSpPr>
        <p:spPr>
          <a:solidFill>
            <a:srgbClr val="1853E7"/>
          </a:solidFill>
        </p:spPr>
        <p:txBody>
          <a:bodyPr>
            <a:normAutofit lnSpcReduction="10000"/>
          </a:bodyPr>
          <a:lstStyle/>
          <a:p>
            <a:r>
              <a:rPr lang="en-US" dirty="0">
                <a:latin typeface="Avenir Next LT Pro" panose="020B0504020202020204" pitchFamily="34" charset="0"/>
              </a:rPr>
              <a:t>Lesson</a:t>
            </a:r>
          </a:p>
        </p:txBody>
      </p:sp>
      <p:sp>
        <p:nvSpPr>
          <p:cNvPr id="49" name="Text Placeholder 48">
            <a:extLst>
              <a:ext uri="{FF2B5EF4-FFF2-40B4-BE49-F238E27FC236}">
                <a16:creationId xmlns:a16="http://schemas.microsoft.com/office/drawing/2014/main" id="{B9DF8967-B016-435D-E4C1-59BDE275C828}"/>
              </a:ext>
            </a:extLst>
          </p:cNvPr>
          <p:cNvSpPr>
            <a:spLocks noGrp="1"/>
          </p:cNvSpPr>
          <p:nvPr>
            <p:ph type="body" sz="quarter" idx="20"/>
          </p:nvPr>
        </p:nvSpPr>
        <p:spPr>
          <a:xfrm>
            <a:off x="5486400" y="5248656"/>
            <a:ext cx="1728216" cy="1042416"/>
          </a:xfrm>
        </p:spPr>
        <p:txBody>
          <a:bodyPr>
            <a:normAutofit/>
          </a:bodyPr>
          <a:lstStyle/>
          <a:p>
            <a:r>
              <a:rPr lang="en-US" sz="1600" dirty="0">
                <a:latin typeface="Avenir Next LT Pro" panose="020B0504020202020204" pitchFamily="34" charset="0"/>
              </a:rPr>
              <a:t>Verbal &amp; Non-Verbal Communication</a:t>
            </a:r>
          </a:p>
        </p:txBody>
      </p:sp>
      <p:sp>
        <p:nvSpPr>
          <p:cNvPr id="55" name="Text Placeholder 54">
            <a:extLst>
              <a:ext uri="{FF2B5EF4-FFF2-40B4-BE49-F238E27FC236}">
                <a16:creationId xmlns:a16="http://schemas.microsoft.com/office/drawing/2014/main" id="{2C5F2A49-3CA3-28A0-CFDC-859B87F44F52}"/>
              </a:ext>
            </a:extLst>
          </p:cNvPr>
          <p:cNvSpPr>
            <a:spLocks noGrp="1"/>
          </p:cNvSpPr>
          <p:nvPr>
            <p:ph type="body" sz="quarter" idx="26"/>
          </p:nvPr>
        </p:nvSpPr>
        <p:spPr>
          <a:xfrm>
            <a:off x="7179891" y="4325692"/>
            <a:ext cx="1289304" cy="813816"/>
          </a:xfrm>
        </p:spPr>
        <p:txBody>
          <a:bodyPr>
            <a:normAutofit lnSpcReduction="10000"/>
          </a:bodyPr>
          <a:lstStyle/>
          <a:p>
            <a:r>
              <a:rPr lang="en-US" dirty="0">
                <a:latin typeface="Arial Nova" panose="020B0504020202020204" pitchFamily="34" charset="0"/>
              </a:rPr>
              <a:t>04</a:t>
            </a:r>
          </a:p>
        </p:txBody>
      </p:sp>
      <p:sp>
        <p:nvSpPr>
          <p:cNvPr id="45" name="Text Placeholder 44">
            <a:extLst>
              <a:ext uri="{FF2B5EF4-FFF2-40B4-BE49-F238E27FC236}">
                <a16:creationId xmlns:a16="http://schemas.microsoft.com/office/drawing/2014/main" id="{F203599C-CA0F-DF6E-C90F-4F6B01E0C8F7}"/>
              </a:ext>
            </a:extLst>
          </p:cNvPr>
          <p:cNvSpPr>
            <a:spLocks noGrp="1"/>
          </p:cNvSpPr>
          <p:nvPr>
            <p:ph type="body" sz="quarter" idx="16"/>
          </p:nvPr>
        </p:nvSpPr>
        <p:spPr>
          <a:solidFill>
            <a:srgbClr val="1853E7"/>
          </a:solidFill>
        </p:spPr>
        <p:txBody>
          <a:bodyPr>
            <a:normAutofit lnSpcReduction="10000"/>
          </a:bodyPr>
          <a:lstStyle/>
          <a:p>
            <a:r>
              <a:rPr lang="en-US" dirty="0">
                <a:latin typeface="Avenir Next LT Pro" panose="020B0504020202020204" pitchFamily="34" charset="0"/>
              </a:rPr>
              <a:t>Lesson</a:t>
            </a:r>
          </a:p>
        </p:txBody>
      </p:sp>
      <p:sp>
        <p:nvSpPr>
          <p:cNvPr id="50" name="Text Placeholder 49">
            <a:extLst>
              <a:ext uri="{FF2B5EF4-FFF2-40B4-BE49-F238E27FC236}">
                <a16:creationId xmlns:a16="http://schemas.microsoft.com/office/drawing/2014/main" id="{992A5432-0C7B-3D81-4B0F-5A308B599C73}"/>
              </a:ext>
            </a:extLst>
          </p:cNvPr>
          <p:cNvSpPr>
            <a:spLocks noGrp="1"/>
          </p:cNvSpPr>
          <p:nvPr>
            <p:ph type="body" sz="quarter" idx="21"/>
          </p:nvPr>
        </p:nvSpPr>
        <p:spPr>
          <a:xfrm>
            <a:off x="7214615" y="5248656"/>
            <a:ext cx="1711779" cy="1042416"/>
          </a:xfrm>
        </p:spPr>
        <p:txBody>
          <a:bodyPr>
            <a:normAutofit/>
          </a:bodyPr>
          <a:lstStyle/>
          <a:p>
            <a:r>
              <a:rPr lang="en-US" sz="1600" dirty="0">
                <a:latin typeface="Avenir Next LT Pro" panose="020B0504020202020204" pitchFamily="34" charset="0"/>
              </a:rPr>
              <a:t>Email &amp; Written Communication</a:t>
            </a:r>
          </a:p>
        </p:txBody>
      </p:sp>
      <p:sp>
        <p:nvSpPr>
          <p:cNvPr id="56" name="Text Placeholder 55">
            <a:extLst>
              <a:ext uri="{FF2B5EF4-FFF2-40B4-BE49-F238E27FC236}">
                <a16:creationId xmlns:a16="http://schemas.microsoft.com/office/drawing/2014/main" id="{316755AD-2E77-26D9-BB8D-E27030BF01CD}"/>
              </a:ext>
            </a:extLst>
          </p:cNvPr>
          <p:cNvSpPr>
            <a:spLocks noGrp="1"/>
          </p:cNvSpPr>
          <p:nvPr>
            <p:ph type="body" sz="quarter" idx="27"/>
          </p:nvPr>
        </p:nvSpPr>
        <p:spPr>
          <a:xfrm>
            <a:off x="8926395" y="4325692"/>
            <a:ext cx="1289304" cy="813816"/>
          </a:xfrm>
        </p:spPr>
        <p:txBody>
          <a:bodyPr>
            <a:normAutofit lnSpcReduction="10000"/>
          </a:bodyPr>
          <a:lstStyle/>
          <a:p>
            <a:r>
              <a:rPr lang="en-US" dirty="0">
                <a:latin typeface="Arial Nova" panose="020B0504020202020204" pitchFamily="34" charset="0"/>
              </a:rPr>
              <a:t>05</a:t>
            </a:r>
          </a:p>
        </p:txBody>
      </p:sp>
      <p:sp>
        <p:nvSpPr>
          <p:cNvPr id="46" name="Text Placeholder 45">
            <a:extLst>
              <a:ext uri="{FF2B5EF4-FFF2-40B4-BE49-F238E27FC236}">
                <a16:creationId xmlns:a16="http://schemas.microsoft.com/office/drawing/2014/main" id="{958B3601-D684-F260-BEC5-813172E3CE43}"/>
              </a:ext>
            </a:extLst>
          </p:cNvPr>
          <p:cNvSpPr>
            <a:spLocks noGrp="1"/>
          </p:cNvSpPr>
          <p:nvPr>
            <p:ph type="body" sz="quarter" idx="17"/>
          </p:nvPr>
        </p:nvSpPr>
        <p:spPr>
          <a:solidFill>
            <a:srgbClr val="1853E7"/>
          </a:solidFill>
        </p:spPr>
        <p:txBody>
          <a:bodyPr>
            <a:normAutofit lnSpcReduction="10000"/>
          </a:bodyPr>
          <a:lstStyle/>
          <a:p>
            <a:r>
              <a:rPr lang="en-US" dirty="0">
                <a:latin typeface="Avenir Next LT Pro" panose="020B0504020202020204" pitchFamily="34" charset="0"/>
              </a:rPr>
              <a:t>Lesson</a:t>
            </a:r>
          </a:p>
        </p:txBody>
      </p:sp>
      <p:sp>
        <p:nvSpPr>
          <p:cNvPr id="51" name="Text Placeholder 50">
            <a:extLst>
              <a:ext uri="{FF2B5EF4-FFF2-40B4-BE49-F238E27FC236}">
                <a16:creationId xmlns:a16="http://schemas.microsoft.com/office/drawing/2014/main" id="{00955C5E-F740-803E-605E-7A855D5396B1}"/>
              </a:ext>
            </a:extLst>
          </p:cNvPr>
          <p:cNvSpPr>
            <a:spLocks noGrp="1"/>
          </p:cNvSpPr>
          <p:nvPr>
            <p:ph type="body" sz="quarter" idx="22"/>
          </p:nvPr>
        </p:nvSpPr>
        <p:spPr/>
        <p:txBody>
          <a:bodyPr>
            <a:normAutofit/>
          </a:bodyPr>
          <a:lstStyle/>
          <a:p>
            <a:r>
              <a:rPr lang="en-US" sz="1600" dirty="0">
                <a:latin typeface="Avenir Next LT Pro" panose="020B0504020202020204" pitchFamily="34" charset="0"/>
              </a:rPr>
              <a:t>Giving and Receiving Feedback</a:t>
            </a:r>
          </a:p>
        </p:txBody>
      </p:sp>
      <p:pic>
        <p:nvPicPr>
          <p:cNvPr id="3" name="Picture 2">
            <a:extLst>
              <a:ext uri="{FF2B5EF4-FFF2-40B4-BE49-F238E27FC236}">
                <a16:creationId xmlns:a16="http://schemas.microsoft.com/office/drawing/2014/main" id="{49ABE6C5-60D3-F089-9331-F1E95BFA1D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51884" y="116425"/>
            <a:ext cx="1439950" cy="332213"/>
          </a:xfrm>
          <a:prstGeom prst="rect">
            <a:avLst/>
          </a:prstGeom>
        </p:spPr>
      </p:pic>
    </p:spTree>
    <p:extLst>
      <p:ext uri="{BB962C8B-B14F-4D97-AF65-F5344CB8AC3E}">
        <p14:creationId xmlns:p14="http://schemas.microsoft.com/office/powerpoint/2010/main" val="1280436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1" name="Google Shape;1161;p95"/>
          <p:cNvSpPr txBox="1">
            <a:spLocks noGrp="1"/>
          </p:cNvSpPr>
          <p:nvPr>
            <p:ph type="title"/>
          </p:nvPr>
        </p:nvSpPr>
        <p:spPr>
          <a:xfrm>
            <a:off x="1077854" y="188345"/>
            <a:ext cx="10036292" cy="773776"/>
          </a:xfrm>
          <a:prstGeom prst="rect">
            <a:avLst/>
          </a:prstGeom>
          <a:noFill/>
          <a:ln>
            <a:noFill/>
          </a:ln>
        </p:spPr>
        <p:txBody>
          <a:bodyPr spcFirstLastPara="1" wrap="square" lIns="121900" tIns="121900" rIns="121900" bIns="121900" anchor="t" anchorCtr="0">
            <a:noAutofit/>
          </a:bodyPr>
          <a:lstStyle/>
          <a:p>
            <a:pPr>
              <a:buSzPts val="2800"/>
            </a:pPr>
            <a:r>
              <a:rPr lang="en-GB" sz="3600" dirty="0"/>
              <a:t>Example</a:t>
            </a:r>
            <a:endParaRPr dirty="0"/>
          </a:p>
        </p:txBody>
      </p:sp>
      <p:sp>
        <p:nvSpPr>
          <p:cNvPr id="1162" name="Google Shape;1162;p95"/>
          <p:cNvSpPr txBox="1">
            <a:spLocks noGrp="1"/>
          </p:cNvSpPr>
          <p:nvPr>
            <p:ph type="sldNum" idx="4294967295"/>
          </p:nvPr>
        </p:nvSpPr>
        <p:spPr>
          <a:xfrm>
            <a:off x="11461750" y="6332538"/>
            <a:ext cx="730250" cy="525462"/>
          </a:xfrm>
          <a:prstGeom prst="rect">
            <a:avLst/>
          </a:prstGeom>
        </p:spPr>
        <p:txBody>
          <a:bodyPr spcFirstLastPara="1" wrap="square" lIns="121900" tIns="121900" rIns="121900" bIns="121900" anchor="ctr" anchorCtr="0">
            <a:noAutofit/>
          </a:bodyPr>
          <a:lstStyle/>
          <a:p>
            <a:pPr>
              <a:buSzPts val="1000"/>
            </a:pPr>
            <a:fld id="{00000000-1234-1234-1234-123412341234}" type="slidenum">
              <a:rPr lang="en-GB"/>
              <a:pPr>
                <a:buSzPts val="1000"/>
              </a:pPr>
              <a:t>30</a:t>
            </a:fld>
            <a:endParaRPr dirty="0"/>
          </a:p>
        </p:txBody>
      </p:sp>
      <p:sp>
        <p:nvSpPr>
          <p:cNvPr id="1164" name="Google Shape;1164;p95"/>
          <p:cNvSpPr txBox="1"/>
          <p:nvPr/>
        </p:nvSpPr>
        <p:spPr>
          <a:xfrm>
            <a:off x="1204854" y="1285043"/>
            <a:ext cx="5716646" cy="5047495"/>
          </a:xfrm>
          <a:prstGeom prst="rect">
            <a:avLst/>
          </a:prstGeom>
          <a:noFill/>
          <a:ln>
            <a:noFill/>
          </a:ln>
        </p:spPr>
        <p:txBody>
          <a:bodyPr spcFirstLastPara="1" wrap="square" lIns="121900" tIns="121900" rIns="121900" bIns="121900" anchor="t" anchorCtr="0">
            <a:spAutoFit/>
          </a:bodyPr>
          <a:lstStyle/>
          <a:p>
            <a:pPr>
              <a:lnSpc>
                <a:spcPct val="150000"/>
              </a:lnSpc>
            </a:pPr>
            <a:r>
              <a:rPr lang="en-US" sz="1600" b="1" dirty="0">
                <a:latin typeface="Avenir Next LT Pro" panose="020B0504020202020204" pitchFamily="34" charset="0"/>
                <a:ea typeface="Montserrat"/>
                <a:cs typeface="Montserrat"/>
                <a:sym typeface="Montserrat"/>
              </a:rPr>
              <a:t>Positive Feedback: </a:t>
            </a:r>
            <a:r>
              <a:rPr lang="en-US" sz="1600" dirty="0">
                <a:latin typeface="Avenir Next LT Pro" panose="020B0504020202020204" pitchFamily="34" charset="0"/>
                <a:ea typeface="Montserrat"/>
                <a:cs typeface="Montserrat"/>
                <a:sym typeface="Montserrat"/>
              </a:rPr>
              <a:t>I want to acknowledge your dedication and commitment to meeting project deadlines. Your ability to manage multiple tasks simultaneously has been impressive.</a:t>
            </a:r>
          </a:p>
          <a:p>
            <a:pPr>
              <a:lnSpc>
                <a:spcPct val="150000"/>
              </a:lnSpc>
            </a:pPr>
            <a:r>
              <a:rPr lang="en-US" sz="1600" b="1" dirty="0">
                <a:latin typeface="Avenir Next LT Pro" panose="020B0504020202020204" pitchFamily="34" charset="0"/>
                <a:ea typeface="Montserrat"/>
                <a:cs typeface="Montserrat"/>
                <a:sym typeface="Montserrat"/>
              </a:rPr>
              <a:t>Constructive Feedback: </a:t>
            </a:r>
            <a:r>
              <a:rPr lang="en-US" sz="1600" dirty="0">
                <a:latin typeface="Avenir Next LT Pro" panose="020B0504020202020204" pitchFamily="34" charset="0"/>
                <a:ea typeface="Montserrat"/>
                <a:cs typeface="Montserrat"/>
                <a:sym typeface="Montserrat"/>
              </a:rPr>
              <a:t>I noticed that in the last team meeting, you didn't actively participate in the group discussion. It would be beneficial for you to share your insights and ideas more actively, as it contributes to the overall team collaboration and problem-solving process.</a:t>
            </a:r>
          </a:p>
          <a:p>
            <a:pPr>
              <a:lnSpc>
                <a:spcPct val="150000"/>
              </a:lnSpc>
            </a:pPr>
            <a:r>
              <a:rPr lang="en-US" sz="1600" b="1" dirty="0">
                <a:latin typeface="Avenir Next LT Pro" panose="020B0504020202020204" pitchFamily="34" charset="0"/>
                <a:ea typeface="Montserrat"/>
                <a:cs typeface="Montserrat"/>
                <a:sym typeface="Montserrat"/>
              </a:rPr>
              <a:t>Encouraging Comment: </a:t>
            </a:r>
            <a:r>
              <a:rPr lang="en-US" sz="1600" dirty="0">
                <a:latin typeface="Avenir Next LT Pro" panose="020B0504020202020204" pitchFamily="34" charset="0"/>
                <a:ea typeface="Montserrat"/>
                <a:cs typeface="Montserrat"/>
                <a:sym typeface="Montserrat"/>
              </a:rPr>
              <a:t>I have confidence in your abilities, and I believe that by sharing your valuable perspectives, you can make an even greater impact on our team's success. </a:t>
            </a:r>
            <a:endParaRPr sz="1600" dirty="0">
              <a:latin typeface="Avenir Next LT Pro" panose="020B0504020202020204" pitchFamily="34" charset="0"/>
              <a:ea typeface="Montserrat"/>
              <a:cs typeface="Montserrat"/>
              <a:sym typeface="Montserrat"/>
            </a:endParaRPr>
          </a:p>
        </p:txBody>
      </p:sp>
      <p:pic>
        <p:nvPicPr>
          <p:cNvPr id="4098" name="Picture 2" descr="Free vector two persons indexing characters group">
            <a:extLst>
              <a:ext uri="{FF2B5EF4-FFF2-40B4-BE49-F238E27FC236}">
                <a16:creationId xmlns:a16="http://schemas.microsoft.com/office/drawing/2014/main" id="{5BF697C1-0D75-8F4D-D8F1-DD5113CACD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00" r="12300"/>
          <a:stretch/>
        </p:blipFill>
        <p:spPr bwMode="auto">
          <a:xfrm>
            <a:off x="7353300" y="1652106"/>
            <a:ext cx="4495800" cy="449580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12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189C5AB7-271D-814A-6987-7F768A4B0D8B}"/>
              </a:ext>
            </a:extLst>
          </p:cNvPr>
          <p:cNvSpPr>
            <a:spLocks noGrp="1"/>
          </p:cNvSpPr>
          <p:nvPr>
            <p:ph type="title"/>
          </p:nvPr>
        </p:nvSpPr>
        <p:spPr>
          <a:xfrm>
            <a:off x="1077854" y="289945"/>
            <a:ext cx="10036292" cy="773776"/>
          </a:xfrm>
        </p:spPr>
        <p:txBody>
          <a:bodyPr>
            <a:normAutofit/>
          </a:bodyPr>
          <a:lstStyle/>
          <a:p>
            <a:r>
              <a:rPr lang="en-US" sz="3600" dirty="0"/>
              <a:t>Situation-</a:t>
            </a:r>
            <a:r>
              <a:rPr lang="en-US" sz="3600" dirty="0" err="1"/>
              <a:t>Behaviour</a:t>
            </a:r>
            <a:r>
              <a:rPr lang="en-US" sz="3600" dirty="0"/>
              <a:t>-Impact</a:t>
            </a:r>
            <a:endParaRPr lang="en-NG" sz="3600" dirty="0"/>
          </a:p>
        </p:txBody>
      </p:sp>
      <p:graphicFrame>
        <p:nvGraphicFramePr>
          <p:cNvPr id="29" name="Diagram 28">
            <a:extLst>
              <a:ext uri="{FF2B5EF4-FFF2-40B4-BE49-F238E27FC236}">
                <a16:creationId xmlns:a16="http://schemas.microsoft.com/office/drawing/2014/main" id="{624AF302-155D-6FBE-52EB-6E2485B8F5AF}"/>
              </a:ext>
            </a:extLst>
          </p:cNvPr>
          <p:cNvGraphicFramePr/>
          <p:nvPr>
            <p:extLst>
              <p:ext uri="{D42A27DB-BD31-4B8C-83A1-F6EECF244321}">
                <p14:modId xmlns:p14="http://schemas.microsoft.com/office/powerpoint/2010/main" val="1059752859"/>
              </p:ext>
            </p:extLst>
          </p:nvPr>
        </p:nvGraphicFramePr>
        <p:xfrm>
          <a:off x="1077854" y="2313116"/>
          <a:ext cx="7145711" cy="2231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1" name="Picture 30">
            <a:extLst>
              <a:ext uri="{FF2B5EF4-FFF2-40B4-BE49-F238E27FC236}">
                <a16:creationId xmlns:a16="http://schemas.microsoft.com/office/drawing/2014/main" id="{6E681031-64FF-9EB8-6F6D-3EDE4A664DAA}"/>
              </a:ext>
            </a:extLst>
          </p:cNvPr>
          <p:cNvPicPr>
            <a:picLocks noChangeAspect="1"/>
          </p:cNvPicPr>
          <p:nvPr/>
        </p:nvPicPr>
        <p:blipFill>
          <a:blip r:embed="rId8"/>
          <a:stretch>
            <a:fillRect/>
          </a:stretch>
        </p:blipFill>
        <p:spPr>
          <a:xfrm>
            <a:off x="1803400" y="1412338"/>
            <a:ext cx="773777" cy="773777"/>
          </a:xfrm>
          <a:prstGeom prst="rect">
            <a:avLst/>
          </a:prstGeom>
        </p:spPr>
      </p:pic>
      <p:pic>
        <p:nvPicPr>
          <p:cNvPr id="2048" name="Picture 2047">
            <a:extLst>
              <a:ext uri="{FF2B5EF4-FFF2-40B4-BE49-F238E27FC236}">
                <a16:creationId xmlns:a16="http://schemas.microsoft.com/office/drawing/2014/main" id="{307736EF-A27C-E6C3-A259-71C63307E549}"/>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263820" y="1412338"/>
            <a:ext cx="773777" cy="773777"/>
          </a:xfrm>
          <a:prstGeom prst="rect">
            <a:avLst/>
          </a:prstGeom>
        </p:spPr>
      </p:pic>
      <p:pic>
        <p:nvPicPr>
          <p:cNvPr id="2049" name="Picture 2048">
            <a:extLst>
              <a:ext uri="{FF2B5EF4-FFF2-40B4-BE49-F238E27FC236}">
                <a16:creationId xmlns:a16="http://schemas.microsoft.com/office/drawing/2014/main" id="{2A3660A1-626C-F31C-3C7F-27CF477CAAF6}"/>
              </a:ext>
            </a:extLst>
          </p:cNvPr>
          <p:cNvPicPr>
            <a:picLocks noChangeAspect="1"/>
          </p:cNvPicPr>
          <p:nvPr/>
        </p:nvPicPr>
        <p:blipFill>
          <a:blip r:embed="rId8"/>
          <a:stretch>
            <a:fillRect/>
          </a:stretch>
        </p:blipFill>
        <p:spPr>
          <a:xfrm>
            <a:off x="6724240" y="1412338"/>
            <a:ext cx="773777" cy="773777"/>
          </a:xfrm>
          <a:prstGeom prst="rect">
            <a:avLst/>
          </a:prstGeom>
        </p:spPr>
      </p:pic>
      <p:sp>
        <p:nvSpPr>
          <p:cNvPr id="2052" name="TextBox 2051">
            <a:extLst>
              <a:ext uri="{FF2B5EF4-FFF2-40B4-BE49-F238E27FC236}">
                <a16:creationId xmlns:a16="http://schemas.microsoft.com/office/drawing/2014/main" id="{278F73C3-3FD7-9CFA-C193-0166597139FA}"/>
              </a:ext>
            </a:extLst>
          </p:cNvPr>
          <p:cNvSpPr txBox="1"/>
          <p:nvPr/>
        </p:nvSpPr>
        <p:spPr>
          <a:xfrm>
            <a:off x="1077854" y="4671884"/>
            <a:ext cx="7145711" cy="1754326"/>
          </a:xfrm>
          <a:prstGeom prst="rect">
            <a:avLst/>
          </a:prstGeom>
          <a:solidFill>
            <a:schemeClr val="accent5">
              <a:lumMod val="20000"/>
              <a:lumOff val="80000"/>
            </a:schemeClr>
          </a:solidFill>
        </p:spPr>
        <p:txBody>
          <a:bodyPr wrap="square">
            <a:spAutoFit/>
          </a:bodyPr>
          <a:lstStyle/>
          <a:p>
            <a:pPr marL="342900" indent="-342900" algn="l">
              <a:buAutoNum type="arabicPeriod"/>
            </a:pPr>
            <a:r>
              <a:rPr lang="en-US" b="1" dirty="0">
                <a:solidFill>
                  <a:srgbClr val="37383B"/>
                </a:solidFill>
                <a:effectLst/>
              </a:rPr>
              <a:t>Situation:</a:t>
            </a:r>
            <a:r>
              <a:rPr lang="en-US" b="0" dirty="0">
                <a:solidFill>
                  <a:srgbClr val="37383B"/>
                </a:solidFill>
                <a:effectLst/>
              </a:rPr>
              <a:t> “This morning at the 11 a.m. team meeting…”</a:t>
            </a:r>
          </a:p>
          <a:p>
            <a:pPr marL="342900" indent="-342900" algn="l">
              <a:buAutoNum type="arabicPeriod"/>
            </a:pPr>
            <a:r>
              <a:rPr lang="en-US" b="1" dirty="0">
                <a:solidFill>
                  <a:srgbClr val="37383B"/>
                </a:solidFill>
                <a:effectLst/>
              </a:rPr>
              <a:t>Behaviour</a:t>
            </a:r>
            <a:r>
              <a:rPr lang="en-US" b="0" dirty="0">
                <a:solidFill>
                  <a:srgbClr val="37383B"/>
                </a:solidFill>
                <a:effectLst/>
              </a:rPr>
              <a:t>: You interrupted me while I was telling the team about the monthly budget,” instead of “You were rude.”</a:t>
            </a:r>
          </a:p>
          <a:p>
            <a:pPr marL="342900" indent="-342900" algn="l">
              <a:buAutoNum type="arabicPeriod"/>
            </a:pPr>
            <a:r>
              <a:rPr lang="en-US" b="1" dirty="0">
                <a:solidFill>
                  <a:srgbClr val="37383B"/>
                </a:solidFill>
              </a:rPr>
              <a:t>Impact</a:t>
            </a:r>
            <a:r>
              <a:rPr lang="en-US" dirty="0">
                <a:solidFill>
                  <a:srgbClr val="37383B"/>
                </a:solidFill>
              </a:rPr>
              <a:t>: </a:t>
            </a:r>
            <a:r>
              <a:rPr lang="en-US" b="0" dirty="0">
                <a:solidFill>
                  <a:srgbClr val="37383B"/>
                </a:solidFill>
                <a:effectLst/>
              </a:rPr>
              <a:t>“I felt frustrated when you interrupted me because it broke my train of thought.”</a:t>
            </a:r>
          </a:p>
          <a:p>
            <a:pPr marL="342900" indent="-342900" algn="l">
              <a:buAutoNum type="arabicPeriod"/>
            </a:pPr>
            <a:r>
              <a:rPr lang="en-US" b="1" dirty="0">
                <a:solidFill>
                  <a:schemeClr val="accent6"/>
                </a:solidFill>
              </a:rPr>
              <a:t>Intent</a:t>
            </a:r>
            <a:r>
              <a:rPr lang="en-US" dirty="0">
                <a:solidFill>
                  <a:schemeClr val="accent6"/>
                </a:solidFill>
              </a:rPr>
              <a:t>: </a:t>
            </a:r>
            <a:r>
              <a:rPr lang="en-US" dirty="0">
                <a:solidFill>
                  <a:srgbClr val="37383B"/>
                </a:solidFill>
              </a:rPr>
              <a:t>“What were you hoping to accomplish with that?</a:t>
            </a:r>
            <a:endParaRPr lang="en-US" b="0" dirty="0">
              <a:solidFill>
                <a:srgbClr val="37383B"/>
              </a:solidFill>
              <a:effectLst/>
            </a:endParaRPr>
          </a:p>
        </p:txBody>
      </p:sp>
    </p:spTree>
    <p:extLst>
      <p:ext uri="{BB962C8B-B14F-4D97-AF65-F5344CB8AC3E}">
        <p14:creationId xmlns:p14="http://schemas.microsoft.com/office/powerpoint/2010/main" val="942869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1ECCE-2526-08AA-7332-3D2DDE1D4C8F}"/>
              </a:ext>
            </a:extLst>
          </p:cNvPr>
          <p:cNvSpPr>
            <a:spLocks noGrp="1"/>
          </p:cNvSpPr>
          <p:nvPr>
            <p:ph type="title"/>
          </p:nvPr>
        </p:nvSpPr>
        <p:spPr>
          <a:xfrm>
            <a:off x="752043" y="150245"/>
            <a:ext cx="10036292" cy="773776"/>
          </a:xfrm>
        </p:spPr>
        <p:txBody>
          <a:bodyPr>
            <a:normAutofit fontScale="90000"/>
          </a:bodyPr>
          <a:lstStyle/>
          <a:p>
            <a:r>
              <a:rPr lang="en-US" dirty="0"/>
              <a:t>Example of the SBI Model</a:t>
            </a:r>
            <a:endParaRPr lang="en-NG" dirty="0"/>
          </a:p>
        </p:txBody>
      </p:sp>
      <p:pic>
        <p:nvPicPr>
          <p:cNvPr id="3074" name="Picture 2">
            <a:extLst>
              <a:ext uri="{FF2B5EF4-FFF2-40B4-BE49-F238E27FC236}">
                <a16:creationId xmlns:a16="http://schemas.microsoft.com/office/drawing/2014/main" id="{43D13982-1244-37E1-F69D-5E5A0D3A16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56593" y="1318646"/>
            <a:ext cx="6915093" cy="5539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743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1ECCE-2526-08AA-7332-3D2DDE1D4C8F}"/>
              </a:ext>
            </a:extLst>
          </p:cNvPr>
          <p:cNvSpPr>
            <a:spLocks noGrp="1"/>
          </p:cNvSpPr>
          <p:nvPr>
            <p:ph type="title"/>
          </p:nvPr>
        </p:nvSpPr>
        <p:spPr>
          <a:xfrm>
            <a:off x="752043" y="150245"/>
            <a:ext cx="10036292" cy="773776"/>
          </a:xfrm>
        </p:spPr>
        <p:txBody>
          <a:bodyPr>
            <a:normAutofit fontScale="90000"/>
          </a:bodyPr>
          <a:lstStyle/>
          <a:p>
            <a:r>
              <a:rPr lang="en-US" dirty="0"/>
              <a:t>Example of the SBI Model</a:t>
            </a:r>
            <a:endParaRPr lang="en-NG" dirty="0"/>
          </a:p>
        </p:txBody>
      </p:sp>
      <p:pic>
        <p:nvPicPr>
          <p:cNvPr id="3074" name="Picture 2">
            <a:extLst>
              <a:ext uri="{FF2B5EF4-FFF2-40B4-BE49-F238E27FC236}">
                <a16:creationId xmlns:a16="http://schemas.microsoft.com/office/drawing/2014/main" id="{43D13982-1244-37E1-F69D-5E5A0D3A16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043" y="1318646"/>
            <a:ext cx="6924193" cy="5539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287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7991-0AF8-4029-8ADA-C000215A75BB}"/>
              </a:ext>
            </a:extLst>
          </p:cNvPr>
          <p:cNvSpPr>
            <a:spLocks noGrp="1"/>
          </p:cNvSpPr>
          <p:nvPr>
            <p:ph type="title"/>
          </p:nvPr>
        </p:nvSpPr>
        <p:spPr/>
        <p:txBody>
          <a:bodyPr>
            <a:normAutofit fontScale="90000"/>
          </a:bodyPr>
          <a:lstStyle/>
          <a:p>
            <a:r>
              <a:rPr lang="en-US" b="1" dirty="0"/>
              <a:t>Giving Feedback</a:t>
            </a:r>
            <a:endParaRPr lang="en-GB" b="1" dirty="0"/>
          </a:p>
        </p:txBody>
      </p:sp>
      <p:sp>
        <p:nvSpPr>
          <p:cNvPr id="6" name="Freeform: Shape 5">
            <a:extLst>
              <a:ext uri="{FF2B5EF4-FFF2-40B4-BE49-F238E27FC236}">
                <a16:creationId xmlns:a16="http://schemas.microsoft.com/office/drawing/2014/main" id="{3F5D0F34-E363-A290-7422-2B19ABAE2EF2}"/>
              </a:ext>
            </a:extLst>
          </p:cNvPr>
          <p:cNvSpPr/>
          <p:nvPr/>
        </p:nvSpPr>
        <p:spPr>
          <a:xfrm>
            <a:off x="2009343" y="1385117"/>
            <a:ext cx="5801157" cy="754777"/>
          </a:xfrm>
          <a:custGeom>
            <a:avLst/>
            <a:gdLst>
              <a:gd name="connsiteX0" fmla="*/ 0 w 5801157"/>
              <a:gd name="connsiteY0" fmla="*/ 125799 h 754777"/>
              <a:gd name="connsiteX1" fmla="*/ 125799 w 5801157"/>
              <a:gd name="connsiteY1" fmla="*/ 0 h 754777"/>
              <a:gd name="connsiteX2" fmla="*/ 5675358 w 5801157"/>
              <a:gd name="connsiteY2" fmla="*/ 0 h 754777"/>
              <a:gd name="connsiteX3" fmla="*/ 5801157 w 5801157"/>
              <a:gd name="connsiteY3" fmla="*/ 125799 h 754777"/>
              <a:gd name="connsiteX4" fmla="*/ 5801157 w 5801157"/>
              <a:gd name="connsiteY4" fmla="*/ 628978 h 754777"/>
              <a:gd name="connsiteX5" fmla="*/ 5675358 w 5801157"/>
              <a:gd name="connsiteY5" fmla="*/ 754777 h 754777"/>
              <a:gd name="connsiteX6" fmla="*/ 125799 w 5801157"/>
              <a:gd name="connsiteY6" fmla="*/ 754777 h 754777"/>
              <a:gd name="connsiteX7" fmla="*/ 0 w 5801157"/>
              <a:gd name="connsiteY7" fmla="*/ 628978 h 754777"/>
              <a:gd name="connsiteX8" fmla="*/ 0 w 5801157"/>
              <a:gd name="connsiteY8" fmla="*/ 125799 h 75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01157" h="754777">
                <a:moveTo>
                  <a:pt x="0" y="125799"/>
                </a:moveTo>
                <a:cubicBezTo>
                  <a:pt x="0" y="56322"/>
                  <a:pt x="56322" y="0"/>
                  <a:pt x="125799" y="0"/>
                </a:cubicBezTo>
                <a:lnTo>
                  <a:pt x="5675358" y="0"/>
                </a:lnTo>
                <a:cubicBezTo>
                  <a:pt x="5744835" y="0"/>
                  <a:pt x="5801157" y="56322"/>
                  <a:pt x="5801157" y="125799"/>
                </a:cubicBezTo>
                <a:lnTo>
                  <a:pt x="5801157" y="628978"/>
                </a:lnTo>
                <a:cubicBezTo>
                  <a:pt x="5801157" y="698455"/>
                  <a:pt x="5744835" y="754777"/>
                  <a:pt x="5675358" y="754777"/>
                </a:cubicBezTo>
                <a:lnTo>
                  <a:pt x="125799" y="754777"/>
                </a:lnTo>
                <a:cubicBezTo>
                  <a:pt x="56322" y="754777"/>
                  <a:pt x="0" y="698455"/>
                  <a:pt x="0" y="628978"/>
                </a:cubicBezTo>
                <a:lnTo>
                  <a:pt x="0" y="125799"/>
                </a:lnTo>
                <a:close/>
              </a:path>
            </a:pathLst>
          </a:custGeom>
          <a:solidFill>
            <a:srgbClr val="1853E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9235" tIns="109235" rIns="109235" bIns="109235" numCol="1" spcCol="1270" anchor="ctr" anchorCtr="0">
            <a:noAutofit/>
          </a:bodyPr>
          <a:lstStyle/>
          <a:p>
            <a:pPr marL="0" lvl="0" indent="0" algn="l" defTabSz="844550">
              <a:lnSpc>
                <a:spcPct val="90000"/>
              </a:lnSpc>
              <a:spcBef>
                <a:spcPct val="0"/>
              </a:spcBef>
              <a:spcAft>
                <a:spcPct val="35000"/>
              </a:spcAft>
              <a:buNone/>
            </a:pPr>
            <a:r>
              <a:rPr lang="en-US" sz="1900" kern="1200" baseline="0"/>
              <a:t>Check your motives</a:t>
            </a:r>
            <a:endParaRPr lang="en-NG" sz="1900" kern="1200"/>
          </a:p>
        </p:txBody>
      </p:sp>
      <p:sp>
        <p:nvSpPr>
          <p:cNvPr id="7" name="Freeform: Shape 6">
            <a:extLst>
              <a:ext uri="{FF2B5EF4-FFF2-40B4-BE49-F238E27FC236}">
                <a16:creationId xmlns:a16="http://schemas.microsoft.com/office/drawing/2014/main" id="{BD4081B2-9BBF-F6A5-2026-36DDD802BE39}"/>
              </a:ext>
            </a:extLst>
          </p:cNvPr>
          <p:cNvSpPr/>
          <p:nvPr/>
        </p:nvSpPr>
        <p:spPr>
          <a:xfrm>
            <a:off x="3228543" y="2224434"/>
            <a:ext cx="5801157" cy="754777"/>
          </a:xfrm>
          <a:custGeom>
            <a:avLst/>
            <a:gdLst>
              <a:gd name="connsiteX0" fmla="*/ 0 w 5801157"/>
              <a:gd name="connsiteY0" fmla="*/ 125799 h 754777"/>
              <a:gd name="connsiteX1" fmla="*/ 125799 w 5801157"/>
              <a:gd name="connsiteY1" fmla="*/ 0 h 754777"/>
              <a:gd name="connsiteX2" fmla="*/ 5675358 w 5801157"/>
              <a:gd name="connsiteY2" fmla="*/ 0 h 754777"/>
              <a:gd name="connsiteX3" fmla="*/ 5801157 w 5801157"/>
              <a:gd name="connsiteY3" fmla="*/ 125799 h 754777"/>
              <a:gd name="connsiteX4" fmla="*/ 5801157 w 5801157"/>
              <a:gd name="connsiteY4" fmla="*/ 628978 h 754777"/>
              <a:gd name="connsiteX5" fmla="*/ 5675358 w 5801157"/>
              <a:gd name="connsiteY5" fmla="*/ 754777 h 754777"/>
              <a:gd name="connsiteX6" fmla="*/ 125799 w 5801157"/>
              <a:gd name="connsiteY6" fmla="*/ 754777 h 754777"/>
              <a:gd name="connsiteX7" fmla="*/ 0 w 5801157"/>
              <a:gd name="connsiteY7" fmla="*/ 628978 h 754777"/>
              <a:gd name="connsiteX8" fmla="*/ 0 w 5801157"/>
              <a:gd name="connsiteY8" fmla="*/ 125799 h 75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01157" h="754777">
                <a:moveTo>
                  <a:pt x="0" y="125799"/>
                </a:moveTo>
                <a:cubicBezTo>
                  <a:pt x="0" y="56322"/>
                  <a:pt x="56322" y="0"/>
                  <a:pt x="125799" y="0"/>
                </a:cubicBezTo>
                <a:lnTo>
                  <a:pt x="5675358" y="0"/>
                </a:lnTo>
                <a:cubicBezTo>
                  <a:pt x="5744835" y="0"/>
                  <a:pt x="5801157" y="56322"/>
                  <a:pt x="5801157" y="125799"/>
                </a:cubicBezTo>
                <a:lnTo>
                  <a:pt x="5801157" y="628978"/>
                </a:lnTo>
                <a:cubicBezTo>
                  <a:pt x="5801157" y="698455"/>
                  <a:pt x="5744835" y="754777"/>
                  <a:pt x="5675358" y="754777"/>
                </a:cubicBezTo>
                <a:lnTo>
                  <a:pt x="125799" y="754777"/>
                </a:lnTo>
                <a:cubicBezTo>
                  <a:pt x="56322" y="754777"/>
                  <a:pt x="0" y="698455"/>
                  <a:pt x="0" y="628978"/>
                </a:cubicBezTo>
                <a:lnTo>
                  <a:pt x="0" y="125799"/>
                </a:lnTo>
                <a:close/>
              </a:path>
            </a:pathLst>
          </a:custGeom>
          <a:solidFill>
            <a:srgbClr val="1853E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9235" tIns="109235" rIns="109235" bIns="109235" numCol="1" spcCol="1270" anchor="ctr" anchorCtr="0">
            <a:noAutofit/>
          </a:bodyPr>
          <a:lstStyle/>
          <a:p>
            <a:pPr marL="0" lvl="0" indent="0" algn="l" defTabSz="844550">
              <a:lnSpc>
                <a:spcPct val="90000"/>
              </a:lnSpc>
              <a:spcBef>
                <a:spcPct val="0"/>
              </a:spcBef>
              <a:spcAft>
                <a:spcPct val="35000"/>
              </a:spcAft>
              <a:buNone/>
            </a:pPr>
            <a:r>
              <a:rPr lang="en-US" sz="1900" kern="1200" baseline="0" dirty="0"/>
              <a:t>Focus on the issue/performance and not the person</a:t>
            </a:r>
            <a:endParaRPr lang="en-NG" sz="1900" kern="1200" dirty="0"/>
          </a:p>
        </p:txBody>
      </p:sp>
      <p:sp>
        <p:nvSpPr>
          <p:cNvPr id="8" name="Freeform: Shape 7">
            <a:extLst>
              <a:ext uri="{FF2B5EF4-FFF2-40B4-BE49-F238E27FC236}">
                <a16:creationId xmlns:a16="http://schemas.microsoft.com/office/drawing/2014/main" id="{F4D099A6-EC12-2B80-375B-209F3597D494}"/>
              </a:ext>
            </a:extLst>
          </p:cNvPr>
          <p:cNvSpPr/>
          <p:nvPr/>
        </p:nvSpPr>
        <p:spPr>
          <a:xfrm>
            <a:off x="2009343" y="3063751"/>
            <a:ext cx="5801157" cy="754777"/>
          </a:xfrm>
          <a:custGeom>
            <a:avLst/>
            <a:gdLst>
              <a:gd name="connsiteX0" fmla="*/ 0 w 5801157"/>
              <a:gd name="connsiteY0" fmla="*/ 125799 h 754777"/>
              <a:gd name="connsiteX1" fmla="*/ 125799 w 5801157"/>
              <a:gd name="connsiteY1" fmla="*/ 0 h 754777"/>
              <a:gd name="connsiteX2" fmla="*/ 5675358 w 5801157"/>
              <a:gd name="connsiteY2" fmla="*/ 0 h 754777"/>
              <a:gd name="connsiteX3" fmla="*/ 5801157 w 5801157"/>
              <a:gd name="connsiteY3" fmla="*/ 125799 h 754777"/>
              <a:gd name="connsiteX4" fmla="*/ 5801157 w 5801157"/>
              <a:gd name="connsiteY4" fmla="*/ 628978 h 754777"/>
              <a:gd name="connsiteX5" fmla="*/ 5675358 w 5801157"/>
              <a:gd name="connsiteY5" fmla="*/ 754777 h 754777"/>
              <a:gd name="connsiteX6" fmla="*/ 125799 w 5801157"/>
              <a:gd name="connsiteY6" fmla="*/ 754777 h 754777"/>
              <a:gd name="connsiteX7" fmla="*/ 0 w 5801157"/>
              <a:gd name="connsiteY7" fmla="*/ 628978 h 754777"/>
              <a:gd name="connsiteX8" fmla="*/ 0 w 5801157"/>
              <a:gd name="connsiteY8" fmla="*/ 125799 h 75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01157" h="754777">
                <a:moveTo>
                  <a:pt x="0" y="125799"/>
                </a:moveTo>
                <a:cubicBezTo>
                  <a:pt x="0" y="56322"/>
                  <a:pt x="56322" y="0"/>
                  <a:pt x="125799" y="0"/>
                </a:cubicBezTo>
                <a:lnTo>
                  <a:pt x="5675358" y="0"/>
                </a:lnTo>
                <a:cubicBezTo>
                  <a:pt x="5744835" y="0"/>
                  <a:pt x="5801157" y="56322"/>
                  <a:pt x="5801157" y="125799"/>
                </a:cubicBezTo>
                <a:lnTo>
                  <a:pt x="5801157" y="628978"/>
                </a:lnTo>
                <a:cubicBezTo>
                  <a:pt x="5801157" y="698455"/>
                  <a:pt x="5744835" y="754777"/>
                  <a:pt x="5675358" y="754777"/>
                </a:cubicBezTo>
                <a:lnTo>
                  <a:pt x="125799" y="754777"/>
                </a:lnTo>
                <a:cubicBezTo>
                  <a:pt x="56322" y="754777"/>
                  <a:pt x="0" y="698455"/>
                  <a:pt x="0" y="628978"/>
                </a:cubicBezTo>
                <a:lnTo>
                  <a:pt x="0" y="125799"/>
                </a:lnTo>
                <a:close/>
              </a:path>
            </a:pathLst>
          </a:custGeom>
          <a:solidFill>
            <a:srgbClr val="1853E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9235" tIns="109235" rIns="109235" bIns="109235" numCol="1" spcCol="1270" anchor="ctr" anchorCtr="0">
            <a:noAutofit/>
          </a:bodyPr>
          <a:lstStyle/>
          <a:p>
            <a:pPr marL="0" lvl="0" indent="0" algn="l" defTabSz="844550">
              <a:lnSpc>
                <a:spcPct val="90000"/>
              </a:lnSpc>
              <a:spcBef>
                <a:spcPct val="0"/>
              </a:spcBef>
              <a:spcAft>
                <a:spcPct val="35000"/>
              </a:spcAft>
              <a:buNone/>
            </a:pPr>
            <a:r>
              <a:rPr lang="en-US" sz="1900" kern="1200" baseline="0"/>
              <a:t>Celebrate in public, Criticize in private</a:t>
            </a:r>
            <a:endParaRPr lang="en-NG" sz="1900" kern="1200"/>
          </a:p>
        </p:txBody>
      </p:sp>
      <p:sp>
        <p:nvSpPr>
          <p:cNvPr id="9" name="Freeform: Shape 8">
            <a:extLst>
              <a:ext uri="{FF2B5EF4-FFF2-40B4-BE49-F238E27FC236}">
                <a16:creationId xmlns:a16="http://schemas.microsoft.com/office/drawing/2014/main" id="{6D8E52BB-5330-A021-D6AF-5C86A1EDA047}"/>
              </a:ext>
            </a:extLst>
          </p:cNvPr>
          <p:cNvSpPr/>
          <p:nvPr/>
        </p:nvSpPr>
        <p:spPr>
          <a:xfrm>
            <a:off x="3228542" y="3903068"/>
            <a:ext cx="5801157" cy="754777"/>
          </a:xfrm>
          <a:custGeom>
            <a:avLst/>
            <a:gdLst>
              <a:gd name="connsiteX0" fmla="*/ 0 w 5801157"/>
              <a:gd name="connsiteY0" fmla="*/ 125799 h 754777"/>
              <a:gd name="connsiteX1" fmla="*/ 125799 w 5801157"/>
              <a:gd name="connsiteY1" fmla="*/ 0 h 754777"/>
              <a:gd name="connsiteX2" fmla="*/ 5675358 w 5801157"/>
              <a:gd name="connsiteY2" fmla="*/ 0 h 754777"/>
              <a:gd name="connsiteX3" fmla="*/ 5801157 w 5801157"/>
              <a:gd name="connsiteY3" fmla="*/ 125799 h 754777"/>
              <a:gd name="connsiteX4" fmla="*/ 5801157 w 5801157"/>
              <a:gd name="connsiteY4" fmla="*/ 628978 h 754777"/>
              <a:gd name="connsiteX5" fmla="*/ 5675358 w 5801157"/>
              <a:gd name="connsiteY5" fmla="*/ 754777 h 754777"/>
              <a:gd name="connsiteX6" fmla="*/ 125799 w 5801157"/>
              <a:gd name="connsiteY6" fmla="*/ 754777 h 754777"/>
              <a:gd name="connsiteX7" fmla="*/ 0 w 5801157"/>
              <a:gd name="connsiteY7" fmla="*/ 628978 h 754777"/>
              <a:gd name="connsiteX8" fmla="*/ 0 w 5801157"/>
              <a:gd name="connsiteY8" fmla="*/ 125799 h 75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01157" h="754777">
                <a:moveTo>
                  <a:pt x="0" y="125799"/>
                </a:moveTo>
                <a:cubicBezTo>
                  <a:pt x="0" y="56322"/>
                  <a:pt x="56322" y="0"/>
                  <a:pt x="125799" y="0"/>
                </a:cubicBezTo>
                <a:lnTo>
                  <a:pt x="5675358" y="0"/>
                </a:lnTo>
                <a:cubicBezTo>
                  <a:pt x="5744835" y="0"/>
                  <a:pt x="5801157" y="56322"/>
                  <a:pt x="5801157" y="125799"/>
                </a:cubicBezTo>
                <a:lnTo>
                  <a:pt x="5801157" y="628978"/>
                </a:lnTo>
                <a:cubicBezTo>
                  <a:pt x="5801157" y="698455"/>
                  <a:pt x="5744835" y="754777"/>
                  <a:pt x="5675358" y="754777"/>
                </a:cubicBezTo>
                <a:lnTo>
                  <a:pt x="125799" y="754777"/>
                </a:lnTo>
                <a:cubicBezTo>
                  <a:pt x="56322" y="754777"/>
                  <a:pt x="0" y="698455"/>
                  <a:pt x="0" y="628978"/>
                </a:cubicBezTo>
                <a:lnTo>
                  <a:pt x="0" y="125799"/>
                </a:lnTo>
                <a:close/>
              </a:path>
            </a:pathLst>
          </a:custGeom>
          <a:solidFill>
            <a:srgbClr val="1853E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9235" tIns="109235" rIns="109235" bIns="109235" numCol="1" spcCol="1270" anchor="ctr" anchorCtr="0">
            <a:noAutofit/>
          </a:bodyPr>
          <a:lstStyle/>
          <a:p>
            <a:pPr marL="0" lvl="0" indent="0" algn="l" defTabSz="844550">
              <a:lnSpc>
                <a:spcPct val="90000"/>
              </a:lnSpc>
              <a:spcBef>
                <a:spcPct val="0"/>
              </a:spcBef>
              <a:spcAft>
                <a:spcPct val="35000"/>
              </a:spcAft>
              <a:buNone/>
            </a:pPr>
            <a:r>
              <a:rPr lang="en-US" sz="1900" kern="1200" baseline="0" dirty="0"/>
              <a:t>Do it regularly and be specific</a:t>
            </a:r>
            <a:endParaRPr lang="en-NG" sz="1900" kern="1200" dirty="0"/>
          </a:p>
        </p:txBody>
      </p:sp>
      <p:sp>
        <p:nvSpPr>
          <p:cNvPr id="11" name="Freeform: Shape 10">
            <a:extLst>
              <a:ext uri="{FF2B5EF4-FFF2-40B4-BE49-F238E27FC236}">
                <a16:creationId xmlns:a16="http://schemas.microsoft.com/office/drawing/2014/main" id="{11852EBA-E91C-589C-B313-2D2F8C90E74F}"/>
              </a:ext>
            </a:extLst>
          </p:cNvPr>
          <p:cNvSpPr/>
          <p:nvPr/>
        </p:nvSpPr>
        <p:spPr>
          <a:xfrm>
            <a:off x="2009343" y="4742385"/>
            <a:ext cx="5801157" cy="754777"/>
          </a:xfrm>
          <a:custGeom>
            <a:avLst/>
            <a:gdLst>
              <a:gd name="connsiteX0" fmla="*/ 0 w 5801157"/>
              <a:gd name="connsiteY0" fmla="*/ 125799 h 754777"/>
              <a:gd name="connsiteX1" fmla="*/ 125799 w 5801157"/>
              <a:gd name="connsiteY1" fmla="*/ 0 h 754777"/>
              <a:gd name="connsiteX2" fmla="*/ 5675358 w 5801157"/>
              <a:gd name="connsiteY2" fmla="*/ 0 h 754777"/>
              <a:gd name="connsiteX3" fmla="*/ 5801157 w 5801157"/>
              <a:gd name="connsiteY3" fmla="*/ 125799 h 754777"/>
              <a:gd name="connsiteX4" fmla="*/ 5801157 w 5801157"/>
              <a:gd name="connsiteY4" fmla="*/ 628978 h 754777"/>
              <a:gd name="connsiteX5" fmla="*/ 5675358 w 5801157"/>
              <a:gd name="connsiteY5" fmla="*/ 754777 h 754777"/>
              <a:gd name="connsiteX6" fmla="*/ 125799 w 5801157"/>
              <a:gd name="connsiteY6" fmla="*/ 754777 h 754777"/>
              <a:gd name="connsiteX7" fmla="*/ 0 w 5801157"/>
              <a:gd name="connsiteY7" fmla="*/ 628978 h 754777"/>
              <a:gd name="connsiteX8" fmla="*/ 0 w 5801157"/>
              <a:gd name="connsiteY8" fmla="*/ 125799 h 75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01157" h="754777">
                <a:moveTo>
                  <a:pt x="0" y="125799"/>
                </a:moveTo>
                <a:cubicBezTo>
                  <a:pt x="0" y="56322"/>
                  <a:pt x="56322" y="0"/>
                  <a:pt x="125799" y="0"/>
                </a:cubicBezTo>
                <a:lnTo>
                  <a:pt x="5675358" y="0"/>
                </a:lnTo>
                <a:cubicBezTo>
                  <a:pt x="5744835" y="0"/>
                  <a:pt x="5801157" y="56322"/>
                  <a:pt x="5801157" y="125799"/>
                </a:cubicBezTo>
                <a:lnTo>
                  <a:pt x="5801157" y="628978"/>
                </a:lnTo>
                <a:cubicBezTo>
                  <a:pt x="5801157" y="698455"/>
                  <a:pt x="5744835" y="754777"/>
                  <a:pt x="5675358" y="754777"/>
                </a:cubicBezTo>
                <a:lnTo>
                  <a:pt x="125799" y="754777"/>
                </a:lnTo>
                <a:cubicBezTo>
                  <a:pt x="56322" y="754777"/>
                  <a:pt x="0" y="698455"/>
                  <a:pt x="0" y="628978"/>
                </a:cubicBezTo>
                <a:lnTo>
                  <a:pt x="0" y="125799"/>
                </a:lnTo>
                <a:close/>
              </a:path>
            </a:pathLst>
          </a:custGeom>
          <a:solidFill>
            <a:srgbClr val="1853E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9235" tIns="109235" rIns="109235" bIns="109235" numCol="1" spcCol="1270" anchor="ctr" anchorCtr="0">
            <a:noAutofit/>
          </a:bodyPr>
          <a:lstStyle/>
          <a:p>
            <a:pPr marL="0" lvl="0" indent="0" algn="l" defTabSz="844550">
              <a:lnSpc>
                <a:spcPct val="90000"/>
              </a:lnSpc>
              <a:spcBef>
                <a:spcPct val="0"/>
              </a:spcBef>
              <a:spcAft>
                <a:spcPct val="35000"/>
              </a:spcAft>
              <a:buNone/>
            </a:pPr>
            <a:r>
              <a:rPr lang="en-US" sz="1900" kern="1200" baseline="0"/>
              <a:t>Come with a deep level of empathy</a:t>
            </a:r>
            <a:endParaRPr lang="en-NG" sz="1900" kern="1200"/>
          </a:p>
        </p:txBody>
      </p:sp>
      <p:sp>
        <p:nvSpPr>
          <p:cNvPr id="12" name="Freeform: Shape 11">
            <a:extLst>
              <a:ext uri="{FF2B5EF4-FFF2-40B4-BE49-F238E27FC236}">
                <a16:creationId xmlns:a16="http://schemas.microsoft.com/office/drawing/2014/main" id="{F7B8ABF9-C8C6-0D22-AC8C-C7EC1C9E3074}"/>
              </a:ext>
            </a:extLst>
          </p:cNvPr>
          <p:cNvSpPr/>
          <p:nvPr/>
        </p:nvSpPr>
        <p:spPr>
          <a:xfrm>
            <a:off x="3228541" y="5581704"/>
            <a:ext cx="5801157" cy="754777"/>
          </a:xfrm>
          <a:custGeom>
            <a:avLst/>
            <a:gdLst>
              <a:gd name="connsiteX0" fmla="*/ 0 w 5801157"/>
              <a:gd name="connsiteY0" fmla="*/ 125799 h 754777"/>
              <a:gd name="connsiteX1" fmla="*/ 125799 w 5801157"/>
              <a:gd name="connsiteY1" fmla="*/ 0 h 754777"/>
              <a:gd name="connsiteX2" fmla="*/ 5675358 w 5801157"/>
              <a:gd name="connsiteY2" fmla="*/ 0 h 754777"/>
              <a:gd name="connsiteX3" fmla="*/ 5801157 w 5801157"/>
              <a:gd name="connsiteY3" fmla="*/ 125799 h 754777"/>
              <a:gd name="connsiteX4" fmla="*/ 5801157 w 5801157"/>
              <a:gd name="connsiteY4" fmla="*/ 628978 h 754777"/>
              <a:gd name="connsiteX5" fmla="*/ 5675358 w 5801157"/>
              <a:gd name="connsiteY5" fmla="*/ 754777 h 754777"/>
              <a:gd name="connsiteX6" fmla="*/ 125799 w 5801157"/>
              <a:gd name="connsiteY6" fmla="*/ 754777 h 754777"/>
              <a:gd name="connsiteX7" fmla="*/ 0 w 5801157"/>
              <a:gd name="connsiteY7" fmla="*/ 628978 h 754777"/>
              <a:gd name="connsiteX8" fmla="*/ 0 w 5801157"/>
              <a:gd name="connsiteY8" fmla="*/ 125799 h 75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01157" h="754777">
                <a:moveTo>
                  <a:pt x="0" y="125799"/>
                </a:moveTo>
                <a:cubicBezTo>
                  <a:pt x="0" y="56322"/>
                  <a:pt x="56322" y="0"/>
                  <a:pt x="125799" y="0"/>
                </a:cubicBezTo>
                <a:lnTo>
                  <a:pt x="5675358" y="0"/>
                </a:lnTo>
                <a:cubicBezTo>
                  <a:pt x="5744835" y="0"/>
                  <a:pt x="5801157" y="56322"/>
                  <a:pt x="5801157" y="125799"/>
                </a:cubicBezTo>
                <a:lnTo>
                  <a:pt x="5801157" y="628978"/>
                </a:lnTo>
                <a:cubicBezTo>
                  <a:pt x="5801157" y="698455"/>
                  <a:pt x="5744835" y="754777"/>
                  <a:pt x="5675358" y="754777"/>
                </a:cubicBezTo>
                <a:lnTo>
                  <a:pt x="125799" y="754777"/>
                </a:lnTo>
                <a:cubicBezTo>
                  <a:pt x="56322" y="754777"/>
                  <a:pt x="0" y="698455"/>
                  <a:pt x="0" y="628978"/>
                </a:cubicBezTo>
                <a:lnTo>
                  <a:pt x="0" y="125799"/>
                </a:lnTo>
                <a:close/>
              </a:path>
            </a:pathLst>
          </a:custGeom>
          <a:solidFill>
            <a:srgbClr val="1853E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9235" tIns="109235" rIns="109235" bIns="109235" numCol="1" spcCol="1270" anchor="ctr" anchorCtr="0">
            <a:noAutofit/>
          </a:bodyPr>
          <a:lstStyle/>
          <a:p>
            <a:pPr marL="0" lvl="0" indent="0" algn="l" defTabSz="844550">
              <a:lnSpc>
                <a:spcPct val="90000"/>
              </a:lnSpc>
              <a:spcBef>
                <a:spcPct val="0"/>
              </a:spcBef>
              <a:spcAft>
                <a:spcPct val="35000"/>
              </a:spcAft>
              <a:buNone/>
            </a:pPr>
            <a:r>
              <a:rPr lang="en-US" sz="1900" kern="1200" baseline="0"/>
              <a:t>Make the conversation a two-way street</a:t>
            </a:r>
            <a:endParaRPr lang="en-NG" sz="1900" kern="1200"/>
          </a:p>
        </p:txBody>
      </p:sp>
      <p:sp>
        <p:nvSpPr>
          <p:cNvPr id="13" name="Oval 12">
            <a:extLst>
              <a:ext uri="{FF2B5EF4-FFF2-40B4-BE49-F238E27FC236}">
                <a16:creationId xmlns:a16="http://schemas.microsoft.com/office/drawing/2014/main" id="{CD83196B-58F2-C5AC-FB0F-74AFFBE0C5D0}"/>
              </a:ext>
            </a:extLst>
          </p:cNvPr>
          <p:cNvSpPr/>
          <p:nvPr/>
        </p:nvSpPr>
        <p:spPr>
          <a:xfrm>
            <a:off x="1003300" y="1385117"/>
            <a:ext cx="736600" cy="7366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Poppins" panose="00000500000000000000" pitchFamily="2" charset="0"/>
                <a:cs typeface="Poppins" panose="00000500000000000000" pitchFamily="2" charset="0"/>
              </a:rPr>
              <a:t>1</a:t>
            </a:r>
            <a:endParaRPr lang="en-NG" b="1" dirty="0">
              <a:solidFill>
                <a:schemeClr val="tx1"/>
              </a:solidFill>
              <a:latin typeface="Poppins" panose="00000500000000000000" pitchFamily="2" charset="0"/>
              <a:cs typeface="Poppins" panose="00000500000000000000" pitchFamily="2" charset="0"/>
            </a:endParaRPr>
          </a:p>
        </p:txBody>
      </p:sp>
      <p:sp>
        <p:nvSpPr>
          <p:cNvPr id="14" name="Oval 13">
            <a:extLst>
              <a:ext uri="{FF2B5EF4-FFF2-40B4-BE49-F238E27FC236}">
                <a16:creationId xmlns:a16="http://schemas.microsoft.com/office/drawing/2014/main" id="{AC063795-86BE-10C7-FF80-DDDCACA9E82F}"/>
              </a:ext>
            </a:extLst>
          </p:cNvPr>
          <p:cNvSpPr/>
          <p:nvPr/>
        </p:nvSpPr>
        <p:spPr>
          <a:xfrm>
            <a:off x="9245600" y="2242611"/>
            <a:ext cx="736600" cy="7366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Poppins" panose="00000500000000000000" pitchFamily="2" charset="0"/>
                <a:cs typeface="Poppins" panose="00000500000000000000" pitchFamily="2" charset="0"/>
              </a:rPr>
              <a:t>2</a:t>
            </a:r>
            <a:endParaRPr lang="en-NG" b="1" dirty="0">
              <a:solidFill>
                <a:schemeClr val="tx1"/>
              </a:solidFill>
              <a:latin typeface="Poppins" panose="00000500000000000000" pitchFamily="2" charset="0"/>
              <a:cs typeface="Poppins" panose="00000500000000000000" pitchFamily="2" charset="0"/>
            </a:endParaRPr>
          </a:p>
        </p:txBody>
      </p:sp>
      <p:sp>
        <p:nvSpPr>
          <p:cNvPr id="15" name="Oval 14">
            <a:extLst>
              <a:ext uri="{FF2B5EF4-FFF2-40B4-BE49-F238E27FC236}">
                <a16:creationId xmlns:a16="http://schemas.microsoft.com/office/drawing/2014/main" id="{364E6384-59A8-157D-8876-F764F0711B86}"/>
              </a:ext>
            </a:extLst>
          </p:cNvPr>
          <p:cNvSpPr/>
          <p:nvPr/>
        </p:nvSpPr>
        <p:spPr>
          <a:xfrm>
            <a:off x="9245600" y="3903068"/>
            <a:ext cx="736600" cy="7366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Poppins" panose="00000500000000000000" pitchFamily="2" charset="0"/>
                <a:cs typeface="Poppins" panose="00000500000000000000" pitchFamily="2" charset="0"/>
              </a:rPr>
              <a:t>4</a:t>
            </a:r>
            <a:endParaRPr lang="en-NG" b="1" dirty="0">
              <a:solidFill>
                <a:schemeClr val="tx1"/>
              </a:solidFill>
              <a:latin typeface="Poppins" panose="00000500000000000000" pitchFamily="2" charset="0"/>
              <a:cs typeface="Poppins" panose="00000500000000000000" pitchFamily="2" charset="0"/>
            </a:endParaRPr>
          </a:p>
        </p:txBody>
      </p:sp>
      <p:sp>
        <p:nvSpPr>
          <p:cNvPr id="16" name="Oval 15">
            <a:extLst>
              <a:ext uri="{FF2B5EF4-FFF2-40B4-BE49-F238E27FC236}">
                <a16:creationId xmlns:a16="http://schemas.microsoft.com/office/drawing/2014/main" id="{78425829-FA34-6D2E-8B95-4A73E0BF1F54}"/>
              </a:ext>
            </a:extLst>
          </p:cNvPr>
          <p:cNvSpPr/>
          <p:nvPr/>
        </p:nvSpPr>
        <p:spPr>
          <a:xfrm>
            <a:off x="9245600" y="5563525"/>
            <a:ext cx="736600" cy="7366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Poppins" panose="00000500000000000000" pitchFamily="2" charset="0"/>
                <a:cs typeface="Poppins" panose="00000500000000000000" pitchFamily="2" charset="0"/>
              </a:rPr>
              <a:t>6</a:t>
            </a:r>
            <a:endParaRPr lang="en-NG" b="1" dirty="0">
              <a:solidFill>
                <a:schemeClr val="tx1"/>
              </a:solidFill>
              <a:latin typeface="Poppins" panose="00000500000000000000" pitchFamily="2" charset="0"/>
              <a:cs typeface="Poppins" panose="00000500000000000000" pitchFamily="2" charset="0"/>
            </a:endParaRPr>
          </a:p>
        </p:txBody>
      </p:sp>
      <p:sp>
        <p:nvSpPr>
          <p:cNvPr id="17" name="Oval 16">
            <a:extLst>
              <a:ext uri="{FF2B5EF4-FFF2-40B4-BE49-F238E27FC236}">
                <a16:creationId xmlns:a16="http://schemas.microsoft.com/office/drawing/2014/main" id="{F56B4158-7761-32E4-7FA1-99B0211061EB}"/>
              </a:ext>
            </a:extLst>
          </p:cNvPr>
          <p:cNvSpPr/>
          <p:nvPr/>
        </p:nvSpPr>
        <p:spPr>
          <a:xfrm>
            <a:off x="1003300" y="3081928"/>
            <a:ext cx="736600" cy="7366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Poppins" panose="00000500000000000000" pitchFamily="2" charset="0"/>
                <a:cs typeface="Poppins" panose="00000500000000000000" pitchFamily="2" charset="0"/>
              </a:rPr>
              <a:t>3</a:t>
            </a:r>
            <a:endParaRPr lang="en-NG" b="1" dirty="0">
              <a:solidFill>
                <a:schemeClr val="tx1"/>
              </a:solidFill>
              <a:latin typeface="Poppins" panose="00000500000000000000" pitchFamily="2" charset="0"/>
              <a:cs typeface="Poppins" panose="00000500000000000000" pitchFamily="2" charset="0"/>
            </a:endParaRPr>
          </a:p>
        </p:txBody>
      </p:sp>
      <p:sp>
        <p:nvSpPr>
          <p:cNvPr id="18" name="Oval 17">
            <a:extLst>
              <a:ext uri="{FF2B5EF4-FFF2-40B4-BE49-F238E27FC236}">
                <a16:creationId xmlns:a16="http://schemas.microsoft.com/office/drawing/2014/main" id="{D282B6D8-FDE3-BB80-3FD4-7A930045F876}"/>
              </a:ext>
            </a:extLst>
          </p:cNvPr>
          <p:cNvSpPr/>
          <p:nvPr/>
        </p:nvSpPr>
        <p:spPr>
          <a:xfrm>
            <a:off x="1003300" y="4778739"/>
            <a:ext cx="736600" cy="7366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Poppins" panose="00000500000000000000" pitchFamily="2" charset="0"/>
                <a:cs typeface="Poppins" panose="00000500000000000000" pitchFamily="2" charset="0"/>
              </a:rPr>
              <a:t>5</a:t>
            </a:r>
            <a:endParaRPr lang="en-NG" b="1" dirty="0">
              <a:solidFill>
                <a:schemeClr val="tx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985212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853E7"/>
        </a:solidFill>
        <a:effectLst/>
      </p:bgPr>
    </p:bg>
    <p:spTree>
      <p:nvGrpSpPr>
        <p:cNvPr id="1" name="Shape 1153"/>
        <p:cNvGrpSpPr/>
        <p:nvPr/>
      </p:nvGrpSpPr>
      <p:grpSpPr>
        <a:xfrm>
          <a:off x="0" y="0"/>
          <a:ext cx="0" cy="0"/>
          <a:chOff x="0" y="0"/>
          <a:chExt cx="0" cy="0"/>
        </a:xfrm>
      </p:grpSpPr>
      <p:sp>
        <p:nvSpPr>
          <p:cNvPr id="1154" name="Google Shape;1154;p94"/>
          <p:cNvSpPr txBox="1"/>
          <p:nvPr/>
        </p:nvSpPr>
        <p:spPr>
          <a:xfrm>
            <a:off x="1138502" y="2751800"/>
            <a:ext cx="3903397" cy="677200"/>
          </a:xfrm>
          <a:prstGeom prst="rect">
            <a:avLst/>
          </a:prstGeom>
          <a:noFill/>
          <a:ln>
            <a:noFill/>
          </a:ln>
        </p:spPr>
        <p:txBody>
          <a:bodyPr spcFirstLastPara="1" wrap="square" lIns="121900" tIns="60933" rIns="121900" bIns="60933" anchor="t" anchorCtr="0">
            <a:noAutofit/>
          </a:bodyPr>
          <a:lstStyle/>
          <a:p>
            <a:r>
              <a:rPr lang="en-GB" sz="5400" b="1" dirty="0">
                <a:solidFill>
                  <a:schemeClr val="bg1"/>
                </a:solidFill>
                <a:latin typeface="Poppins" panose="00000500000000000000" pitchFamily="2" charset="0"/>
                <a:ea typeface="Montserrat"/>
                <a:cs typeface="Poppins" panose="00000500000000000000" pitchFamily="2" charset="0"/>
                <a:sym typeface="Montserrat"/>
              </a:rPr>
              <a:t>Receiving Feedback</a:t>
            </a:r>
            <a:endParaRPr sz="3200" b="1" dirty="0">
              <a:solidFill>
                <a:schemeClr val="bg1"/>
              </a:solidFill>
              <a:latin typeface="Poppins" panose="00000500000000000000" pitchFamily="2" charset="0"/>
              <a:ea typeface="Montserrat"/>
              <a:cs typeface="Poppins" panose="00000500000000000000" pitchFamily="2" charset="0"/>
              <a:sym typeface="Montserrat"/>
            </a:endParaRPr>
          </a:p>
        </p:txBody>
      </p:sp>
      <p:sp>
        <p:nvSpPr>
          <p:cNvPr id="1155" name="Google Shape;1155;p94"/>
          <p:cNvSpPr txBox="1">
            <a:spLocks noGrp="1"/>
          </p:cNvSpPr>
          <p:nvPr>
            <p:ph type="sldNum" sz="quarter" idx="12"/>
          </p:nvPr>
        </p:nvSpPr>
        <p:spPr>
          <a:prstGeom prst="rect">
            <a:avLst/>
          </a:prstGeom>
        </p:spPr>
        <p:txBody>
          <a:bodyPr spcFirstLastPara="1" wrap="square" lIns="121900" tIns="121900" rIns="121900" bIns="121900" anchor="ctr" anchorCtr="0">
            <a:noAutofit/>
          </a:bodyPr>
          <a:lstStyle/>
          <a:p>
            <a:pPr>
              <a:buSzPts val="1000"/>
            </a:pPr>
            <a:fld id="{00000000-1234-1234-1234-123412341234}" type="slidenum">
              <a:rPr lang="en-GB"/>
              <a:pPr>
                <a:buSzPts val="1000"/>
              </a:pPr>
              <a:t>35</a:t>
            </a:fld>
            <a:endParaRPr dirty="0"/>
          </a:p>
        </p:txBody>
      </p:sp>
      <p:pic>
        <p:nvPicPr>
          <p:cNvPr id="1156" name="Google Shape;1156;p94"/>
          <p:cNvPicPr preferRelativeResize="0"/>
          <p:nvPr/>
        </p:nvPicPr>
        <p:blipFill>
          <a:blip r:embed="rId3">
            <a:alphaModFix/>
          </a:blip>
          <a:stretch>
            <a:fillRect/>
          </a:stretch>
        </p:blipFill>
        <p:spPr>
          <a:xfrm>
            <a:off x="6445419" y="1692275"/>
            <a:ext cx="5746581" cy="3743819"/>
          </a:xfrm>
          <a:prstGeom prst="rect">
            <a:avLst/>
          </a:prstGeom>
          <a:noFill/>
          <a:ln>
            <a:noFill/>
          </a:ln>
        </p:spPr>
      </p:pic>
      <p:pic>
        <p:nvPicPr>
          <p:cNvPr id="2" name="Picture 1">
            <a:extLst>
              <a:ext uri="{FF2B5EF4-FFF2-40B4-BE49-F238E27FC236}">
                <a16:creationId xmlns:a16="http://schemas.microsoft.com/office/drawing/2014/main" id="{83D98C9D-01FC-DB5A-7F90-B31CDA468C3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274679" y="135248"/>
            <a:ext cx="1650621" cy="380817"/>
          </a:xfrm>
          <a:prstGeom prst="rect">
            <a:avLst/>
          </a:prstGeom>
        </p:spPr>
      </p:pic>
    </p:spTree>
    <p:extLst>
      <p:ext uri="{BB962C8B-B14F-4D97-AF65-F5344CB8AC3E}">
        <p14:creationId xmlns:p14="http://schemas.microsoft.com/office/powerpoint/2010/main" val="19588821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7991-0AF8-4029-8ADA-C000215A75BB}"/>
              </a:ext>
            </a:extLst>
          </p:cNvPr>
          <p:cNvSpPr>
            <a:spLocks noGrp="1"/>
          </p:cNvSpPr>
          <p:nvPr>
            <p:ph type="title"/>
          </p:nvPr>
        </p:nvSpPr>
        <p:spPr>
          <a:xfrm>
            <a:off x="1209243" y="196995"/>
            <a:ext cx="10036292" cy="773776"/>
          </a:xfrm>
        </p:spPr>
        <p:txBody>
          <a:bodyPr>
            <a:normAutofit fontScale="90000"/>
          </a:bodyPr>
          <a:lstStyle/>
          <a:p>
            <a:r>
              <a:rPr lang="en-US" b="1" dirty="0"/>
              <a:t>Receiving Feedback</a:t>
            </a:r>
            <a:endParaRPr lang="en-GB" b="1" dirty="0"/>
          </a:p>
        </p:txBody>
      </p:sp>
      <p:sp>
        <p:nvSpPr>
          <p:cNvPr id="3" name="Text Placeholder 2">
            <a:extLst>
              <a:ext uri="{FF2B5EF4-FFF2-40B4-BE49-F238E27FC236}">
                <a16:creationId xmlns:a16="http://schemas.microsoft.com/office/drawing/2014/main" id="{ACF18A24-0BF4-4BB6-AE0D-F49BE1EB02DF}"/>
              </a:ext>
            </a:extLst>
          </p:cNvPr>
          <p:cNvSpPr>
            <a:spLocks noGrp="1"/>
          </p:cNvSpPr>
          <p:nvPr>
            <p:ph type="body" sz="quarter" idx="17"/>
          </p:nvPr>
        </p:nvSpPr>
        <p:spPr>
          <a:xfrm>
            <a:off x="1209243" y="1435395"/>
            <a:ext cx="4756714" cy="4838722"/>
          </a:xfrm>
          <a:solidFill>
            <a:srgbClr val="FFF5E3"/>
          </a:solidFill>
        </p:spPr>
        <p:txBody>
          <a:bodyPr>
            <a:normAutofit/>
          </a:bodyPr>
          <a:lstStyle/>
          <a:p>
            <a:pPr algn="l">
              <a:lnSpc>
                <a:spcPct val="100000"/>
              </a:lnSpc>
              <a:spcBef>
                <a:spcPts val="2400"/>
              </a:spcBef>
            </a:pPr>
            <a:r>
              <a:rPr lang="en-US" sz="1700" b="0" i="0" dirty="0">
                <a:solidFill>
                  <a:srgbClr val="292929"/>
                </a:solidFill>
                <a:effectLst/>
              </a:rPr>
              <a:t>Feedback can be uncomfortable at the best of times. When we receive feedback, particularly constructive feedback, often we take it personally — feel the need to defend ourselves or justify our actions. All these reactions are completely normal and simply part of the feedback process.</a:t>
            </a:r>
          </a:p>
          <a:p>
            <a:pPr algn="l">
              <a:lnSpc>
                <a:spcPct val="100000"/>
              </a:lnSpc>
              <a:spcBef>
                <a:spcPts val="2400"/>
              </a:spcBef>
            </a:pPr>
            <a:r>
              <a:rPr lang="en-US" sz="1700" b="0" i="0" dirty="0">
                <a:solidFill>
                  <a:srgbClr val="292929"/>
                </a:solidFill>
                <a:effectLst/>
              </a:rPr>
              <a:t>One framework that is helpful in explaining this is the </a:t>
            </a:r>
            <a:r>
              <a:rPr lang="en-US" sz="1700" b="0" i="0" u="sng" dirty="0">
                <a:solidFill>
                  <a:srgbClr val="292929"/>
                </a:solidFill>
                <a:effectLst/>
              </a:rPr>
              <a:t>Feedback Staircase</a:t>
            </a:r>
            <a:r>
              <a:rPr lang="en-US" sz="1700" b="0" i="0" dirty="0">
                <a:solidFill>
                  <a:srgbClr val="292929"/>
                </a:solidFill>
                <a:effectLst/>
              </a:rPr>
              <a:t>. </a:t>
            </a:r>
            <a:r>
              <a:rPr lang="en-US" sz="1700" b="1" i="0" dirty="0">
                <a:solidFill>
                  <a:srgbClr val="292929"/>
                </a:solidFill>
                <a:effectLst/>
              </a:rPr>
              <a:t>The</a:t>
            </a:r>
            <a:r>
              <a:rPr lang="en-US" sz="1700" b="0" i="0" dirty="0">
                <a:solidFill>
                  <a:srgbClr val="292929"/>
                </a:solidFill>
                <a:effectLst/>
              </a:rPr>
              <a:t> </a:t>
            </a:r>
            <a:r>
              <a:rPr lang="en-US" sz="1700" b="1" i="0" dirty="0">
                <a:solidFill>
                  <a:srgbClr val="292929"/>
                </a:solidFill>
                <a:effectLst/>
              </a:rPr>
              <a:t>staircase explains five ‘steps’ or emotions</a:t>
            </a:r>
            <a:r>
              <a:rPr lang="en-US" sz="1700" b="0" i="0" dirty="0">
                <a:solidFill>
                  <a:srgbClr val="292929"/>
                </a:solidFill>
                <a:effectLst/>
              </a:rPr>
              <a:t> that we all naturally feel when receiving feedback.</a:t>
            </a:r>
          </a:p>
          <a:p>
            <a:pPr algn="l">
              <a:lnSpc>
                <a:spcPct val="100000"/>
              </a:lnSpc>
              <a:spcBef>
                <a:spcPts val="2400"/>
              </a:spcBef>
            </a:pPr>
            <a:r>
              <a:rPr lang="en-US" sz="1700" b="1" dirty="0">
                <a:solidFill>
                  <a:srgbClr val="292929"/>
                </a:solidFill>
                <a:effectLst/>
              </a:rPr>
              <a:t>Deny, Defend, Explain, Understand and Change.</a:t>
            </a:r>
          </a:p>
        </p:txBody>
      </p:sp>
      <p:pic>
        <p:nvPicPr>
          <p:cNvPr id="5122" name="Picture 2">
            <a:extLst>
              <a:ext uri="{FF2B5EF4-FFF2-40B4-BE49-F238E27FC236}">
                <a16:creationId xmlns:a16="http://schemas.microsoft.com/office/drawing/2014/main" id="{280824E1-D2FC-A23B-DAE5-F5632F2105B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7338" y="1714806"/>
            <a:ext cx="7280783" cy="427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8949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sp>
        <p:nvSpPr>
          <p:cNvPr id="1170" name="Google Shape;1170;p96"/>
          <p:cNvSpPr txBox="1">
            <a:spLocks noGrp="1"/>
          </p:cNvSpPr>
          <p:nvPr>
            <p:ph type="title"/>
          </p:nvPr>
        </p:nvSpPr>
        <p:spPr>
          <a:xfrm>
            <a:off x="933218" y="145815"/>
            <a:ext cx="10036292" cy="773776"/>
          </a:xfrm>
          <a:prstGeom prst="rect">
            <a:avLst/>
          </a:prstGeom>
          <a:noFill/>
          <a:ln>
            <a:noFill/>
          </a:ln>
        </p:spPr>
        <p:txBody>
          <a:bodyPr spcFirstLastPara="1" wrap="square" lIns="121900" tIns="121900" rIns="121900" bIns="121900" anchor="t" anchorCtr="0">
            <a:noAutofit/>
          </a:bodyPr>
          <a:lstStyle/>
          <a:p>
            <a:pPr>
              <a:buSzPts val="2800"/>
            </a:pPr>
            <a:r>
              <a:rPr lang="en-GB" dirty="0"/>
              <a:t>RECEIVE Model</a:t>
            </a:r>
            <a:endParaRPr dirty="0"/>
          </a:p>
        </p:txBody>
      </p:sp>
      <p:sp>
        <p:nvSpPr>
          <p:cNvPr id="1171" name="Google Shape;1171;p96"/>
          <p:cNvSpPr txBox="1">
            <a:spLocks noGrp="1"/>
          </p:cNvSpPr>
          <p:nvPr>
            <p:ph type="sldNum" idx="4294967295"/>
          </p:nvPr>
        </p:nvSpPr>
        <p:spPr>
          <a:xfrm>
            <a:off x="11461750" y="6332538"/>
            <a:ext cx="730250" cy="525462"/>
          </a:xfrm>
          <a:prstGeom prst="rect">
            <a:avLst/>
          </a:prstGeom>
        </p:spPr>
        <p:txBody>
          <a:bodyPr spcFirstLastPara="1" wrap="square" lIns="121900" tIns="121900" rIns="121900" bIns="121900" anchor="ctr" anchorCtr="0">
            <a:noAutofit/>
          </a:bodyPr>
          <a:lstStyle/>
          <a:p>
            <a:pPr>
              <a:buSzPts val="1000"/>
            </a:pPr>
            <a:fld id="{00000000-1234-1234-1234-123412341234}" type="slidenum">
              <a:rPr lang="en-GB"/>
              <a:pPr>
                <a:buSzPts val="1000"/>
              </a:pPr>
              <a:t>37</a:t>
            </a:fld>
            <a:endParaRPr dirty="0"/>
          </a:p>
        </p:txBody>
      </p:sp>
      <p:graphicFrame>
        <p:nvGraphicFramePr>
          <p:cNvPr id="3" name="Diagram 2">
            <a:extLst>
              <a:ext uri="{FF2B5EF4-FFF2-40B4-BE49-F238E27FC236}">
                <a16:creationId xmlns:a16="http://schemas.microsoft.com/office/drawing/2014/main" id="{C6EF5986-AFB9-96E4-E776-702D7496CF9E}"/>
              </a:ext>
            </a:extLst>
          </p:cNvPr>
          <p:cNvGraphicFramePr/>
          <p:nvPr>
            <p:extLst>
              <p:ext uri="{D42A27DB-BD31-4B8C-83A1-F6EECF244321}">
                <p14:modId xmlns:p14="http://schemas.microsoft.com/office/powerpoint/2010/main" val="2210920539"/>
              </p:ext>
            </p:extLst>
          </p:nvPr>
        </p:nvGraphicFramePr>
        <p:xfrm>
          <a:off x="1042633" y="2009012"/>
          <a:ext cx="10720446" cy="339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2C3EB97B-E7D9-6EED-DA33-6EE8C25CE79A}"/>
              </a:ext>
            </a:extLst>
          </p:cNvPr>
          <p:cNvPicPr>
            <a:picLocks noChangeAspect="1"/>
          </p:cNvPicPr>
          <p:nvPr/>
        </p:nvPicPr>
        <p:blipFill>
          <a:blip r:embed="rId8"/>
          <a:stretch>
            <a:fillRect/>
          </a:stretch>
        </p:blipFill>
        <p:spPr>
          <a:xfrm>
            <a:off x="1379364" y="1720924"/>
            <a:ext cx="715250" cy="715250"/>
          </a:xfrm>
          <a:prstGeom prst="rect">
            <a:avLst/>
          </a:prstGeom>
        </p:spPr>
      </p:pic>
      <p:pic>
        <p:nvPicPr>
          <p:cNvPr id="9" name="Picture 8">
            <a:extLst>
              <a:ext uri="{FF2B5EF4-FFF2-40B4-BE49-F238E27FC236}">
                <a16:creationId xmlns:a16="http://schemas.microsoft.com/office/drawing/2014/main" id="{43513D4A-6D60-B63D-1228-0616B999680A}"/>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903364" y="1720924"/>
            <a:ext cx="715250" cy="715250"/>
          </a:xfrm>
          <a:prstGeom prst="rect">
            <a:avLst/>
          </a:prstGeom>
        </p:spPr>
      </p:pic>
      <p:pic>
        <p:nvPicPr>
          <p:cNvPr id="10" name="Picture 9">
            <a:extLst>
              <a:ext uri="{FF2B5EF4-FFF2-40B4-BE49-F238E27FC236}">
                <a16:creationId xmlns:a16="http://schemas.microsoft.com/office/drawing/2014/main" id="{060A8C77-1ACC-FF07-D47C-F8BF2F2759D9}"/>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4427364" y="1720924"/>
            <a:ext cx="715250" cy="715250"/>
          </a:xfrm>
          <a:prstGeom prst="rect">
            <a:avLst/>
          </a:prstGeom>
        </p:spPr>
      </p:pic>
      <p:pic>
        <p:nvPicPr>
          <p:cNvPr id="11" name="Picture 10">
            <a:extLst>
              <a:ext uri="{FF2B5EF4-FFF2-40B4-BE49-F238E27FC236}">
                <a16:creationId xmlns:a16="http://schemas.microsoft.com/office/drawing/2014/main" id="{0A0F7EED-2BFD-E9A4-3858-EA2E97D4D1DD}"/>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5951364" y="1720924"/>
            <a:ext cx="715250" cy="715250"/>
          </a:xfrm>
          <a:prstGeom prst="rect">
            <a:avLst/>
          </a:prstGeom>
        </p:spPr>
      </p:pic>
      <p:pic>
        <p:nvPicPr>
          <p:cNvPr id="12" name="Picture 11">
            <a:extLst>
              <a:ext uri="{FF2B5EF4-FFF2-40B4-BE49-F238E27FC236}">
                <a16:creationId xmlns:a16="http://schemas.microsoft.com/office/drawing/2014/main" id="{822EBDF9-3BB0-C5A6-E25B-3C331E17C64D}"/>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7592322" y="1720924"/>
            <a:ext cx="715250" cy="715250"/>
          </a:xfrm>
          <a:prstGeom prst="rect">
            <a:avLst/>
          </a:prstGeom>
        </p:spPr>
      </p:pic>
      <p:pic>
        <p:nvPicPr>
          <p:cNvPr id="13" name="Picture 12">
            <a:extLst>
              <a:ext uri="{FF2B5EF4-FFF2-40B4-BE49-F238E27FC236}">
                <a16:creationId xmlns:a16="http://schemas.microsoft.com/office/drawing/2014/main" id="{63A43604-F36E-52E7-5BF5-6777C94FA83B}"/>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9233280" y="1720924"/>
            <a:ext cx="715250" cy="715250"/>
          </a:xfrm>
          <a:prstGeom prst="rect">
            <a:avLst/>
          </a:prstGeom>
        </p:spPr>
      </p:pic>
      <p:pic>
        <p:nvPicPr>
          <p:cNvPr id="14" name="Picture 13">
            <a:extLst>
              <a:ext uri="{FF2B5EF4-FFF2-40B4-BE49-F238E27FC236}">
                <a16:creationId xmlns:a16="http://schemas.microsoft.com/office/drawing/2014/main" id="{5DDD40E7-98EF-A142-345A-FE67B9AA0454}"/>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0720825" y="1720924"/>
            <a:ext cx="715250" cy="71525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1853E7"/>
        </a:solidFill>
        <a:effectLst/>
      </p:bgPr>
    </p:bg>
    <p:spTree>
      <p:nvGrpSpPr>
        <p:cNvPr id="1" name="Shape 1153"/>
        <p:cNvGrpSpPr/>
        <p:nvPr/>
      </p:nvGrpSpPr>
      <p:grpSpPr>
        <a:xfrm>
          <a:off x="0" y="0"/>
          <a:ext cx="0" cy="0"/>
          <a:chOff x="0" y="0"/>
          <a:chExt cx="0" cy="0"/>
        </a:xfrm>
      </p:grpSpPr>
      <p:sp>
        <p:nvSpPr>
          <p:cNvPr id="1154" name="Google Shape;1154;p94"/>
          <p:cNvSpPr txBox="1"/>
          <p:nvPr/>
        </p:nvSpPr>
        <p:spPr>
          <a:xfrm>
            <a:off x="691117" y="1562226"/>
            <a:ext cx="5146158" cy="3785075"/>
          </a:xfrm>
          <a:prstGeom prst="rect">
            <a:avLst/>
          </a:prstGeom>
          <a:noFill/>
          <a:ln>
            <a:noFill/>
          </a:ln>
        </p:spPr>
        <p:txBody>
          <a:bodyPr spcFirstLastPara="1" wrap="square" lIns="121900" tIns="60933" rIns="121900" bIns="60933" anchor="t" anchorCtr="0">
            <a:noAutofit/>
          </a:bodyPr>
          <a:lstStyle/>
          <a:p>
            <a:r>
              <a:rPr lang="en-GB" sz="4400" b="1" dirty="0">
                <a:solidFill>
                  <a:schemeClr val="bg1"/>
                </a:solidFill>
                <a:latin typeface="Poppins" panose="00000500000000000000" pitchFamily="2" charset="0"/>
                <a:ea typeface="Montserrat"/>
                <a:cs typeface="Poppins" panose="00000500000000000000" pitchFamily="2" charset="0"/>
                <a:sym typeface="Montserrat"/>
              </a:rPr>
              <a:t>Clear &amp; Assertive Communication</a:t>
            </a:r>
            <a:endParaRPr sz="2400" b="1" dirty="0">
              <a:solidFill>
                <a:schemeClr val="bg1"/>
              </a:solidFill>
              <a:latin typeface="Poppins" panose="00000500000000000000" pitchFamily="2" charset="0"/>
              <a:ea typeface="Montserrat"/>
              <a:cs typeface="Poppins" panose="00000500000000000000" pitchFamily="2" charset="0"/>
              <a:sym typeface="Montserrat"/>
            </a:endParaRPr>
          </a:p>
        </p:txBody>
      </p:sp>
      <p:sp>
        <p:nvSpPr>
          <p:cNvPr id="1155" name="Google Shape;1155;p94"/>
          <p:cNvSpPr txBox="1">
            <a:spLocks noGrp="1"/>
          </p:cNvSpPr>
          <p:nvPr>
            <p:ph type="sldNum" sz="quarter" idx="12"/>
          </p:nvPr>
        </p:nvSpPr>
        <p:spPr>
          <a:prstGeom prst="rect">
            <a:avLst/>
          </a:prstGeom>
        </p:spPr>
        <p:txBody>
          <a:bodyPr spcFirstLastPara="1" wrap="square" lIns="121900" tIns="121900" rIns="121900" bIns="121900" anchor="ctr" anchorCtr="0">
            <a:noAutofit/>
          </a:bodyPr>
          <a:lstStyle/>
          <a:p>
            <a:pPr>
              <a:buSzPts val="1000"/>
            </a:pPr>
            <a:fld id="{00000000-1234-1234-1234-123412341234}" type="slidenum">
              <a:rPr lang="en-GB"/>
              <a:pPr>
                <a:buSzPts val="1000"/>
              </a:pPr>
              <a:t>38</a:t>
            </a:fld>
            <a:endParaRPr dirty="0"/>
          </a:p>
        </p:txBody>
      </p:sp>
      <p:sp>
        <p:nvSpPr>
          <p:cNvPr id="3" name="TextBox 2">
            <a:extLst>
              <a:ext uri="{FF2B5EF4-FFF2-40B4-BE49-F238E27FC236}">
                <a16:creationId xmlns:a16="http://schemas.microsoft.com/office/drawing/2014/main" id="{35699435-3037-84E7-4F1B-406323489718}"/>
              </a:ext>
            </a:extLst>
          </p:cNvPr>
          <p:cNvSpPr txBox="1"/>
          <p:nvPr/>
        </p:nvSpPr>
        <p:spPr>
          <a:xfrm>
            <a:off x="6496493" y="1334409"/>
            <a:ext cx="4710223" cy="3970318"/>
          </a:xfrm>
          <a:prstGeom prst="rect">
            <a:avLst/>
          </a:prstGeom>
          <a:noFill/>
        </p:spPr>
        <p:txBody>
          <a:bodyPr wrap="square">
            <a:spAutoFit/>
          </a:bodyPr>
          <a:lstStyle/>
          <a:p>
            <a:pPr marL="285750" indent="-285750">
              <a:buFont typeface="Arial" panose="020B0604020202020204" pitchFamily="34" charset="0"/>
              <a:buChar char="•"/>
            </a:pPr>
            <a:r>
              <a:rPr lang="en-US" b="0" i="0" dirty="0">
                <a:effectLst/>
                <a:latin typeface="Avenir Next LT Pro" panose="020B0504020202020204" pitchFamily="34" charset="0"/>
              </a:rPr>
              <a:t>Assertive communication is a communication style that involves expressing your thoughts, opinions, and needs in a clear, confident, and respectful manner while considering the rights and feelings of others. It involves standing up for yourself, setting boundaries, and advocating for your own interests without disregarding or disrespecting others.</a:t>
            </a:r>
          </a:p>
          <a:p>
            <a:pPr marL="285750" indent="-285750">
              <a:buFont typeface="Arial" panose="020B0604020202020204" pitchFamily="34" charset="0"/>
              <a:buChar char="•"/>
            </a:pPr>
            <a:endParaRPr lang="en-US" dirty="0">
              <a:latin typeface="Avenir Next LT Pro" panose="020B0504020202020204" pitchFamily="34" charset="0"/>
            </a:endParaRPr>
          </a:p>
          <a:p>
            <a:pPr marL="285750" indent="-285750">
              <a:buFont typeface="Arial" panose="020B0604020202020204" pitchFamily="34" charset="0"/>
              <a:buChar char="•"/>
            </a:pPr>
            <a:r>
              <a:rPr lang="en-US" dirty="0">
                <a:latin typeface="Avenir Next LT Pro" panose="020B0504020202020204" pitchFamily="34" charset="0"/>
              </a:rPr>
              <a:t>Assertive communicators aim for both sides to win in a situation, balancing one’s rights with the rights of others.</a:t>
            </a:r>
          </a:p>
        </p:txBody>
      </p:sp>
      <p:pic>
        <p:nvPicPr>
          <p:cNvPr id="2" name="Picture 1">
            <a:extLst>
              <a:ext uri="{FF2B5EF4-FFF2-40B4-BE49-F238E27FC236}">
                <a16:creationId xmlns:a16="http://schemas.microsoft.com/office/drawing/2014/main" id="{9C6ECCD3-C439-B6CC-F65F-6511A5E944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74679" y="135248"/>
            <a:ext cx="1650621" cy="380817"/>
          </a:xfrm>
          <a:prstGeom prst="rect">
            <a:avLst/>
          </a:prstGeom>
        </p:spPr>
      </p:pic>
    </p:spTree>
    <p:extLst>
      <p:ext uri="{BB962C8B-B14F-4D97-AF65-F5344CB8AC3E}">
        <p14:creationId xmlns:p14="http://schemas.microsoft.com/office/powerpoint/2010/main" val="15414763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D512B-AF5B-69E5-308D-3C89025B6B37}"/>
              </a:ext>
            </a:extLst>
          </p:cNvPr>
          <p:cNvSpPr>
            <a:spLocks noGrp="1"/>
          </p:cNvSpPr>
          <p:nvPr>
            <p:ph type="title"/>
          </p:nvPr>
        </p:nvSpPr>
        <p:spPr/>
        <p:txBody>
          <a:bodyPr>
            <a:normAutofit fontScale="90000"/>
          </a:bodyPr>
          <a:lstStyle/>
          <a:p>
            <a:r>
              <a:rPr lang="en-US" dirty="0"/>
              <a:t>Communication Styles</a:t>
            </a:r>
            <a:endParaRPr lang="en-NG" dirty="0"/>
          </a:p>
        </p:txBody>
      </p:sp>
      <p:sp>
        <p:nvSpPr>
          <p:cNvPr id="3" name="Text Placeholder 2">
            <a:extLst>
              <a:ext uri="{FF2B5EF4-FFF2-40B4-BE49-F238E27FC236}">
                <a16:creationId xmlns:a16="http://schemas.microsoft.com/office/drawing/2014/main" id="{CD02797A-B3B6-DC61-4F69-09DD030F8F95}"/>
              </a:ext>
            </a:extLst>
          </p:cNvPr>
          <p:cNvSpPr>
            <a:spLocks noGrp="1"/>
          </p:cNvSpPr>
          <p:nvPr>
            <p:ph type="body" sz="quarter" idx="17"/>
          </p:nvPr>
        </p:nvSpPr>
        <p:spPr>
          <a:xfrm>
            <a:off x="1209243" y="1435396"/>
            <a:ext cx="4756714" cy="2360427"/>
          </a:xfrm>
          <a:solidFill>
            <a:srgbClr val="7A0000">
              <a:alpha val="10196"/>
            </a:srgbClr>
          </a:solidFill>
        </p:spPr>
        <p:txBody>
          <a:bodyPr>
            <a:normAutofit lnSpcReduction="10000"/>
          </a:bodyPr>
          <a:lstStyle/>
          <a:p>
            <a:pPr marL="0" indent="0">
              <a:buNone/>
            </a:pPr>
            <a:r>
              <a:rPr lang="en-US" sz="1400" b="1" i="0" dirty="0">
                <a:effectLst/>
                <a:latin typeface="Avenir Next LT Pro Demi" panose="020B0704020202020204" pitchFamily="34" charset="0"/>
              </a:rPr>
              <a:t>Passive communication </a:t>
            </a:r>
            <a:r>
              <a:rPr lang="en-US" sz="1400" b="0" i="0" dirty="0">
                <a:effectLst/>
              </a:rPr>
              <a:t>is a communication style characterized by a reluctance to express one's thoughts, opinions, or needs. They often prioritize others' needs over their own and may struggle with setting boundaries or standing up for themselves. Passive communication often leads to misunderstanding, built-up anger, or resentment. </a:t>
            </a:r>
          </a:p>
          <a:p>
            <a:pPr marL="0" indent="0">
              <a:buNone/>
            </a:pPr>
            <a:r>
              <a:rPr lang="en-US" sz="1400" b="1" i="1" dirty="0">
                <a:solidFill>
                  <a:srgbClr val="212529"/>
                </a:solidFill>
                <a:effectLst/>
                <a:latin typeface="Avenir Next LT Pro Demi" panose="020B0704020202020204" pitchFamily="34" charset="0"/>
              </a:rPr>
              <a:t>Examples include statements like </a:t>
            </a:r>
            <a:r>
              <a:rPr lang="en-US" sz="1400" b="0" i="1" dirty="0">
                <a:solidFill>
                  <a:srgbClr val="212529"/>
                </a:solidFill>
                <a:effectLst/>
              </a:rPr>
              <a:t>“I’m okay with whatever you want to do”; body language includes failing to make eye contact or looking down.</a:t>
            </a:r>
          </a:p>
        </p:txBody>
      </p:sp>
      <p:pic>
        <p:nvPicPr>
          <p:cNvPr id="4" name="Picture 2" descr="communication styles quadrant">
            <a:extLst>
              <a:ext uri="{FF2B5EF4-FFF2-40B4-BE49-F238E27FC236}">
                <a16:creationId xmlns:a16="http://schemas.microsoft.com/office/drawing/2014/main" id="{64892E3E-454D-05F1-0DC7-512663A948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832" y="1435395"/>
            <a:ext cx="4752703" cy="4702629"/>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D978F33C-064D-6F5A-1F8B-0728C630AC64}"/>
              </a:ext>
            </a:extLst>
          </p:cNvPr>
          <p:cNvSpPr txBox="1">
            <a:spLocks/>
          </p:cNvSpPr>
          <p:nvPr/>
        </p:nvSpPr>
        <p:spPr>
          <a:xfrm>
            <a:off x="1209243" y="3916578"/>
            <a:ext cx="4756714" cy="2586750"/>
          </a:xfrm>
          <a:prstGeom prst="rect">
            <a:avLst/>
          </a:prstGeom>
          <a:solidFill>
            <a:srgbClr val="CE4F02">
              <a:alpha val="10196"/>
            </a:srgbClr>
          </a:solidFill>
        </p:spPr>
        <p:txBody>
          <a:bodyPr vert="horz" lIns="91440" tIns="45720" rIns="91440" bIns="45720" rtlCol="0">
            <a:normAutofit/>
          </a:bodyPr>
          <a:lstStyle>
            <a:lvl1pPr indent="0">
              <a:lnSpc>
                <a:spcPct val="110000"/>
              </a:lnSpc>
              <a:spcBef>
                <a:spcPts val="1000"/>
              </a:spcBef>
              <a:buFont typeface="Arial" panose="020B0604020202020204" pitchFamily="34" charset="0"/>
              <a:buNone/>
              <a:defRPr sz="1200" b="1" i="0" spc="-20" baseline="0">
                <a:effectLst/>
              </a:defRPr>
            </a:lvl1pPr>
            <a:lvl2pPr marL="685800" indent="-228600">
              <a:lnSpc>
                <a:spcPct val="110000"/>
              </a:lnSpc>
              <a:spcBef>
                <a:spcPts val="500"/>
              </a:spcBef>
              <a:buFont typeface="Arial" panose="020B0604020202020204" pitchFamily="34" charset="0"/>
              <a:buChar char="•"/>
              <a:defRPr sz="2000" spc="-20" baseline="0"/>
            </a:lvl2pPr>
            <a:lvl3pPr marL="1143000" indent="-228600">
              <a:lnSpc>
                <a:spcPct val="110000"/>
              </a:lnSpc>
              <a:spcBef>
                <a:spcPts val="500"/>
              </a:spcBef>
              <a:buFont typeface="Arial" panose="020B0604020202020204" pitchFamily="34" charset="0"/>
              <a:buChar char="•"/>
              <a:defRPr spc="-20" baseline="0"/>
            </a:lvl3pPr>
            <a:lvl4pPr marL="1600200" indent="-228600">
              <a:lnSpc>
                <a:spcPct val="110000"/>
              </a:lnSpc>
              <a:spcBef>
                <a:spcPts val="500"/>
              </a:spcBef>
              <a:buFont typeface="Arial" panose="020B0604020202020204" pitchFamily="34" charset="0"/>
              <a:buChar char="•"/>
              <a:defRPr sz="1600" spc="-20" baseline="0"/>
            </a:lvl4pPr>
            <a:lvl5pPr marL="2057400" indent="-228600">
              <a:lnSpc>
                <a:spcPct val="110000"/>
              </a:lnSpc>
              <a:spcBef>
                <a:spcPts val="500"/>
              </a:spcBef>
              <a:buFont typeface="Arial" panose="020B0604020202020204" pitchFamily="34" charset="0"/>
              <a:buChar char="•"/>
              <a:defRPr sz="1600" spc="-20"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0" dirty="0">
                <a:latin typeface="Avenir Next LT Pro Demi" panose="020B0704020202020204" pitchFamily="34" charset="0"/>
              </a:rPr>
              <a:t>Aggressive communication </a:t>
            </a:r>
            <a:r>
              <a:rPr lang="en-US" sz="1400" b="0" dirty="0"/>
              <a:t>is a communication style characterized by forceful and dominating behavior. They tend to express their thoughts, opinions, and needs in a manner that disregards the rights and feelings of others. They may use intimidation, criticism, or insults to assert their dominance or get their way. Aggressive communication often leads to conflict, and hostility.</a:t>
            </a:r>
          </a:p>
          <a:p>
            <a:r>
              <a:rPr lang="en-US" sz="1400" b="0" dirty="0">
                <a:latin typeface="Avenir Next LT Pro Demi" panose="020B0704020202020204" pitchFamily="34" charset="0"/>
              </a:rPr>
              <a:t>Examples include statements like </a:t>
            </a:r>
            <a:r>
              <a:rPr lang="en-US" sz="1400" b="0" dirty="0"/>
              <a:t>“this is what we’re doing,” or “get over it”; body language includes crossing arms, eye rolling, or finger pointing.</a:t>
            </a:r>
            <a:endParaRPr lang="en-NG" sz="1400" b="0" dirty="0"/>
          </a:p>
        </p:txBody>
      </p:sp>
    </p:spTree>
    <p:extLst>
      <p:ext uri="{BB962C8B-B14F-4D97-AF65-F5344CB8AC3E}">
        <p14:creationId xmlns:p14="http://schemas.microsoft.com/office/powerpoint/2010/main" val="1628890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853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30CA6-E885-3FF1-6EE1-BE20474569C3}"/>
              </a:ext>
            </a:extLst>
          </p:cNvPr>
          <p:cNvSpPr>
            <a:spLocks noGrp="1"/>
          </p:cNvSpPr>
          <p:nvPr>
            <p:ph type="title"/>
          </p:nvPr>
        </p:nvSpPr>
        <p:spPr>
          <a:xfrm>
            <a:off x="2433427" y="6227668"/>
            <a:ext cx="4416552" cy="630332"/>
          </a:xfrm>
        </p:spPr>
        <p:txBody>
          <a:bodyPr>
            <a:normAutofit fontScale="90000"/>
          </a:bodyPr>
          <a:lstStyle/>
          <a:p>
            <a:pPr>
              <a:lnSpc>
                <a:spcPct val="100000"/>
              </a:lnSpc>
            </a:pPr>
            <a:r>
              <a:rPr lang="en-US" sz="49600" dirty="0">
                <a:latin typeface="Amasis MT Pro Medium" panose="02040604050005020304" pitchFamily="18" charset="0"/>
                <a:cs typeface="Arial" panose="020B0604020202020204" pitchFamily="34" charset="0"/>
              </a:rPr>
              <a:t>“</a:t>
            </a:r>
            <a:endParaRPr lang="en-NG" sz="49600" dirty="0">
              <a:latin typeface="Amasis MT Pro Medium" panose="02040604050005020304" pitchFamily="18" charset="0"/>
              <a:cs typeface="Arial" panose="020B0604020202020204" pitchFamily="34" charset="0"/>
            </a:endParaRPr>
          </a:p>
        </p:txBody>
      </p:sp>
      <p:sp>
        <p:nvSpPr>
          <p:cNvPr id="4" name="TextBox 3">
            <a:extLst>
              <a:ext uri="{FF2B5EF4-FFF2-40B4-BE49-F238E27FC236}">
                <a16:creationId xmlns:a16="http://schemas.microsoft.com/office/drawing/2014/main" id="{F19EAFFA-2D4B-6254-CAE7-6BAA11D36DC5}"/>
              </a:ext>
            </a:extLst>
          </p:cNvPr>
          <p:cNvSpPr txBox="1"/>
          <p:nvPr/>
        </p:nvSpPr>
        <p:spPr>
          <a:xfrm>
            <a:off x="6346371" y="1334160"/>
            <a:ext cx="4972171" cy="3785652"/>
          </a:xfrm>
          <a:prstGeom prst="rect">
            <a:avLst/>
          </a:prstGeom>
          <a:noFill/>
          <a:ln>
            <a:noFill/>
          </a:ln>
        </p:spPr>
        <p:txBody>
          <a:bodyPr wrap="square" rtlCol="0">
            <a:spAutoFit/>
          </a:bodyPr>
          <a:lstStyle/>
          <a:p>
            <a:r>
              <a:rPr lang="en-US" sz="2000" dirty="0">
                <a:latin typeface="Avenir Next LT Pro" panose="020B0504020202020204" pitchFamily="34" charset="0"/>
                <a:ea typeface="Cambria" panose="02040503050406030204" pitchFamily="18" charset="0"/>
                <a:cs typeface="Poppins" panose="00000500000000000000" pitchFamily="2" charset="0"/>
              </a:rPr>
              <a:t>"The single biggest problem in communication is the illusion that it has taken place." - </a:t>
            </a:r>
            <a:r>
              <a:rPr lang="en-US" sz="2000" dirty="0">
                <a:latin typeface="Avenir Next LT Pro Demi" panose="020B0704020202020204" pitchFamily="34" charset="0"/>
                <a:ea typeface="Cambria" panose="02040503050406030204" pitchFamily="18" charset="0"/>
                <a:cs typeface="Poppins" panose="00000500000000000000" pitchFamily="2" charset="0"/>
              </a:rPr>
              <a:t>George Bernard Shaw</a:t>
            </a:r>
          </a:p>
          <a:p>
            <a:endParaRPr lang="en-US" sz="2000" dirty="0">
              <a:latin typeface="Avenir Next LT Pro" panose="020B0504020202020204" pitchFamily="34" charset="0"/>
              <a:ea typeface="Cambria" panose="02040503050406030204" pitchFamily="18" charset="0"/>
              <a:cs typeface="Poppins" panose="00000500000000000000" pitchFamily="2" charset="0"/>
            </a:endParaRPr>
          </a:p>
          <a:p>
            <a:pPr algn="l"/>
            <a:r>
              <a:rPr lang="en-US" sz="2000" b="0" i="0" dirty="0">
                <a:effectLst/>
                <a:latin typeface="Avenir Next LT Pro" panose="020B0504020202020204" pitchFamily="34" charset="0"/>
                <a:ea typeface="Cambria" panose="02040503050406030204" pitchFamily="18" charset="0"/>
                <a:cs typeface="Poppins" panose="00000500000000000000" pitchFamily="2" charset="0"/>
              </a:rPr>
              <a:t>“The biggest communication problem is that we do not listen to understand. We listen to reply” – </a:t>
            </a:r>
            <a:r>
              <a:rPr lang="en-US" sz="2000" b="0" i="0" dirty="0">
                <a:effectLst/>
                <a:latin typeface="Avenir Next LT Pro Demi" panose="020B0704020202020204" pitchFamily="34" charset="0"/>
                <a:ea typeface="Cambria" panose="02040503050406030204" pitchFamily="18" charset="0"/>
                <a:cs typeface="Poppins" panose="00000500000000000000" pitchFamily="2" charset="0"/>
              </a:rPr>
              <a:t>Steven Covey</a:t>
            </a:r>
          </a:p>
          <a:p>
            <a:pPr algn="l"/>
            <a:endParaRPr lang="en-US" sz="2000" dirty="0">
              <a:latin typeface="Avenir Next LT Pro" panose="020B0504020202020204" pitchFamily="34" charset="0"/>
              <a:ea typeface="Cambria" panose="02040503050406030204" pitchFamily="18" charset="0"/>
              <a:cs typeface="Poppins" panose="00000500000000000000" pitchFamily="2" charset="0"/>
            </a:endParaRPr>
          </a:p>
          <a:p>
            <a:r>
              <a:rPr lang="en-US" sz="2000" dirty="0">
                <a:latin typeface="Avenir Next LT Pro" panose="020B0504020202020204" pitchFamily="34" charset="0"/>
                <a:ea typeface="Cambria" panose="02040503050406030204" pitchFamily="18" charset="0"/>
                <a:cs typeface="Poppins" panose="00000500000000000000" pitchFamily="2" charset="0"/>
              </a:rPr>
              <a:t>“Excellent communication doesn’t just happen naturally. It is a product of process, skill, climate, relationship and hard work.” </a:t>
            </a:r>
            <a:r>
              <a:rPr lang="en-US" sz="2000" dirty="0">
                <a:latin typeface="Avenir Next LT Pro Demi" panose="020B0704020202020204" pitchFamily="34" charset="0"/>
                <a:ea typeface="Cambria" panose="02040503050406030204" pitchFamily="18" charset="0"/>
                <a:cs typeface="Poppins" panose="00000500000000000000" pitchFamily="2" charset="0"/>
              </a:rPr>
              <a:t>– Pat McMillan, author, CEO</a:t>
            </a:r>
            <a:endParaRPr lang="en-US" sz="2000" b="1" i="0" dirty="0">
              <a:effectLst/>
              <a:latin typeface="Avenir Next LT Pro Demi" panose="020B0704020202020204" pitchFamily="34" charset="0"/>
              <a:ea typeface="Cambria" panose="02040503050406030204" pitchFamily="18" charset="0"/>
              <a:cs typeface="Poppins" panose="00000500000000000000" pitchFamily="2" charset="0"/>
            </a:endParaRPr>
          </a:p>
        </p:txBody>
      </p:sp>
      <p:pic>
        <p:nvPicPr>
          <p:cNvPr id="3" name="Picture 2">
            <a:extLst>
              <a:ext uri="{FF2B5EF4-FFF2-40B4-BE49-F238E27FC236}">
                <a16:creationId xmlns:a16="http://schemas.microsoft.com/office/drawing/2014/main" id="{69EFBDB0-093D-13B1-1BD3-2508C9D82CB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551884" y="116425"/>
            <a:ext cx="1439950" cy="332213"/>
          </a:xfrm>
          <a:prstGeom prst="rect">
            <a:avLst/>
          </a:prstGeom>
        </p:spPr>
      </p:pic>
    </p:spTree>
    <p:extLst>
      <p:ext uri="{BB962C8B-B14F-4D97-AF65-F5344CB8AC3E}">
        <p14:creationId xmlns:p14="http://schemas.microsoft.com/office/powerpoint/2010/main" val="48131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D512B-AF5B-69E5-308D-3C89025B6B37}"/>
              </a:ext>
            </a:extLst>
          </p:cNvPr>
          <p:cNvSpPr>
            <a:spLocks noGrp="1"/>
          </p:cNvSpPr>
          <p:nvPr>
            <p:ph type="title"/>
          </p:nvPr>
        </p:nvSpPr>
        <p:spPr/>
        <p:txBody>
          <a:bodyPr>
            <a:normAutofit fontScale="90000"/>
          </a:bodyPr>
          <a:lstStyle/>
          <a:p>
            <a:r>
              <a:rPr lang="en-US" dirty="0"/>
              <a:t>Communication Styles</a:t>
            </a:r>
            <a:endParaRPr lang="en-NG" dirty="0"/>
          </a:p>
        </p:txBody>
      </p:sp>
      <p:sp>
        <p:nvSpPr>
          <p:cNvPr id="3" name="Text Placeholder 2">
            <a:extLst>
              <a:ext uri="{FF2B5EF4-FFF2-40B4-BE49-F238E27FC236}">
                <a16:creationId xmlns:a16="http://schemas.microsoft.com/office/drawing/2014/main" id="{CD02797A-B3B6-DC61-4F69-09DD030F8F95}"/>
              </a:ext>
            </a:extLst>
          </p:cNvPr>
          <p:cNvSpPr>
            <a:spLocks noGrp="1"/>
          </p:cNvSpPr>
          <p:nvPr>
            <p:ph type="body" sz="quarter" idx="17"/>
          </p:nvPr>
        </p:nvSpPr>
        <p:spPr>
          <a:xfrm>
            <a:off x="1209243" y="1435396"/>
            <a:ext cx="4756714" cy="2360427"/>
          </a:xfrm>
          <a:solidFill>
            <a:srgbClr val="CE0000">
              <a:alpha val="10196"/>
            </a:srgbClr>
          </a:solidFill>
        </p:spPr>
        <p:txBody>
          <a:bodyPr>
            <a:normAutofit/>
          </a:bodyPr>
          <a:lstStyle/>
          <a:p>
            <a:pPr marL="0" indent="0">
              <a:buNone/>
            </a:pPr>
            <a:r>
              <a:rPr lang="en-US" sz="1400" i="0" dirty="0">
                <a:effectLst/>
                <a:latin typeface="Avenir Next LT Pro Demi" panose="020B0704020202020204" pitchFamily="34" charset="0"/>
              </a:rPr>
              <a:t>Passive-Aggressive Communication: </a:t>
            </a:r>
            <a:r>
              <a:rPr lang="en-US" sz="1400" i="0" dirty="0">
                <a:effectLst/>
              </a:rPr>
              <a:t>Appearing passive on the surface, but subtly acting out anger. Exerting control over others by using sarcasm and indirect communication or avoiding the conversation. Limited consideration for the rights, needs, or feelings of others</a:t>
            </a:r>
          </a:p>
          <a:p>
            <a:pPr marL="0" indent="0">
              <a:buNone/>
            </a:pPr>
            <a:r>
              <a:rPr lang="en-US" sz="1400" i="0" dirty="0">
                <a:effectLst/>
                <a:latin typeface="Avenir Next LT Pro Demi" panose="020B0704020202020204" pitchFamily="34" charset="0"/>
              </a:rPr>
              <a:t>Examples include statements </a:t>
            </a:r>
            <a:r>
              <a:rPr lang="en-US" sz="1400" i="1" dirty="0">
                <a:effectLst/>
              </a:rPr>
              <a:t>and body language followed by giving the "silent treatment", spreading rumors, and sabotaging another person’s efforts.</a:t>
            </a:r>
            <a:endParaRPr lang="en-US" sz="1400" i="1" dirty="0">
              <a:solidFill>
                <a:srgbClr val="212529"/>
              </a:solidFill>
              <a:effectLst/>
            </a:endParaRPr>
          </a:p>
        </p:txBody>
      </p:sp>
      <p:pic>
        <p:nvPicPr>
          <p:cNvPr id="4" name="Picture 2" descr="communication styles quadrant">
            <a:extLst>
              <a:ext uri="{FF2B5EF4-FFF2-40B4-BE49-F238E27FC236}">
                <a16:creationId xmlns:a16="http://schemas.microsoft.com/office/drawing/2014/main" id="{64892E3E-454D-05F1-0DC7-512663A948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832" y="1435395"/>
            <a:ext cx="4752703" cy="4702629"/>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D978F33C-064D-6F5A-1F8B-0728C630AC64}"/>
              </a:ext>
            </a:extLst>
          </p:cNvPr>
          <p:cNvSpPr txBox="1">
            <a:spLocks/>
          </p:cNvSpPr>
          <p:nvPr/>
        </p:nvSpPr>
        <p:spPr>
          <a:xfrm>
            <a:off x="1209243" y="3916578"/>
            <a:ext cx="4756714" cy="2586750"/>
          </a:xfrm>
          <a:prstGeom prst="rect">
            <a:avLst/>
          </a:prstGeom>
          <a:solidFill>
            <a:srgbClr val="128D00">
              <a:alpha val="10196"/>
            </a:srgbClr>
          </a:solidFill>
        </p:spPr>
        <p:txBody>
          <a:bodyPr vert="horz" lIns="91440" tIns="45720" rIns="91440" bIns="45720" rtlCol="0">
            <a:normAutofit/>
          </a:bodyPr>
          <a:lstStyle>
            <a:lvl1pPr indent="0">
              <a:lnSpc>
                <a:spcPct val="110000"/>
              </a:lnSpc>
              <a:spcBef>
                <a:spcPts val="1000"/>
              </a:spcBef>
              <a:buFont typeface="Arial" panose="020B0604020202020204" pitchFamily="34" charset="0"/>
              <a:buNone/>
              <a:defRPr sz="1200" b="1" i="0" spc="-20" baseline="0">
                <a:effectLst/>
              </a:defRPr>
            </a:lvl1pPr>
            <a:lvl2pPr marL="685800" indent="-228600">
              <a:lnSpc>
                <a:spcPct val="110000"/>
              </a:lnSpc>
              <a:spcBef>
                <a:spcPts val="500"/>
              </a:spcBef>
              <a:buFont typeface="Arial" panose="020B0604020202020204" pitchFamily="34" charset="0"/>
              <a:buChar char="•"/>
              <a:defRPr sz="2000" spc="-20" baseline="0"/>
            </a:lvl2pPr>
            <a:lvl3pPr marL="1143000" indent="-228600">
              <a:lnSpc>
                <a:spcPct val="110000"/>
              </a:lnSpc>
              <a:spcBef>
                <a:spcPts val="500"/>
              </a:spcBef>
              <a:buFont typeface="Arial" panose="020B0604020202020204" pitchFamily="34" charset="0"/>
              <a:buChar char="•"/>
              <a:defRPr spc="-20" baseline="0"/>
            </a:lvl3pPr>
            <a:lvl4pPr marL="1600200" indent="-228600">
              <a:lnSpc>
                <a:spcPct val="110000"/>
              </a:lnSpc>
              <a:spcBef>
                <a:spcPts val="500"/>
              </a:spcBef>
              <a:buFont typeface="Arial" panose="020B0604020202020204" pitchFamily="34" charset="0"/>
              <a:buChar char="•"/>
              <a:defRPr sz="1600" spc="-20" baseline="0"/>
            </a:lvl4pPr>
            <a:lvl5pPr marL="2057400" indent="-228600">
              <a:lnSpc>
                <a:spcPct val="110000"/>
              </a:lnSpc>
              <a:spcBef>
                <a:spcPts val="500"/>
              </a:spcBef>
              <a:buFont typeface="Arial" panose="020B0604020202020204" pitchFamily="34" charset="0"/>
              <a:buChar char="•"/>
              <a:defRPr sz="1600" spc="-20"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0" dirty="0">
                <a:latin typeface="Avenir Next LT Pro Demi" panose="020B0704020202020204" pitchFamily="34" charset="0"/>
              </a:rPr>
              <a:t>Assertive communication </a:t>
            </a:r>
            <a:r>
              <a:rPr lang="en-US" sz="1400" b="0" dirty="0"/>
              <a:t>is a communication style that involves expressing one's thoughts, opinions, and needs in a clear, direct, and respectful manner. It is an open and honest approach that values both self-expression and consideration for others. </a:t>
            </a:r>
          </a:p>
          <a:p>
            <a:r>
              <a:rPr lang="en-US" sz="1400" b="0" dirty="0">
                <a:latin typeface="Avenir Next LT Pro Demi" panose="020B0704020202020204" pitchFamily="34" charset="0"/>
              </a:rPr>
              <a:t>Examples include statements like </a:t>
            </a:r>
            <a:r>
              <a:rPr lang="en-US" sz="1400" b="0" i="1" dirty="0"/>
              <a:t>“I feel...when you…and I need for you to do…”; body language includes eye contact, straight posture, and relaxed gestures.</a:t>
            </a:r>
            <a:endParaRPr lang="en-NG" sz="1400" b="0" i="1" dirty="0"/>
          </a:p>
        </p:txBody>
      </p:sp>
    </p:spTree>
    <p:extLst>
      <p:ext uri="{BB962C8B-B14F-4D97-AF65-F5344CB8AC3E}">
        <p14:creationId xmlns:p14="http://schemas.microsoft.com/office/powerpoint/2010/main" val="25846528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8"/>
        <p:cNvGrpSpPr/>
        <p:nvPr/>
      </p:nvGrpSpPr>
      <p:grpSpPr>
        <a:xfrm>
          <a:off x="0" y="0"/>
          <a:ext cx="0" cy="0"/>
          <a:chOff x="0" y="0"/>
          <a:chExt cx="0" cy="0"/>
        </a:xfrm>
      </p:grpSpPr>
      <p:sp>
        <p:nvSpPr>
          <p:cNvPr id="269" name="Google Shape;269;p11"/>
          <p:cNvSpPr txBox="1">
            <a:spLocks noGrp="1"/>
          </p:cNvSpPr>
          <p:nvPr>
            <p:ph type="title"/>
          </p:nvPr>
        </p:nvSpPr>
        <p:spPr>
          <a:xfrm>
            <a:off x="1209243" y="125081"/>
            <a:ext cx="10036292" cy="77377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800"/>
              <a:buFont typeface="Aharoni"/>
              <a:buNone/>
            </a:pPr>
            <a:r>
              <a:rPr lang="en-US" sz="2800" dirty="0"/>
              <a:t>Tips for Practicing Assertive Communication</a:t>
            </a:r>
          </a:p>
        </p:txBody>
      </p:sp>
      <p:sp>
        <p:nvSpPr>
          <p:cNvPr id="3" name="Text Placeholder 2">
            <a:extLst>
              <a:ext uri="{FF2B5EF4-FFF2-40B4-BE49-F238E27FC236}">
                <a16:creationId xmlns:a16="http://schemas.microsoft.com/office/drawing/2014/main" id="{1BFBDA4E-A58A-72EE-D772-DF5178B153D4}"/>
              </a:ext>
            </a:extLst>
          </p:cNvPr>
          <p:cNvSpPr>
            <a:spLocks noGrp="1"/>
          </p:cNvSpPr>
          <p:nvPr>
            <p:ph type="body" sz="quarter" idx="17"/>
          </p:nvPr>
        </p:nvSpPr>
        <p:spPr>
          <a:xfrm>
            <a:off x="1326022" y="1578052"/>
            <a:ext cx="4756714" cy="4305005"/>
          </a:xfrm>
        </p:spPr>
        <p:txBody>
          <a:bodyPr>
            <a:normAutofit fontScale="85000" lnSpcReduction="10000"/>
          </a:bodyPr>
          <a:lstStyle/>
          <a:p>
            <a:r>
              <a:rPr lang="en-US" dirty="0"/>
              <a:t>Take ownership (use “I” statements)</a:t>
            </a:r>
          </a:p>
          <a:p>
            <a:r>
              <a:rPr lang="en-US" dirty="0"/>
              <a:t>Use Clear and Concise Language</a:t>
            </a:r>
          </a:p>
          <a:p>
            <a:r>
              <a:rPr lang="en-US" dirty="0"/>
              <a:t>Be Mindful of Timing:</a:t>
            </a:r>
          </a:p>
          <a:p>
            <a:r>
              <a:rPr lang="en-US" dirty="0"/>
              <a:t>Voice your needs and desires confidently</a:t>
            </a:r>
          </a:p>
          <a:p>
            <a:r>
              <a:rPr lang="en-US" dirty="0"/>
              <a:t>Use body language</a:t>
            </a:r>
          </a:p>
          <a:p>
            <a:r>
              <a:rPr lang="en-US" dirty="0"/>
              <a:t>Keep emotions in check</a:t>
            </a:r>
          </a:p>
          <a:p>
            <a:r>
              <a:rPr lang="en-US" dirty="0"/>
              <a:t>Use simple and direct language.</a:t>
            </a:r>
          </a:p>
          <a:p>
            <a:r>
              <a:rPr lang="en-US" b="0" i="0" dirty="0">
                <a:effectLst/>
              </a:rPr>
              <a:t>Seek clarification when needed.</a:t>
            </a:r>
          </a:p>
          <a:p>
            <a:r>
              <a:rPr lang="en-US" b="0" i="0" dirty="0">
                <a:effectLst/>
              </a:rPr>
              <a:t>Manage emotions and stay calm.</a:t>
            </a:r>
          </a:p>
          <a:p>
            <a:r>
              <a:rPr lang="en-US" b="0" i="0" dirty="0">
                <a:effectLst/>
              </a:rPr>
              <a:t>Practice empathy and consider others' perspectives.</a:t>
            </a:r>
          </a:p>
          <a:p>
            <a:pPr marL="0" indent="0">
              <a:buNone/>
            </a:pPr>
            <a:endParaRPr lang="en-NG" dirty="0"/>
          </a:p>
        </p:txBody>
      </p:sp>
      <p:pic>
        <p:nvPicPr>
          <p:cNvPr id="4" name="Picture 2" descr="assertion chart with submission assertion and aggression">
            <a:extLst>
              <a:ext uri="{FF2B5EF4-FFF2-40B4-BE49-F238E27FC236}">
                <a16:creationId xmlns:a16="http://schemas.microsoft.com/office/drawing/2014/main" id="{B22D97C5-2F34-6643-1AB8-BA4B0D7D3E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7547" y="1424762"/>
            <a:ext cx="5496441" cy="185678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D8EBC610-CDF1-E182-3A83-46766B1FFD74}"/>
              </a:ext>
            </a:extLst>
          </p:cNvPr>
          <p:cNvGrpSpPr/>
          <p:nvPr/>
        </p:nvGrpSpPr>
        <p:grpSpPr>
          <a:xfrm>
            <a:off x="7210918" y="3611570"/>
            <a:ext cx="3849699" cy="2314018"/>
            <a:chOff x="7035282" y="1978090"/>
            <a:chExt cx="4625794" cy="2780522"/>
          </a:xfrm>
        </p:grpSpPr>
        <p:sp>
          <p:nvSpPr>
            <p:cNvPr id="7" name="Oval 6">
              <a:extLst>
                <a:ext uri="{FF2B5EF4-FFF2-40B4-BE49-F238E27FC236}">
                  <a16:creationId xmlns:a16="http://schemas.microsoft.com/office/drawing/2014/main" id="{1FEB35E9-24D1-7F9C-4F7A-3EBA16DDB431}"/>
                </a:ext>
              </a:extLst>
            </p:cNvPr>
            <p:cNvSpPr/>
            <p:nvPr/>
          </p:nvSpPr>
          <p:spPr>
            <a:xfrm>
              <a:off x="7035282" y="1978090"/>
              <a:ext cx="2780522" cy="2780522"/>
            </a:xfrm>
            <a:prstGeom prst="ellipse">
              <a:avLst/>
            </a:prstGeom>
            <a:solidFill>
              <a:schemeClr val="accent2">
                <a:lumMod val="75000"/>
                <a:alpha val="5882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E3B75090-040E-000D-E056-2E52B3632984}"/>
                </a:ext>
              </a:extLst>
            </p:cNvPr>
            <p:cNvSpPr/>
            <p:nvPr/>
          </p:nvSpPr>
          <p:spPr>
            <a:xfrm>
              <a:off x="8880554" y="1978090"/>
              <a:ext cx="2780522" cy="2780522"/>
            </a:xfrm>
            <a:prstGeom prst="ellipse">
              <a:avLst/>
            </a:prstGeom>
            <a:solidFill>
              <a:schemeClr val="accent6">
                <a:lumMod val="75000"/>
                <a:alpha val="5882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3E6662CC-83AF-25AD-150D-5326941CD560}"/>
                </a:ext>
              </a:extLst>
            </p:cNvPr>
            <p:cNvSpPr txBox="1"/>
            <p:nvPr/>
          </p:nvSpPr>
          <p:spPr>
            <a:xfrm>
              <a:off x="7477889" y="2921167"/>
              <a:ext cx="1402665" cy="1220420"/>
            </a:xfrm>
            <a:prstGeom prst="rect">
              <a:avLst/>
            </a:prstGeom>
            <a:noFill/>
          </p:spPr>
          <p:txBody>
            <a:bodyPr wrap="square" rtlCol="0">
              <a:spAutoFit/>
            </a:bodyPr>
            <a:lstStyle/>
            <a:p>
              <a:pPr algn="ctr"/>
              <a:r>
                <a:rPr lang="en-US" sz="2000" b="1" dirty="0">
                  <a:latin typeface="Avenir Next LT Pro Demi" panose="020B0704020202020204" pitchFamily="34" charset="0"/>
                </a:rPr>
                <a:t>What other want</a:t>
              </a:r>
              <a:endParaRPr lang="en-GB" sz="2000" b="1" dirty="0">
                <a:latin typeface="Avenir Next LT Pro Demi" panose="020B0704020202020204" pitchFamily="34" charset="0"/>
              </a:endParaRPr>
            </a:p>
          </p:txBody>
        </p:sp>
        <p:sp>
          <p:nvSpPr>
            <p:cNvPr id="15" name="TextBox 14">
              <a:extLst>
                <a:ext uri="{FF2B5EF4-FFF2-40B4-BE49-F238E27FC236}">
                  <a16:creationId xmlns:a16="http://schemas.microsoft.com/office/drawing/2014/main" id="{DC066D11-55C4-AC71-9000-BB4B66E1AE2E}"/>
                </a:ext>
              </a:extLst>
            </p:cNvPr>
            <p:cNvSpPr txBox="1"/>
            <p:nvPr/>
          </p:nvSpPr>
          <p:spPr>
            <a:xfrm>
              <a:off x="9892151" y="2921167"/>
              <a:ext cx="1402665" cy="1220420"/>
            </a:xfrm>
            <a:prstGeom prst="rect">
              <a:avLst/>
            </a:prstGeom>
            <a:noFill/>
          </p:spPr>
          <p:txBody>
            <a:bodyPr wrap="square" rtlCol="0">
              <a:spAutoFit/>
            </a:bodyPr>
            <a:lstStyle/>
            <a:p>
              <a:pPr algn="ctr"/>
              <a:r>
                <a:rPr lang="en-US" sz="2000" b="1" dirty="0">
                  <a:latin typeface="Avenir Next LT Pro Demi" panose="020B0704020202020204" pitchFamily="34" charset="0"/>
                </a:rPr>
                <a:t>What you</a:t>
              </a:r>
            </a:p>
            <a:p>
              <a:pPr algn="ctr"/>
              <a:r>
                <a:rPr lang="en-US" sz="2000" b="1" dirty="0">
                  <a:latin typeface="Avenir Next LT Pro Demi" panose="020B0704020202020204" pitchFamily="34" charset="0"/>
                </a:rPr>
                <a:t>want</a:t>
              </a:r>
              <a:endParaRPr lang="en-GB" sz="2000" b="1" dirty="0">
                <a:latin typeface="Avenir Next LT Pro Demi" panose="020B0704020202020204" pitchFamily="34" charset="0"/>
              </a:endParaRPr>
            </a:p>
          </p:txBody>
        </p:sp>
        <p:sp>
          <p:nvSpPr>
            <p:cNvPr id="16" name="TextBox 15">
              <a:extLst>
                <a:ext uri="{FF2B5EF4-FFF2-40B4-BE49-F238E27FC236}">
                  <a16:creationId xmlns:a16="http://schemas.microsoft.com/office/drawing/2014/main" id="{0C0B4799-D389-7BAE-912A-0E535BD53444}"/>
                </a:ext>
              </a:extLst>
            </p:cNvPr>
            <p:cNvSpPr txBox="1"/>
            <p:nvPr/>
          </p:nvSpPr>
          <p:spPr>
            <a:xfrm rot="16200000">
              <a:off x="8463208" y="3188613"/>
              <a:ext cx="1719907" cy="480772"/>
            </a:xfrm>
            <a:prstGeom prst="rect">
              <a:avLst/>
            </a:prstGeom>
            <a:noFill/>
          </p:spPr>
          <p:txBody>
            <a:bodyPr wrap="square" rtlCol="0">
              <a:spAutoFit/>
            </a:bodyPr>
            <a:lstStyle/>
            <a:p>
              <a:pPr algn="ctr"/>
              <a:r>
                <a:rPr lang="en-US" sz="2000" b="1" dirty="0">
                  <a:latin typeface="Avenir Next LT Pro Demi" panose="020B0704020202020204" pitchFamily="34" charset="0"/>
                </a:rPr>
                <a:t>Assertive</a:t>
              </a:r>
              <a:endParaRPr lang="en-GB" sz="2000" b="1" dirty="0">
                <a:latin typeface="Avenir Next LT Pro Demi" panose="020B07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8" name="Google Shape;218;p7"/>
          <p:cNvSpPr txBox="1">
            <a:spLocks noGrp="1"/>
          </p:cNvSpPr>
          <p:nvPr>
            <p:ph type="title"/>
          </p:nvPr>
        </p:nvSpPr>
        <p:spPr>
          <a:xfrm>
            <a:off x="626382" y="1106906"/>
            <a:ext cx="3209008" cy="488482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6000"/>
              <a:buFont typeface="Calibri"/>
              <a:buNone/>
            </a:pPr>
            <a:r>
              <a:rPr lang="en-US" sz="3600" b="1" dirty="0">
                <a:solidFill>
                  <a:schemeClr val="lt1"/>
                </a:solidFill>
                <a:latin typeface="Poppins" panose="00000500000000000000" pitchFamily="2" charset="0"/>
                <a:ea typeface="Calibri"/>
                <a:cs typeface="Poppins" panose="00000500000000000000" pitchFamily="2" charset="0"/>
                <a:sym typeface="Calibri"/>
              </a:rPr>
              <a:t>Summary &amp; Reflections</a:t>
            </a:r>
            <a:endParaRPr sz="3600" b="0" dirty="0">
              <a:latin typeface="Avenir Next LT Pro" panose="020B0504020202020204" pitchFamily="34" charset="0"/>
              <a:cs typeface="Poppins" panose="00000500000000000000" pitchFamily="2" charset="0"/>
            </a:endParaRPr>
          </a:p>
        </p:txBody>
      </p:sp>
      <p:sp>
        <p:nvSpPr>
          <p:cNvPr id="2" name="Text Placeholder 1">
            <a:extLst>
              <a:ext uri="{FF2B5EF4-FFF2-40B4-BE49-F238E27FC236}">
                <a16:creationId xmlns:a16="http://schemas.microsoft.com/office/drawing/2014/main" id="{12CA7280-252E-40F8-8197-A6432C0FA668}"/>
              </a:ext>
            </a:extLst>
          </p:cNvPr>
          <p:cNvSpPr>
            <a:spLocks noGrp="1"/>
          </p:cNvSpPr>
          <p:nvPr>
            <p:ph type="body" sz="quarter" idx="15"/>
          </p:nvPr>
        </p:nvSpPr>
        <p:spPr>
          <a:xfrm>
            <a:off x="5610125" y="1780996"/>
            <a:ext cx="5112414" cy="3296007"/>
          </a:xfrm>
        </p:spPr>
        <p:txBody>
          <a:bodyPr>
            <a:normAutofit/>
          </a:bodyPr>
          <a:lstStyle/>
          <a:p>
            <a:r>
              <a:rPr lang="en-US" sz="1800" dirty="0"/>
              <a:t>It is not what you say that only matters, how you say it is of more importance</a:t>
            </a:r>
          </a:p>
          <a:p>
            <a:r>
              <a:rPr lang="en-US" sz="1800" dirty="0"/>
              <a:t>Communication in the workplace is very important and takes different forms including verbal and non-verbal</a:t>
            </a:r>
          </a:p>
          <a:p>
            <a:r>
              <a:rPr lang="en-US" sz="1800" dirty="0"/>
              <a:t>Giving and receiving feedback is essential for personal and professional development</a:t>
            </a:r>
          </a:p>
          <a:p>
            <a:r>
              <a:rPr lang="en-US" sz="1800" dirty="0"/>
              <a:t>What are you going to START doing, STOP doing or CONTINUE doing?</a:t>
            </a:r>
          </a:p>
          <a:p>
            <a:endParaRPr lang="en-US" sz="1800" dirty="0"/>
          </a:p>
        </p:txBody>
      </p:sp>
      <p:pic>
        <p:nvPicPr>
          <p:cNvPr id="3" name="Picture 2">
            <a:extLst>
              <a:ext uri="{FF2B5EF4-FFF2-40B4-BE49-F238E27FC236}">
                <a16:creationId xmlns:a16="http://schemas.microsoft.com/office/drawing/2014/main" id="{628AFCCD-FBB8-C934-09F3-9415399DAA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74679" y="135248"/>
            <a:ext cx="1650621" cy="380817"/>
          </a:xfrm>
          <a:prstGeom prst="rect">
            <a:avLst/>
          </a:prstGeom>
        </p:spPr>
      </p:pic>
    </p:spTree>
    <p:extLst>
      <p:ext uri="{BB962C8B-B14F-4D97-AF65-F5344CB8AC3E}">
        <p14:creationId xmlns:p14="http://schemas.microsoft.com/office/powerpoint/2010/main" val="5628098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1853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88B15-E4C1-56A1-7A6E-E72906E0D674}"/>
              </a:ext>
            </a:extLst>
          </p:cNvPr>
          <p:cNvSpPr>
            <a:spLocks noGrp="1"/>
          </p:cNvSpPr>
          <p:nvPr>
            <p:ph type="title"/>
          </p:nvPr>
        </p:nvSpPr>
        <p:spPr>
          <a:xfrm>
            <a:off x="994611" y="2152608"/>
            <a:ext cx="8642684" cy="2552784"/>
          </a:xfrm>
        </p:spPr>
        <p:txBody>
          <a:bodyPr>
            <a:noAutofit/>
          </a:bodyPr>
          <a:lstStyle/>
          <a:p>
            <a:r>
              <a:rPr lang="en-US" sz="4800" b="1" dirty="0">
                <a:solidFill>
                  <a:schemeClr val="bg1"/>
                </a:solidFill>
                <a:latin typeface="Poppins" panose="00000500000000000000" pitchFamily="2" charset="0"/>
                <a:cs typeface="Poppins" panose="00000500000000000000" pitchFamily="2" charset="0"/>
              </a:rPr>
              <a:t>Thank You!</a:t>
            </a:r>
          </a:p>
        </p:txBody>
      </p:sp>
      <p:pic>
        <p:nvPicPr>
          <p:cNvPr id="3" name="Picture 2" descr="A white text on a black background&#10;&#10;Description automatically generated with medium confidence">
            <a:extLst>
              <a:ext uri="{FF2B5EF4-FFF2-40B4-BE49-F238E27FC236}">
                <a16:creationId xmlns:a16="http://schemas.microsoft.com/office/drawing/2014/main" id="{0DA900C6-D4F6-47BF-4E70-4D897A5959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1394926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077854" y="233605"/>
            <a:ext cx="10036292" cy="773776"/>
          </a:xfrm>
        </p:spPr>
        <p:txBody>
          <a:bodyPr>
            <a:normAutofit/>
          </a:bodyPr>
          <a:lstStyle/>
          <a:p>
            <a:r>
              <a:rPr lang="en-US" sz="3200" dirty="0"/>
              <a:t>What is Effective Communication</a:t>
            </a:r>
          </a:p>
        </p:txBody>
      </p:sp>
      <p:sp>
        <p:nvSpPr>
          <p:cNvPr id="5" name="Text Placeholder 4">
            <a:extLst>
              <a:ext uri="{FF2B5EF4-FFF2-40B4-BE49-F238E27FC236}">
                <a16:creationId xmlns:a16="http://schemas.microsoft.com/office/drawing/2014/main" id="{D3EE1E20-2C51-C34F-C112-6EC8EA4D616C}"/>
              </a:ext>
            </a:extLst>
          </p:cNvPr>
          <p:cNvSpPr>
            <a:spLocks noGrp="1"/>
          </p:cNvSpPr>
          <p:nvPr>
            <p:ph type="body" sz="quarter" idx="17"/>
          </p:nvPr>
        </p:nvSpPr>
        <p:spPr>
          <a:xfrm>
            <a:off x="1252273" y="1618275"/>
            <a:ext cx="4756714" cy="4305005"/>
          </a:xfrm>
        </p:spPr>
        <p:txBody>
          <a:bodyPr>
            <a:normAutofit fontScale="92500" lnSpcReduction="10000"/>
          </a:bodyPr>
          <a:lstStyle/>
          <a:p>
            <a:pPr>
              <a:lnSpc>
                <a:spcPct val="100000"/>
              </a:lnSpc>
              <a:buSzPts val="1100"/>
            </a:pPr>
            <a:r>
              <a:rPr lang="en-US" sz="2000" b="1" dirty="0"/>
              <a:t>Effective Communication</a:t>
            </a:r>
            <a:r>
              <a:rPr lang="en-US" sz="2000" dirty="0"/>
              <a:t> is a communication between two or more persons wherein the intended message is successfully delivered, received and understood.</a:t>
            </a:r>
          </a:p>
          <a:p>
            <a:pPr>
              <a:lnSpc>
                <a:spcPct val="100000"/>
              </a:lnSpc>
              <a:buSzPts val="1100"/>
            </a:pPr>
            <a:endParaRPr lang="en-US" sz="2000" dirty="0"/>
          </a:p>
          <a:p>
            <a:pPr>
              <a:lnSpc>
                <a:spcPct val="100000"/>
              </a:lnSpc>
              <a:buSzPts val="1400"/>
            </a:pPr>
            <a:r>
              <a:rPr lang="en-US" sz="2000" dirty="0"/>
              <a:t>Effective communication is a process of exchanging ideas, thoughts, knowledge and information such that the purpose or intention is fulfilled in the best possible manner. In simple words, it is nothing but the presentation of views by the sender in a way best understood by the receiver.</a:t>
            </a:r>
          </a:p>
          <a:p>
            <a:pPr>
              <a:lnSpc>
                <a:spcPct val="100000"/>
              </a:lnSpc>
              <a:buSzPts val="1100"/>
            </a:pPr>
            <a:endParaRPr lang="en-US" sz="2000" dirty="0"/>
          </a:p>
          <a:p>
            <a:endParaRPr lang="en-GB" sz="2000" dirty="0"/>
          </a:p>
          <a:p>
            <a:endParaRPr lang="en-NG" dirty="0"/>
          </a:p>
        </p:txBody>
      </p:sp>
      <p:pic>
        <p:nvPicPr>
          <p:cNvPr id="1026" name="Picture 2" descr="Free vector refer a friend concept illustration">
            <a:extLst>
              <a:ext uri="{FF2B5EF4-FFF2-40B4-BE49-F238E27FC236}">
                <a16:creationId xmlns:a16="http://schemas.microsoft.com/office/drawing/2014/main" id="{87B42088-7658-E7F5-FC8C-4CF0DCDD78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621"/>
          <a:stretch/>
        </p:blipFill>
        <p:spPr bwMode="auto">
          <a:xfrm>
            <a:off x="6183015" y="1371822"/>
            <a:ext cx="5368065" cy="4797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575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88B15-E4C1-56A1-7A6E-E72906E0D674}"/>
              </a:ext>
            </a:extLst>
          </p:cNvPr>
          <p:cNvSpPr>
            <a:spLocks noGrp="1"/>
          </p:cNvSpPr>
          <p:nvPr>
            <p:ph type="title"/>
          </p:nvPr>
        </p:nvSpPr>
        <p:spPr>
          <a:xfrm>
            <a:off x="180754" y="2289558"/>
            <a:ext cx="4635795" cy="2169042"/>
          </a:xfrm>
        </p:spPr>
        <p:txBody>
          <a:bodyPr>
            <a:noAutofit/>
          </a:bodyPr>
          <a:lstStyle/>
          <a:p>
            <a:r>
              <a:rPr lang="en-US" sz="4000" b="1" dirty="0">
                <a:latin typeface="Poppins" panose="00000500000000000000" pitchFamily="2" charset="0"/>
                <a:cs typeface="Poppins" panose="00000500000000000000" pitchFamily="2" charset="0"/>
              </a:rPr>
              <a:t>Why is communication important in the workplace</a:t>
            </a:r>
          </a:p>
        </p:txBody>
      </p:sp>
      <p:graphicFrame>
        <p:nvGraphicFramePr>
          <p:cNvPr id="14" name="Diagram 13">
            <a:extLst>
              <a:ext uri="{FF2B5EF4-FFF2-40B4-BE49-F238E27FC236}">
                <a16:creationId xmlns:a16="http://schemas.microsoft.com/office/drawing/2014/main" id="{4A7D3716-C948-80F6-50C8-E64A54F439A2}"/>
              </a:ext>
            </a:extLst>
          </p:cNvPr>
          <p:cNvGraphicFramePr/>
          <p:nvPr>
            <p:extLst>
              <p:ext uri="{D42A27DB-BD31-4B8C-83A1-F6EECF244321}">
                <p14:modId xmlns:p14="http://schemas.microsoft.com/office/powerpoint/2010/main" val="872517482"/>
              </p:ext>
            </p:extLst>
          </p:nvPr>
        </p:nvGraphicFramePr>
        <p:xfrm>
          <a:off x="6177871" y="574158"/>
          <a:ext cx="5707258" cy="5675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Graphic 16">
            <a:extLst>
              <a:ext uri="{FF2B5EF4-FFF2-40B4-BE49-F238E27FC236}">
                <a16:creationId xmlns:a16="http://schemas.microsoft.com/office/drawing/2014/main" id="{FF80BE61-9910-2981-A332-A5900D5425F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256172" y="5386648"/>
            <a:ext cx="757958" cy="757958"/>
          </a:xfrm>
          <a:prstGeom prst="rect">
            <a:avLst/>
          </a:prstGeom>
        </p:spPr>
      </p:pic>
      <p:pic>
        <p:nvPicPr>
          <p:cNvPr id="20" name="Graphic 19">
            <a:extLst>
              <a:ext uri="{FF2B5EF4-FFF2-40B4-BE49-F238E27FC236}">
                <a16:creationId xmlns:a16="http://schemas.microsoft.com/office/drawing/2014/main" id="{466A1AC4-E2B2-9FBF-7606-BC346F9798EF}"/>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5256172" y="4451998"/>
            <a:ext cx="757958" cy="757958"/>
          </a:xfrm>
          <a:prstGeom prst="rect">
            <a:avLst/>
          </a:prstGeom>
        </p:spPr>
      </p:pic>
      <p:pic>
        <p:nvPicPr>
          <p:cNvPr id="22" name="Graphic 21">
            <a:extLst>
              <a:ext uri="{FF2B5EF4-FFF2-40B4-BE49-F238E27FC236}">
                <a16:creationId xmlns:a16="http://schemas.microsoft.com/office/drawing/2014/main" id="{6EFEB6CC-2F2A-8A10-449B-FF1E6C5C5FA0}"/>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256172" y="3517347"/>
            <a:ext cx="757958" cy="757958"/>
          </a:xfrm>
          <a:prstGeom prst="rect">
            <a:avLst/>
          </a:prstGeom>
        </p:spPr>
      </p:pic>
      <p:pic>
        <p:nvPicPr>
          <p:cNvPr id="24" name="Graphic 23">
            <a:extLst>
              <a:ext uri="{FF2B5EF4-FFF2-40B4-BE49-F238E27FC236}">
                <a16:creationId xmlns:a16="http://schemas.microsoft.com/office/drawing/2014/main" id="{3D17B262-CED0-2105-6A64-C4C829708751}"/>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5256172" y="2582696"/>
            <a:ext cx="757958" cy="757958"/>
          </a:xfrm>
          <a:prstGeom prst="rect">
            <a:avLst/>
          </a:prstGeom>
        </p:spPr>
      </p:pic>
      <p:pic>
        <p:nvPicPr>
          <p:cNvPr id="26" name="Graphic 25">
            <a:extLst>
              <a:ext uri="{FF2B5EF4-FFF2-40B4-BE49-F238E27FC236}">
                <a16:creationId xmlns:a16="http://schemas.microsoft.com/office/drawing/2014/main" id="{13C77544-00E1-5CD6-83C9-EC46FD76CF94}"/>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5256172" y="1648045"/>
            <a:ext cx="757958" cy="757958"/>
          </a:xfrm>
          <a:prstGeom prst="rect">
            <a:avLst/>
          </a:prstGeom>
        </p:spPr>
      </p:pic>
      <p:pic>
        <p:nvPicPr>
          <p:cNvPr id="28" name="Graphic 27">
            <a:extLst>
              <a:ext uri="{FF2B5EF4-FFF2-40B4-BE49-F238E27FC236}">
                <a16:creationId xmlns:a16="http://schemas.microsoft.com/office/drawing/2014/main" id="{CF866C22-DB16-7EC7-581A-1C222960B6C0}"/>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5256172" y="713394"/>
            <a:ext cx="757958" cy="757958"/>
          </a:xfrm>
          <a:prstGeom prst="rect">
            <a:avLst/>
          </a:prstGeom>
        </p:spPr>
      </p:pic>
      <p:pic>
        <p:nvPicPr>
          <p:cNvPr id="3" name="Picture 2">
            <a:extLst>
              <a:ext uri="{FF2B5EF4-FFF2-40B4-BE49-F238E27FC236}">
                <a16:creationId xmlns:a16="http://schemas.microsoft.com/office/drawing/2014/main" id="{2D6DF28A-8D2B-BBC8-9C41-AAF52D09E2E2}"/>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0274679" y="135248"/>
            <a:ext cx="1650621" cy="380817"/>
          </a:xfrm>
          <a:prstGeom prst="rect">
            <a:avLst/>
          </a:prstGeom>
        </p:spPr>
      </p:pic>
    </p:spTree>
    <p:extLst>
      <p:ext uri="{BB962C8B-B14F-4D97-AF65-F5344CB8AC3E}">
        <p14:creationId xmlns:p14="http://schemas.microsoft.com/office/powerpoint/2010/main" val="2156746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18AFE-5A02-24DF-809D-2E7B1207A845}"/>
              </a:ext>
            </a:extLst>
          </p:cNvPr>
          <p:cNvSpPr>
            <a:spLocks noGrp="1"/>
          </p:cNvSpPr>
          <p:nvPr>
            <p:ph type="title"/>
          </p:nvPr>
        </p:nvSpPr>
        <p:spPr>
          <a:xfrm>
            <a:off x="1009899" y="188486"/>
            <a:ext cx="10036292" cy="773776"/>
          </a:xfrm>
        </p:spPr>
        <p:txBody>
          <a:bodyPr>
            <a:normAutofit/>
          </a:bodyPr>
          <a:lstStyle/>
          <a:p>
            <a:r>
              <a:rPr lang="en-US" sz="3200" dirty="0"/>
              <a:t>Typical Communication Process</a:t>
            </a:r>
            <a:endParaRPr lang="en-NG" sz="3200" dirty="0"/>
          </a:p>
        </p:txBody>
      </p:sp>
      <p:grpSp>
        <p:nvGrpSpPr>
          <p:cNvPr id="4" name="Group 3">
            <a:extLst>
              <a:ext uri="{FF2B5EF4-FFF2-40B4-BE49-F238E27FC236}">
                <a16:creationId xmlns:a16="http://schemas.microsoft.com/office/drawing/2014/main" id="{9D6A2693-029D-ED0F-7632-0625D141307D}"/>
              </a:ext>
            </a:extLst>
          </p:cNvPr>
          <p:cNvGrpSpPr/>
          <p:nvPr/>
        </p:nvGrpSpPr>
        <p:grpSpPr>
          <a:xfrm>
            <a:off x="780974" y="1349868"/>
            <a:ext cx="10605378" cy="5683860"/>
            <a:chOff x="780974" y="1349868"/>
            <a:chExt cx="10605378" cy="5683860"/>
          </a:xfrm>
        </p:grpSpPr>
        <p:pic>
          <p:nvPicPr>
            <p:cNvPr id="5" name="3D Model 8" descr="3D Model 8">
              <a:extLst>
                <a:ext uri="{FF2B5EF4-FFF2-40B4-BE49-F238E27FC236}">
                  <a16:creationId xmlns:a16="http://schemas.microsoft.com/office/drawing/2014/main" id="{666217B8-628A-CDB5-4036-8ACBD58B1D45}"/>
                </a:ext>
              </a:extLst>
            </p:cNvPr>
            <p:cNvPicPr>
              <a:picLocks noChangeAspect="1"/>
            </p:cNvPicPr>
            <p:nvPr/>
          </p:nvPicPr>
          <p:blipFill>
            <a:blip r:embed="rId2"/>
            <a:stretch>
              <a:fillRect/>
            </a:stretch>
          </p:blipFill>
          <p:spPr>
            <a:xfrm>
              <a:off x="8461814" y="1895711"/>
              <a:ext cx="1234715" cy="4166537"/>
            </a:xfrm>
            <a:prstGeom prst="rect">
              <a:avLst/>
            </a:prstGeom>
            <a:ln w="12700">
              <a:miter lim="400000"/>
            </a:ln>
          </p:spPr>
        </p:pic>
        <p:grpSp>
          <p:nvGrpSpPr>
            <p:cNvPr id="6" name="Speech Bubble: Rectangle with Corners Rounded 10">
              <a:extLst>
                <a:ext uri="{FF2B5EF4-FFF2-40B4-BE49-F238E27FC236}">
                  <a16:creationId xmlns:a16="http://schemas.microsoft.com/office/drawing/2014/main" id="{2892BCDD-003C-6C41-6536-C8B1C7040E4F}"/>
                </a:ext>
              </a:extLst>
            </p:cNvPr>
            <p:cNvGrpSpPr/>
            <p:nvPr/>
          </p:nvGrpSpPr>
          <p:grpSpPr>
            <a:xfrm>
              <a:off x="3119482" y="1420936"/>
              <a:ext cx="1605862" cy="1025669"/>
              <a:chOff x="0" y="0"/>
              <a:chExt cx="1605861" cy="1025668"/>
            </a:xfrm>
          </p:grpSpPr>
          <p:sp>
            <p:nvSpPr>
              <p:cNvPr id="38" name="Shape">
                <a:extLst>
                  <a:ext uri="{FF2B5EF4-FFF2-40B4-BE49-F238E27FC236}">
                    <a16:creationId xmlns:a16="http://schemas.microsoft.com/office/drawing/2014/main" id="{12E84168-F914-000D-B731-E57615B00114}"/>
                  </a:ext>
                </a:extLst>
              </p:cNvPr>
              <p:cNvSpPr/>
              <p:nvPr/>
            </p:nvSpPr>
            <p:spPr>
              <a:xfrm>
                <a:off x="0" y="0"/>
                <a:ext cx="1605861" cy="1025668"/>
              </a:xfrm>
              <a:custGeom>
                <a:avLst/>
                <a:gdLst/>
                <a:ahLst/>
                <a:cxnLst>
                  <a:cxn ang="0">
                    <a:pos x="wd2" y="hd2"/>
                  </a:cxn>
                  <a:cxn ang="5400000">
                    <a:pos x="wd2" y="hd2"/>
                  </a:cxn>
                  <a:cxn ang="10800000">
                    <a:pos x="wd2" y="hd2"/>
                  </a:cxn>
                  <a:cxn ang="16200000">
                    <a:pos x="wd2" y="hd2"/>
                  </a:cxn>
                </a:cxnLst>
                <a:rect l="0" t="0" r="r" b="b"/>
                <a:pathLst>
                  <a:path w="21600" h="21600" extrusionOk="0">
                    <a:moveTo>
                      <a:pt x="1992" y="2575"/>
                    </a:moveTo>
                    <a:cubicBezTo>
                      <a:pt x="1992" y="1153"/>
                      <a:pt x="2729" y="0"/>
                      <a:pt x="3637" y="0"/>
                    </a:cubicBezTo>
                    <a:lnTo>
                      <a:pt x="5260" y="0"/>
                    </a:lnTo>
                    <a:lnTo>
                      <a:pt x="19955" y="0"/>
                    </a:lnTo>
                    <a:cubicBezTo>
                      <a:pt x="20864" y="0"/>
                      <a:pt x="21600" y="1153"/>
                      <a:pt x="21600" y="2575"/>
                    </a:cubicBezTo>
                    <a:lnTo>
                      <a:pt x="21600" y="12874"/>
                    </a:lnTo>
                    <a:cubicBezTo>
                      <a:pt x="21600" y="14296"/>
                      <a:pt x="20864" y="15448"/>
                      <a:pt x="19955" y="15448"/>
                    </a:cubicBezTo>
                    <a:lnTo>
                      <a:pt x="10162" y="15448"/>
                    </a:lnTo>
                    <a:lnTo>
                      <a:pt x="0" y="21600"/>
                    </a:lnTo>
                    <a:lnTo>
                      <a:pt x="5260" y="15448"/>
                    </a:lnTo>
                    <a:lnTo>
                      <a:pt x="3637" y="15448"/>
                    </a:lnTo>
                    <a:cubicBezTo>
                      <a:pt x="2729" y="15448"/>
                      <a:pt x="1992" y="14296"/>
                      <a:pt x="1992" y="12874"/>
                    </a:cubicBezTo>
                    <a:lnTo>
                      <a:pt x="1992" y="12874"/>
                    </a:lnTo>
                    <a:lnTo>
                      <a:pt x="1992" y="9012"/>
                    </a:lnTo>
                    <a:close/>
                  </a:path>
                </a:pathLst>
              </a:custGeom>
              <a:solidFill>
                <a:srgbClr val="DEEBF7"/>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dirty="0">
                  <a:latin typeface="Abadi" panose="020B0604020104020204" pitchFamily="34" charset="0"/>
                </a:endParaRPr>
              </a:p>
            </p:txBody>
          </p:sp>
          <p:sp>
            <p:nvSpPr>
              <p:cNvPr id="39" name="1. Speaker encodes">
                <a:extLst>
                  <a:ext uri="{FF2B5EF4-FFF2-40B4-BE49-F238E27FC236}">
                    <a16:creationId xmlns:a16="http://schemas.microsoft.com/office/drawing/2014/main" id="{364151D1-E0D2-D606-019D-07748EA18F67}"/>
                  </a:ext>
                </a:extLst>
              </p:cNvPr>
              <p:cNvSpPr txBox="1"/>
              <p:nvPr/>
            </p:nvSpPr>
            <p:spPr>
              <a:xfrm>
                <a:off x="183930" y="105170"/>
                <a:ext cx="1386122" cy="5232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latin typeface="Abadi" panose="020B0604020104020204" pitchFamily="34" charset="0"/>
                  </a:rPr>
                  <a:t>1. Speaker encodes</a:t>
                </a:r>
              </a:p>
            </p:txBody>
          </p:sp>
        </p:grpSp>
        <p:grpSp>
          <p:nvGrpSpPr>
            <p:cNvPr id="7" name="Speech Bubble: Rectangle with Corners Rounded 12">
              <a:extLst>
                <a:ext uri="{FF2B5EF4-FFF2-40B4-BE49-F238E27FC236}">
                  <a16:creationId xmlns:a16="http://schemas.microsoft.com/office/drawing/2014/main" id="{517B380C-7B6D-6D88-09BF-6AF0CEC4537C}"/>
                </a:ext>
              </a:extLst>
            </p:cNvPr>
            <p:cNvGrpSpPr/>
            <p:nvPr/>
          </p:nvGrpSpPr>
          <p:grpSpPr>
            <a:xfrm>
              <a:off x="7236630" y="1414312"/>
              <a:ext cx="1604156" cy="733559"/>
              <a:chOff x="0" y="0"/>
              <a:chExt cx="1604155" cy="733558"/>
            </a:xfrm>
          </p:grpSpPr>
          <p:sp>
            <p:nvSpPr>
              <p:cNvPr id="36" name="Shape">
                <a:extLst>
                  <a:ext uri="{FF2B5EF4-FFF2-40B4-BE49-F238E27FC236}">
                    <a16:creationId xmlns:a16="http://schemas.microsoft.com/office/drawing/2014/main" id="{CCAA931E-AC43-6243-F031-653278BC414F}"/>
                  </a:ext>
                </a:extLst>
              </p:cNvPr>
              <p:cNvSpPr/>
              <p:nvPr/>
            </p:nvSpPr>
            <p:spPr>
              <a:xfrm>
                <a:off x="0" y="0"/>
                <a:ext cx="1604155" cy="733558"/>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737" y="0"/>
                      <a:pt x="1646" y="0"/>
                    </a:cubicBezTo>
                    <a:lnTo>
                      <a:pt x="11450" y="0"/>
                    </a:lnTo>
                    <a:lnTo>
                      <a:pt x="17982" y="0"/>
                    </a:lnTo>
                    <a:cubicBezTo>
                      <a:pt x="18891" y="0"/>
                      <a:pt x="19629" y="1612"/>
                      <a:pt x="19629" y="3600"/>
                    </a:cubicBezTo>
                    <a:lnTo>
                      <a:pt x="19629" y="12600"/>
                    </a:lnTo>
                    <a:lnTo>
                      <a:pt x="21600" y="19499"/>
                    </a:lnTo>
                    <a:lnTo>
                      <a:pt x="19629" y="18000"/>
                    </a:lnTo>
                    <a:lnTo>
                      <a:pt x="19629" y="18000"/>
                    </a:lnTo>
                    <a:cubicBezTo>
                      <a:pt x="19629" y="19988"/>
                      <a:pt x="18891" y="21600"/>
                      <a:pt x="17982" y="21600"/>
                    </a:cubicBezTo>
                    <a:lnTo>
                      <a:pt x="1646" y="21600"/>
                    </a:lnTo>
                    <a:cubicBezTo>
                      <a:pt x="737" y="21600"/>
                      <a:pt x="0" y="19988"/>
                      <a:pt x="0" y="18000"/>
                    </a:cubicBezTo>
                    <a:lnTo>
                      <a:pt x="0" y="18000"/>
                    </a:lnTo>
                    <a:lnTo>
                      <a:pt x="0" y="12600"/>
                    </a:lnTo>
                    <a:close/>
                  </a:path>
                </a:pathLst>
              </a:custGeom>
              <a:solidFill>
                <a:srgbClr val="DEEBF7"/>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dirty="0">
                  <a:latin typeface="Abadi" panose="020B0604020104020204" pitchFamily="34" charset="0"/>
                </a:endParaRPr>
              </a:p>
            </p:txBody>
          </p:sp>
          <p:sp>
            <p:nvSpPr>
              <p:cNvPr id="37" name="3. Listener decodes">
                <a:extLst>
                  <a:ext uri="{FF2B5EF4-FFF2-40B4-BE49-F238E27FC236}">
                    <a16:creationId xmlns:a16="http://schemas.microsoft.com/office/drawing/2014/main" id="{5C21A94B-C08F-0FD5-4E84-DA764B054EC1}"/>
                  </a:ext>
                </a:extLst>
              </p:cNvPr>
              <p:cNvSpPr txBox="1"/>
              <p:nvPr/>
            </p:nvSpPr>
            <p:spPr>
              <a:xfrm>
                <a:off x="35809" y="105170"/>
                <a:ext cx="1386122" cy="5232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latin typeface="Abadi" panose="020B0604020104020204" pitchFamily="34" charset="0"/>
                  </a:rPr>
                  <a:t>3. Listener decodes</a:t>
                </a:r>
              </a:p>
            </p:txBody>
          </p:sp>
        </p:grpSp>
        <p:grpSp>
          <p:nvGrpSpPr>
            <p:cNvPr id="8" name="Speech Bubble: Rectangle with Corners Rounded 13">
              <a:extLst>
                <a:ext uri="{FF2B5EF4-FFF2-40B4-BE49-F238E27FC236}">
                  <a16:creationId xmlns:a16="http://schemas.microsoft.com/office/drawing/2014/main" id="{62249AD9-1ACE-817A-BE79-4DF6394B52C2}"/>
                </a:ext>
              </a:extLst>
            </p:cNvPr>
            <p:cNvGrpSpPr/>
            <p:nvPr/>
          </p:nvGrpSpPr>
          <p:grpSpPr>
            <a:xfrm>
              <a:off x="6900173" y="2509743"/>
              <a:ext cx="1803429" cy="1326288"/>
              <a:chOff x="0" y="0"/>
              <a:chExt cx="1803427" cy="1326287"/>
            </a:xfrm>
          </p:grpSpPr>
          <p:sp>
            <p:nvSpPr>
              <p:cNvPr id="34" name="Shape">
                <a:extLst>
                  <a:ext uri="{FF2B5EF4-FFF2-40B4-BE49-F238E27FC236}">
                    <a16:creationId xmlns:a16="http://schemas.microsoft.com/office/drawing/2014/main" id="{A91C566C-43B9-7087-CB73-92BDDCBD43AA}"/>
                  </a:ext>
                </a:extLst>
              </p:cNvPr>
              <p:cNvSpPr/>
              <p:nvPr/>
            </p:nvSpPr>
            <p:spPr>
              <a:xfrm>
                <a:off x="0" y="0"/>
                <a:ext cx="1803427" cy="1326287"/>
              </a:xfrm>
              <a:custGeom>
                <a:avLst/>
                <a:gdLst/>
                <a:ahLst/>
                <a:cxnLst>
                  <a:cxn ang="0">
                    <a:pos x="wd2" y="hd2"/>
                  </a:cxn>
                  <a:cxn ang="5400000">
                    <a:pos x="wd2" y="hd2"/>
                  </a:cxn>
                  <a:cxn ang="10800000">
                    <a:pos x="wd2" y="hd2"/>
                  </a:cxn>
                  <a:cxn ang="16200000">
                    <a:pos x="wd2" y="hd2"/>
                  </a:cxn>
                </a:cxnLst>
                <a:rect l="0" t="0" r="r" b="b"/>
                <a:pathLst>
                  <a:path w="21600" h="21600" extrusionOk="0">
                    <a:moveTo>
                      <a:pt x="0" y="11644"/>
                    </a:moveTo>
                    <a:cubicBezTo>
                      <a:pt x="0" y="10545"/>
                      <a:pt x="656" y="9653"/>
                      <a:pt x="1464" y="9653"/>
                    </a:cubicBezTo>
                    <a:lnTo>
                      <a:pt x="10185" y="9653"/>
                    </a:lnTo>
                    <a:lnTo>
                      <a:pt x="21600" y="0"/>
                    </a:lnTo>
                    <a:lnTo>
                      <a:pt x="14550" y="9653"/>
                    </a:lnTo>
                    <a:lnTo>
                      <a:pt x="15995" y="9653"/>
                    </a:lnTo>
                    <a:cubicBezTo>
                      <a:pt x="16804" y="9653"/>
                      <a:pt x="17460" y="10545"/>
                      <a:pt x="17460" y="11644"/>
                    </a:cubicBezTo>
                    <a:lnTo>
                      <a:pt x="17460" y="11644"/>
                    </a:lnTo>
                    <a:lnTo>
                      <a:pt x="17460" y="19609"/>
                    </a:lnTo>
                    <a:cubicBezTo>
                      <a:pt x="17460" y="20709"/>
                      <a:pt x="16804" y="21600"/>
                      <a:pt x="15995" y="21600"/>
                    </a:cubicBezTo>
                    <a:lnTo>
                      <a:pt x="1464" y="21600"/>
                    </a:lnTo>
                    <a:cubicBezTo>
                      <a:pt x="656" y="21600"/>
                      <a:pt x="0" y="20709"/>
                      <a:pt x="0" y="19609"/>
                    </a:cubicBezTo>
                    <a:lnTo>
                      <a:pt x="0" y="14631"/>
                    </a:lnTo>
                    <a:lnTo>
                      <a:pt x="0" y="11644"/>
                    </a:lnTo>
                    <a:close/>
                  </a:path>
                </a:pathLst>
              </a:custGeom>
              <a:solidFill>
                <a:srgbClr val="DEEBF7"/>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dirty="0">
                  <a:latin typeface="Abadi" panose="020B0604020104020204" pitchFamily="34" charset="0"/>
                </a:endParaRPr>
              </a:p>
            </p:txBody>
          </p:sp>
          <p:sp>
            <p:nvSpPr>
              <p:cNvPr id="35" name="4. Listener encodes">
                <a:extLst>
                  <a:ext uri="{FF2B5EF4-FFF2-40B4-BE49-F238E27FC236}">
                    <a16:creationId xmlns:a16="http://schemas.microsoft.com/office/drawing/2014/main" id="{D6EB5953-EBEC-D386-7ADD-6095E609B4E8}"/>
                  </a:ext>
                </a:extLst>
              </p:cNvPr>
              <p:cNvSpPr txBox="1"/>
              <p:nvPr/>
            </p:nvSpPr>
            <p:spPr>
              <a:xfrm>
                <a:off x="35808" y="697897"/>
                <a:ext cx="1386122" cy="52321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latin typeface="Abadi" panose="020B0604020104020204" pitchFamily="34" charset="0"/>
                  </a:rPr>
                  <a:t>4. Listener encodes</a:t>
                </a:r>
              </a:p>
            </p:txBody>
          </p:sp>
        </p:grpSp>
        <p:grpSp>
          <p:nvGrpSpPr>
            <p:cNvPr id="9" name="Rectangle 16">
              <a:extLst>
                <a:ext uri="{FF2B5EF4-FFF2-40B4-BE49-F238E27FC236}">
                  <a16:creationId xmlns:a16="http://schemas.microsoft.com/office/drawing/2014/main" id="{8C7AEBC9-E0C6-F304-BFD2-95D036D4DE00}"/>
                </a:ext>
              </a:extLst>
            </p:cNvPr>
            <p:cNvGrpSpPr/>
            <p:nvPr/>
          </p:nvGrpSpPr>
          <p:grpSpPr>
            <a:xfrm>
              <a:off x="1009899" y="2979887"/>
              <a:ext cx="995945" cy="530090"/>
              <a:chOff x="-1" y="-1"/>
              <a:chExt cx="995944" cy="530089"/>
            </a:xfrm>
          </p:grpSpPr>
          <p:sp>
            <p:nvSpPr>
              <p:cNvPr id="32" name="Rectangle">
                <a:extLst>
                  <a:ext uri="{FF2B5EF4-FFF2-40B4-BE49-F238E27FC236}">
                    <a16:creationId xmlns:a16="http://schemas.microsoft.com/office/drawing/2014/main" id="{F3BAFDC2-1932-40DE-6DE0-81EE543B9A71}"/>
                  </a:ext>
                </a:extLst>
              </p:cNvPr>
              <p:cNvSpPr/>
              <p:nvPr/>
            </p:nvSpPr>
            <p:spPr>
              <a:xfrm>
                <a:off x="-1" y="-1"/>
                <a:ext cx="995944" cy="530089"/>
              </a:xfrm>
              <a:prstGeom prst="rect">
                <a:avLst/>
              </a:prstGeom>
              <a:solidFill>
                <a:srgbClr val="C094CC"/>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dirty="0">
                  <a:latin typeface="Abadi" panose="020B0604020104020204" pitchFamily="34" charset="0"/>
                </a:endParaRPr>
              </a:p>
            </p:txBody>
          </p:sp>
          <p:sp>
            <p:nvSpPr>
              <p:cNvPr id="33" name="Noise">
                <a:extLst>
                  <a:ext uri="{FF2B5EF4-FFF2-40B4-BE49-F238E27FC236}">
                    <a16:creationId xmlns:a16="http://schemas.microsoft.com/office/drawing/2014/main" id="{925A1F1B-3CF0-08A9-65C4-4C8D916FEEA3}"/>
                  </a:ext>
                </a:extLst>
              </p:cNvPr>
              <p:cNvSpPr txBox="1"/>
              <p:nvPr/>
            </p:nvSpPr>
            <p:spPr>
              <a:xfrm>
                <a:off x="-1" y="111156"/>
                <a:ext cx="995944" cy="30777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latin typeface="Abadi" panose="020B0604020104020204" pitchFamily="34" charset="0"/>
                  </a:rPr>
                  <a:t>Noise</a:t>
                </a:r>
              </a:p>
            </p:txBody>
          </p:sp>
        </p:grpSp>
        <p:sp>
          <p:nvSpPr>
            <p:cNvPr id="10" name="Straight Connector 24">
              <a:extLst>
                <a:ext uri="{FF2B5EF4-FFF2-40B4-BE49-F238E27FC236}">
                  <a16:creationId xmlns:a16="http://schemas.microsoft.com/office/drawing/2014/main" id="{22E59FB4-FA67-71EA-BB73-5993923E9787}"/>
                </a:ext>
              </a:extLst>
            </p:cNvPr>
            <p:cNvSpPr/>
            <p:nvPr/>
          </p:nvSpPr>
          <p:spPr>
            <a:xfrm flipH="1">
              <a:off x="5943917" y="1364447"/>
              <a:ext cx="1" cy="5669281"/>
            </a:xfrm>
            <a:prstGeom prst="line">
              <a:avLst/>
            </a:prstGeom>
            <a:ln w="34925">
              <a:solidFill>
                <a:srgbClr val="000000"/>
              </a:solidFill>
              <a:prstDash val="lgDash"/>
              <a:miter/>
            </a:ln>
          </p:spPr>
          <p:txBody>
            <a:bodyPr lIns="45719" rIns="45719"/>
            <a:lstStyle/>
            <a:p>
              <a:endParaRPr dirty="0"/>
            </a:p>
          </p:txBody>
        </p:sp>
        <p:grpSp>
          <p:nvGrpSpPr>
            <p:cNvPr id="11" name="Rectangle: Rounded Corners 14">
              <a:extLst>
                <a:ext uri="{FF2B5EF4-FFF2-40B4-BE49-F238E27FC236}">
                  <a16:creationId xmlns:a16="http://schemas.microsoft.com/office/drawing/2014/main" id="{23B6CD07-9B30-A916-68C3-066DB320F8F5}"/>
                </a:ext>
              </a:extLst>
            </p:cNvPr>
            <p:cNvGrpSpPr/>
            <p:nvPr/>
          </p:nvGrpSpPr>
          <p:grpSpPr>
            <a:xfrm>
              <a:off x="5045187" y="3781643"/>
              <a:ext cx="1589943" cy="834890"/>
              <a:chOff x="0" y="47376"/>
              <a:chExt cx="1589942" cy="834888"/>
            </a:xfrm>
          </p:grpSpPr>
          <p:sp>
            <p:nvSpPr>
              <p:cNvPr id="30" name="Rounded Rectangle">
                <a:extLst>
                  <a:ext uri="{FF2B5EF4-FFF2-40B4-BE49-F238E27FC236}">
                    <a16:creationId xmlns:a16="http://schemas.microsoft.com/office/drawing/2014/main" id="{D2DC46DD-6B66-9C1A-D3B3-072AAA8AA237}"/>
                  </a:ext>
                </a:extLst>
              </p:cNvPr>
              <p:cNvSpPr/>
              <p:nvPr/>
            </p:nvSpPr>
            <p:spPr>
              <a:xfrm>
                <a:off x="0" y="47376"/>
                <a:ext cx="1589942" cy="834888"/>
              </a:xfrm>
              <a:prstGeom prst="roundRect">
                <a:avLst>
                  <a:gd name="adj" fmla="val 16667"/>
                </a:avLst>
              </a:prstGeom>
              <a:solidFill>
                <a:srgbClr val="DEEBF7"/>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dirty="0">
                  <a:latin typeface="Abadi" panose="020B0604020104020204" pitchFamily="34" charset="0"/>
                </a:endParaRPr>
              </a:p>
            </p:txBody>
          </p:sp>
          <p:sp>
            <p:nvSpPr>
              <p:cNvPr id="31" name="5. Feedback goes to the speaker">
                <a:extLst>
                  <a:ext uri="{FF2B5EF4-FFF2-40B4-BE49-F238E27FC236}">
                    <a16:creationId xmlns:a16="http://schemas.microsoft.com/office/drawing/2014/main" id="{3BBB0EE1-FF60-92DD-5FEE-16D9B810543A}"/>
                  </a:ext>
                </a:extLst>
              </p:cNvPr>
              <p:cNvSpPr txBox="1"/>
              <p:nvPr/>
            </p:nvSpPr>
            <p:spPr>
              <a:xfrm>
                <a:off x="40755" y="203212"/>
                <a:ext cx="1508431" cy="5232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latin typeface="Abadi" panose="020B0604020104020204" pitchFamily="34" charset="0"/>
                  </a:rPr>
                  <a:t>5. Feedback goes to the speaker</a:t>
                </a:r>
              </a:p>
            </p:txBody>
          </p:sp>
        </p:grpSp>
        <p:grpSp>
          <p:nvGrpSpPr>
            <p:cNvPr id="12" name="Rectangle 17">
              <a:extLst>
                <a:ext uri="{FF2B5EF4-FFF2-40B4-BE49-F238E27FC236}">
                  <a16:creationId xmlns:a16="http://schemas.microsoft.com/office/drawing/2014/main" id="{02C91596-AF97-3515-2B71-61C0A7271748}"/>
                </a:ext>
              </a:extLst>
            </p:cNvPr>
            <p:cNvGrpSpPr/>
            <p:nvPr/>
          </p:nvGrpSpPr>
          <p:grpSpPr>
            <a:xfrm>
              <a:off x="9739457" y="3019644"/>
              <a:ext cx="995945" cy="530090"/>
              <a:chOff x="-1" y="-1"/>
              <a:chExt cx="995944" cy="530089"/>
            </a:xfrm>
          </p:grpSpPr>
          <p:sp>
            <p:nvSpPr>
              <p:cNvPr id="28" name="Rectangle">
                <a:extLst>
                  <a:ext uri="{FF2B5EF4-FFF2-40B4-BE49-F238E27FC236}">
                    <a16:creationId xmlns:a16="http://schemas.microsoft.com/office/drawing/2014/main" id="{B88E4486-5E3F-E4B7-59F0-48BCD4CBEA92}"/>
                  </a:ext>
                </a:extLst>
              </p:cNvPr>
              <p:cNvSpPr/>
              <p:nvPr/>
            </p:nvSpPr>
            <p:spPr>
              <a:xfrm>
                <a:off x="-1" y="-1"/>
                <a:ext cx="995944" cy="530089"/>
              </a:xfrm>
              <a:prstGeom prst="rect">
                <a:avLst/>
              </a:prstGeom>
              <a:solidFill>
                <a:srgbClr val="C094CC"/>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dirty="0">
                  <a:latin typeface="Abadi" panose="020B0604020104020204" pitchFamily="34" charset="0"/>
                </a:endParaRPr>
              </a:p>
            </p:txBody>
          </p:sp>
          <p:sp>
            <p:nvSpPr>
              <p:cNvPr id="29" name="Noise">
                <a:extLst>
                  <a:ext uri="{FF2B5EF4-FFF2-40B4-BE49-F238E27FC236}">
                    <a16:creationId xmlns:a16="http://schemas.microsoft.com/office/drawing/2014/main" id="{A35595E1-2630-292C-DC9C-07365412522B}"/>
                  </a:ext>
                </a:extLst>
              </p:cNvPr>
              <p:cNvSpPr txBox="1"/>
              <p:nvPr/>
            </p:nvSpPr>
            <p:spPr>
              <a:xfrm>
                <a:off x="-1" y="111156"/>
                <a:ext cx="995944" cy="30777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latin typeface="Abadi" panose="020B0604020104020204" pitchFamily="34" charset="0"/>
                  </a:rPr>
                  <a:t>Noise</a:t>
                </a:r>
              </a:p>
            </p:txBody>
          </p:sp>
        </p:grpSp>
        <p:grpSp>
          <p:nvGrpSpPr>
            <p:cNvPr id="13" name="Rectangle 18">
              <a:extLst>
                <a:ext uri="{FF2B5EF4-FFF2-40B4-BE49-F238E27FC236}">
                  <a16:creationId xmlns:a16="http://schemas.microsoft.com/office/drawing/2014/main" id="{46E3B21E-DAB4-381A-4806-9B14B6316795}"/>
                </a:ext>
              </a:extLst>
            </p:cNvPr>
            <p:cNvGrpSpPr/>
            <p:nvPr/>
          </p:nvGrpSpPr>
          <p:grpSpPr>
            <a:xfrm>
              <a:off x="9891858" y="4782183"/>
              <a:ext cx="1494494" cy="682490"/>
              <a:chOff x="0" y="-1"/>
              <a:chExt cx="1494493" cy="682489"/>
            </a:xfrm>
          </p:grpSpPr>
          <p:sp>
            <p:nvSpPr>
              <p:cNvPr id="26" name="Rectangle">
                <a:extLst>
                  <a:ext uri="{FF2B5EF4-FFF2-40B4-BE49-F238E27FC236}">
                    <a16:creationId xmlns:a16="http://schemas.microsoft.com/office/drawing/2014/main" id="{C4171BD5-27B9-202F-86D0-1DDDD9ED6298}"/>
                  </a:ext>
                </a:extLst>
              </p:cNvPr>
              <p:cNvSpPr/>
              <p:nvPr/>
            </p:nvSpPr>
            <p:spPr>
              <a:xfrm>
                <a:off x="0" y="-1"/>
                <a:ext cx="1494493" cy="682489"/>
              </a:xfrm>
              <a:prstGeom prst="rect">
                <a:avLst/>
              </a:prstGeom>
              <a:solidFill>
                <a:schemeClr val="accent4"/>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dirty="0">
                  <a:latin typeface="Abadi" panose="020B0604020104020204" pitchFamily="34" charset="0"/>
                </a:endParaRPr>
              </a:p>
            </p:txBody>
          </p:sp>
          <p:sp>
            <p:nvSpPr>
              <p:cNvPr id="27" name="Frame of Reference">
                <a:extLst>
                  <a:ext uri="{FF2B5EF4-FFF2-40B4-BE49-F238E27FC236}">
                    <a16:creationId xmlns:a16="http://schemas.microsoft.com/office/drawing/2014/main" id="{6FD34AEE-28E5-F19F-477A-ECA28E1B0D2E}"/>
                  </a:ext>
                </a:extLst>
              </p:cNvPr>
              <p:cNvSpPr txBox="1"/>
              <p:nvPr/>
            </p:nvSpPr>
            <p:spPr>
              <a:xfrm>
                <a:off x="0" y="79635"/>
                <a:ext cx="1494493" cy="5232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latin typeface="Abadi" panose="020B0604020104020204" pitchFamily="34" charset="0"/>
                  </a:rPr>
                  <a:t>Frame of Reference</a:t>
                </a:r>
              </a:p>
            </p:txBody>
          </p:sp>
        </p:grpSp>
        <p:grpSp>
          <p:nvGrpSpPr>
            <p:cNvPr id="14" name="Rectangle 19">
              <a:extLst>
                <a:ext uri="{FF2B5EF4-FFF2-40B4-BE49-F238E27FC236}">
                  <a16:creationId xmlns:a16="http://schemas.microsoft.com/office/drawing/2014/main" id="{7F6A0877-78E2-4D24-4514-A6C1FAA01A99}"/>
                </a:ext>
              </a:extLst>
            </p:cNvPr>
            <p:cNvGrpSpPr/>
            <p:nvPr/>
          </p:nvGrpSpPr>
          <p:grpSpPr>
            <a:xfrm>
              <a:off x="780974" y="4735803"/>
              <a:ext cx="1494494" cy="682490"/>
              <a:chOff x="0" y="-1"/>
              <a:chExt cx="1494493" cy="682489"/>
            </a:xfrm>
          </p:grpSpPr>
          <p:sp>
            <p:nvSpPr>
              <p:cNvPr id="24" name="Rectangle">
                <a:extLst>
                  <a:ext uri="{FF2B5EF4-FFF2-40B4-BE49-F238E27FC236}">
                    <a16:creationId xmlns:a16="http://schemas.microsoft.com/office/drawing/2014/main" id="{72F42410-8E4C-0DC0-5DDB-2735D790FE1A}"/>
                  </a:ext>
                </a:extLst>
              </p:cNvPr>
              <p:cNvSpPr/>
              <p:nvPr/>
            </p:nvSpPr>
            <p:spPr>
              <a:xfrm>
                <a:off x="0" y="-1"/>
                <a:ext cx="1494493" cy="682489"/>
              </a:xfrm>
              <a:prstGeom prst="rect">
                <a:avLst/>
              </a:prstGeom>
              <a:solidFill>
                <a:schemeClr val="accent4"/>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dirty="0">
                  <a:latin typeface="Abadi" panose="020B0604020104020204" pitchFamily="34" charset="0"/>
                </a:endParaRPr>
              </a:p>
            </p:txBody>
          </p:sp>
          <p:sp>
            <p:nvSpPr>
              <p:cNvPr id="25" name="Frame of Reference">
                <a:extLst>
                  <a:ext uri="{FF2B5EF4-FFF2-40B4-BE49-F238E27FC236}">
                    <a16:creationId xmlns:a16="http://schemas.microsoft.com/office/drawing/2014/main" id="{52508130-1A53-CA6A-A681-0A6D8793AC98}"/>
                  </a:ext>
                </a:extLst>
              </p:cNvPr>
              <p:cNvSpPr txBox="1"/>
              <p:nvPr/>
            </p:nvSpPr>
            <p:spPr>
              <a:xfrm>
                <a:off x="0" y="79635"/>
                <a:ext cx="1494493" cy="5232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latin typeface="Abadi" panose="020B0604020104020204" pitchFamily="34" charset="0"/>
                  </a:rPr>
                  <a:t>Frame of Reference</a:t>
                </a:r>
              </a:p>
            </p:txBody>
          </p:sp>
        </p:grpSp>
        <p:sp>
          <p:nvSpPr>
            <p:cNvPr id="15" name="TextBox 31">
              <a:extLst>
                <a:ext uri="{FF2B5EF4-FFF2-40B4-BE49-F238E27FC236}">
                  <a16:creationId xmlns:a16="http://schemas.microsoft.com/office/drawing/2014/main" id="{FDA9B7E6-D453-41E8-D5FB-2D8D240F3DC1}"/>
                </a:ext>
              </a:extLst>
            </p:cNvPr>
            <p:cNvSpPr txBox="1"/>
            <p:nvPr/>
          </p:nvSpPr>
          <p:spPr>
            <a:xfrm>
              <a:off x="2166525" y="6224943"/>
              <a:ext cx="3086180"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800"/>
              </a:lvl1pPr>
            </a:lstStyle>
            <a:p>
              <a:pPr algn="r"/>
              <a:r>
                <a:rPr sz="1800" dirty="0">
                  <a:latin typeface="Abadi" panose="020B0604020104020204" pitchFamily="34" charset="0"/>
                </a:rPr>
                <a:t>SPEAKER’S WORLD</a:t>
              </a:r>
            </a:p>
          </p:txBody>
        </p:sp>
        <p:sp>
          <p:nvSpPr>
            <p:cNvPr id="16" name="TextBox 32">
              <a:extLst>
                <a:ext uri="{FF2B5EF4-FFF2-40B4-BE49-F238E27FC236}">
                  <a16:creationId xmlns:a16="http://schemas.microsoft.com/office/drawing/2014/main" id="{3689AA1D-0182-07CE-F366-0B621C9D52B9}"/>
                </a:ext>
              </a:extLst>
            </p:cNvPr>
            <p:cNvSpPr txBox="1"/>
            <p:nvPr/>
          </p:nvSpPr>
          <p:spPr>
            <a:xfrm>
              <a:off x="6669293" y="6224943"/>
              <a:ext cx="3086179"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800"/>
              </a:lvl1pPr>
            </a:lstStyle>
            <a:p>
              <a:r>
                <a:rPr sz="1800" dirty="0">
                  <a:latin typeface="Abadi" panose="020B0604020104020204" pitchFamily="34" charset="0"/>
                </a:rPr>
                <a:t>LISTENER’S WORLD</a:t>
              </a:r>
            </a:p>
          </p:txBody>
        </p:sp>
        <p:grpSp>
          <p:nvGrpSpPr>
            <p:cNvPr id="17" name="Speech Bubble: Rectangle with Corners Rounded 15">
              <a:extLst>
                <a:ext uri="{FF2B5EF4-FFF2-40B4-BE49-F238E27FC236}">
                  <a16:creationId xmlns:a16="http://schemas.microsoft.com/office/drawing/2014/main" id="{2FAF2CFF-183D-1218-0BD4-1C08B5B6323D}"/>
                </a:ext>
              </a:extLst>
            </p:cNvPr>
            <p:cNvGrpSpPr/>
            <p:nvPr/>
          </p:nvGrpSpPr>
          <p:grpSpPr>
            <a:xfrm>
              <a:off x="3068657" y="2925100"/>
              <a:ext cx="1664376" cy="1194944"/>
              <a:chOff x="0" y="0"/>
              <a:chExt cx="1664374" cy="1194942"/>
            </a:xfrm>
          </p:grpSpPr>
          <p:sp>
            <p:nvSpPr>
              <p:cNvPr id="22" name="Shape">
                <a:extLst>
                  <a:ext uri="{FF2B5EF4-FFF2-40B4-BE49-F238E27FC236}">
                    <a16:creationId xmlns:a16="http://schemas.microsoft.com/office/drawing/2014/main" id="{69A32813-D165-1314-AAEB-4DBDB699988C}"/>
                  </a:ext>
                </a:extLst>
              </p:cNvPr>
              <p:cNvSpPr/>
              <p:nvPr/>
            </p:nvSpPr>
            <p:spPr>
              <a:xfrm>
                <a:off x="0" y="0"/>
                <a:ext cx="1664374" cy="1194942"/>
              </a:xfrm>
              <a:custGeom>
                <a:avLst/>
                <a:gdLst/>
                <a:ahLst/>
                <a:cxnLst>
                  <a:cxn ang="0">
                    <a:pos x="wd2" y="hd2"/>
                  </a:cxn>
                  <a:cxn ang="5400000">
                    <a:pos x="wd2" y="hd2"/>
                  </a:cxn>
                  <a:cxn ang="10800000">
                    <a:pos x="wd2" y="hd2"/>
                  </a:cxn>
                  <a:cxn ang="16200000">
                    <a:pos x="wd2" y="hd2"/>
                  </a:cxn>
                </a:cxnLst>
                <a:rect l="0" t="0" r="r" b="b"/>
                <a:pathLst>
                  <a:path w="21600" h="21600" extrusionOk="0">
                    <a:moveTo>
                      <a:pt x="2682" y="10550"/>
                    </a:moveTo>
                    <a:cubicBezTo>
                      <a:pt x="2682" y="9330"/>
                      <a:pt x="3392" y="8340"/>
                      <a:pt x="4268" y="8340"/>
                    </a:cubicBezTo>
                    <a:lnTo>
                      <a:pt x="5835" y="8340"/>
                    </a:lnTo>
                    <a:lnTo>
                      <a:pt x="0" y="0"/>
                    </a:lnTo>
                    <a:lnTo>
                      <a:pt x="10564" y="8340"/>
                    </a:lnTo>
                    <a:lnTo>
                      <a:pt x="20013" y="8340"/>
                    </a:lnTo>
                    <a:cubicBezTo>
                      <a:pt x="20890" y="8340"/>
                      <a:pt x="21600" y="9330"/>
                      <a:pt x="21600" y="10550"/>
                    </a:cubicBezTo>
                    <a:lnTo>
                      <a:pt x="21600" y="10550"/>
                    </a:lnTo>
                    <a:lnTo>
                      <a:pt x="21600" y="19390"/>
                    </a:lnTo>
                    <a:cubicBezTo>
                      <a:pt x="21600" y="20611"/>
                      <a:pt x="20890" y="21600"/>
                      <a:pt x="20013" y="21600"/>
                    </a:cubicBezTo>
                    <a:lnTo>
                      <a:pt x="4268" y="21600"/>
                    </a:lnTo>
                    <a:cubicBezTo>
                      <a:pt x="3392" y="21600"/>
                      <a:pt x="2682" y="20611"/>
                      <a:pt x="2682" y="19390"/>
                    </a:cubicBezTo>
                    <a:lnTo>
                      <a:pt x="2682" y="13865"/>
                    </a:lnTo>
                    <a:lnTo>
                      <a:pt x="2682" y="10550"/>
                    </a:lnTo>
                    <a:close/>
                  </a:path>
                </a:pathLst>
              </a:custGeom>
              <a:solidFill>
                <a:srgbClr val="DEEBF7"/>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dirty="0">
                  <a:latin typeface="Abadi" panose="020B0604020104020204" pitchFamily="34" charset="0"/>
                </a:endParaRPr>
              </a:p>
            </p:txBody>
          </p:sp>
          <p:sp>
            <p:nvSpPr>
              <p:cNvPr id="23" name="6. Speaker decodes">
                <a:extLst>
                  <a:ext uri="{FF2B5EF4-FFF2-40B4-BE49-F238E27FC236}">
                    <a16:creationId xmlns:a16="http://schemas.microsoft.com/office/drawing/2014/main" id="{FC3B2D33-4F6E-50E4-0900-F253710A7816}"/>
                  </a:ext>
                </a:extLst>
              </p:cNvPr>
              <p:cNvSpPr txBox="1"/>
              <p:nvPr/>
            </p:nvSpPr>
            <p:spPr>
              <a:xfrm>
                <a:off x="242443" y="566555"/>
                <a:ext cx="1386123" cy="5232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latin typeface="Abadi" panose="020B0604020104020204" pitchFamily="34" charset="0"/>
                  </a:rPr>
                  <a:t>6. Speaker decodes</a:t>
                </a:r>
              </a:p>
            </p:txBody>
          </p:sp>
        </p:grpSp>
        <p:pic>
          <p:nvPicPr>
            <p:cNvPr id="18" name="3D Model 33" descr="3D Model 33">
              <a:extLst>
                <a:ext uri="{FF2B5EF4-FFF2-40B4-BE49-F238E27FC236}">
                  <a16:creationId xmlns:a16="http://schemas.microsoft.com/office/drawing/2014/main" id="{983C80FC-0EF6-D83A-9C03-815291FDB728}"/>
                </a:ext>
              </a:extLst>
            </p:cNvPr>
            <p:cNvPicPr>
              <a:picLocks noChangeAspect="1"/>
            </p:cNvPicPr>
            <p:nvPr/>
          </p:nvPicPr>
          <p:blipFill>
            <a:blip r:embed="rId3"/>
            <a:stretch>
              <a:fillRect/>
            </a:stretch>
          </p:blipFill>
          <p:spPr>
            <a:xfrm>
              <a:off x="2061393" y="1722527"/>
              <a:ext cx="1530685" cy="4339070"/>
            </a:xfrm>
            <a:prstGeom prst="rect">
              <a:avLst/>
            </a:prstGeom>
            <a:ln w="12700">
              <a:miter lim="400000"/>
            </a:ln>
          </p:spPr>
        </p:pic>
        <p:grpSp>
          <p:nvGrpSpPr>
            <p:cNvPr id="19" name="Rectangle: Rounded Corners 11">
              <a:extLst>
                <a:ext uri="{FF2B5EF4-FFF2-40B4-BE49-F238E27FC236}">
                  <a16:creationId xmlns:a16="http://schemas.microsoft.com/office/drawing/2014/main" id="{B7F3A2C6-E2B7-36C0-51E1-E5FD4702D616}"/>
                </a:ext>
              </a:extLst>
            </p:cNvPr>
            <p:cNvGrpSpPr/>
            <p:nvPr/>
          </p:nvGrpSpPr>
          <p:grpSpPr>
            <a:xfrm>
              <a:off x="5114929" y="1349868"/>
              <a:ext cx="1499559" cy="834890"/>
              <a:chOff x="0" y="47376"/>
              <a:chExt cx="1499558" cy="834888"/>
            </a:xfrm>
          </p:grpSpPr>
          <p:sp>
            <p:nvSpPr>
              <p:cNvPr id="20" name="Rounded Rectangle">
                <a:extLst>
                  <a:ext uri="{FF2B5EF4-FFF2-40B4-BE49-F238E27FC236}">
                    <a16:creationId xmlns:a16="http://schemas.microsoft.com/office/drawing/2014/main" id="{826547EE-691C-B339-0135-F97778ED5FD0}"/>
                  </a:ext>
                </a:extLst>
              </p:cNvPr>
              <p:cNvSpPr/>
              <p:nvPr/>
            </p:nvSpPr>
            <p:spPr>
              <a:xfrm>
                <a:off x="0" y="47376"/>
                <a:ext cx="1499558" cy="834888"/>
              </a:xfrm>
              <a:prstGeom prst="roundRect">
                <a:avLst>
                  <a:gd name="adj" fmla="val 16667"/>
                </a:avLst>
              </a:prstGeom>
              <a:solidFill>
                <a:srgbClr val="DEEBF7"/>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dirty="0">
                  <a:latin typeface="Abadi" panose="020B0604020104020204" pitchFamily="34" charset="0"/>
                </a:endParaRPr>
              </a:p>
            </p:txBody>
          </p:sp>
          <p:sp>
            <p:nvSpPr>
              <p:cNvPr id="21" name="2. Message goes to the listener">
                <a:extLst>
                  <a:ext uri="{FF2B5EF4-FFF2-40B4-BE49-F238E27FC236}">
                    <a16:creationId xmlns:a16="http://schemas.microsoft.com/office/drawing/2014/main" id="{A86ADD21-D23D-864F-95D4-108CC6BD80D8}"/>
                  </a:ext>
                </a:extLst>
              </p:cNvPr>
              <p:cNvSpPr txBox="1"/>
              <p:nvPr/>
            </p:nvSpPr>
            <p:spPr>
              <a:xfrm>
                <a:off x="40755" y="203212"/>
                <a:ext cx="1418047" cy="5232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latin typeface="Abadi" panose="020B0604020104020204" pitchFamily="34" charset="0"/>
                  </a:rPr>
                  <a:t>2. Message goes to the listener</a:t>
                </a:r>
              </a:p>
            </p:txBody>
          </p:sp>
        </p:grpSp>
      </p:grpSp>
    </p:spTree>
    <p:extLst>
      <p:ext uri="{BB962C8B-B14F-4D97-AF65-F5344CB8AC3E}">
        <p14:creationId xmlns:p14="http://schemas.microsoft.com/office/powerpoint/2010/main" val="3213357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853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88B15-E4C1-56A1-7A6E-E72906E0D674}"/>
              </a:ext>
            </a:extLst>
          </p:cNvPr>
          <p:cNvSpPr>
            <a:spLocks noGrp="1"/>
          </p:cNvSpPr>
          <p:nvPr>
            <p:ph type="title"/>
          </p:nvPr>
        </p:nvSpPr>
        <p:spPr>
          <a:xfrm>
            <a:off x="994611" y="2152608"/>
            <a:ext cx="8642684" cy="2552784"/>
          </a:xfrm>
        </p:spPr>
        <p:txBody>
          <a:bodyPr>
            <a:noAutofit/>
          </a:bodyPr>
          <a:lstStyle/>
          <a:p>
            <a:r>
              <a:rPr lang="en-US" sz="4800" b="1" dirty="0">
                <a:solidFill>
                  <a:schemeClr val="bg1"/>
                </a:solidFill>
                <a:latin typeface="Poppins" panose="00000500000000000000" pitchFamily="2" charset="0"/>
                <a:cs typeface="Poppins" panose="00000500000000000000" pitchFamily="2" charset="0"/>
              </a:rPr>
              <a:t>It’s not really WHAT you say that counts, it is HOW you say what you say </a:t>
            </a:r>
          </a:p>
        </p:txBody>
      </p:sp>
      <p:pic>
        <p:nvPicPr>
          <p:cNvPr id="3" name="Picture 2" descr="A white text on a black background&#10;&#10;Description automatically generated with medium confidence">
            <a:extLst>
              <a:ext uri="{FF2B5EF4-FFF2-40B4-BE49-F238E27FC236}">
                <a16:creationId xmlns:a16="http://schemas.microsoft.com/office/drawing/2014/main" id="{B2BE39B1-886A-A45B-F76B-E41A149216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3147868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853E7"/>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B60146-508A-99D4-4EB9-FE476A40DC56}"/>
              </a:ext>
            </a:extLst>
          </p:cNvPr>
          <p:cNvSpPr>
            <a:spLocks noGrp="1"/>
          </p:cNvSpPr>
          <p:nvPr>
            <p:ph type="title"/>
          </p:nvPr>
        </p:nvSpPr>
        <p:spPr/>
        <p:txBody>
          <a:bodyPr/>
          <a:lstStyle/>
          <a:p>
            <a:r>
              <a:rPr lang="en-US" dirty="0"/>
              <a:t>02</a:t>
            </a:r>
          </a:p>
        </p:txBody>
      </p:sp>
      <p:sp>
        <p:nvSpPr>
          <p:cNvPr id="4" name="Text Placeholder 3">
            <a:extLst>
              <a:ext uri="{FF2B5EF4-FFF2-40B4-BE49-F238E27FC236}">
                <a16:creationId xmlns:a16="http://schemas.microsoft.com/office/drawing/2014/main" id="{720081C9-330C-9158-0336-4B0F327A3BF1}"/>
              </a:ext>
            </a:extLst>
          </p:cNvPr>
          <p:cNvSpPr>
            <a:spLocks noGrp="1"/>
          </p:cNvSpPr>
          <p:nvPr>
            <p:ph type="body" idx="1"/>
          </p:nvPr>
        </p:nvSpPr>
        <p:spPr>
          <a:xfrm>
            <a:off x="496664" y="4663440"/>
            <a:ext cx="4581144" cy="1500187"/>
          </a:xfrm>
        </p:spPr>
        <p:txBody>
          <a:bodyPr/>
          <a:lstStyle/>
          <a:p>
            <a:r>
              <a:rPr lang="en-US" sz="3600" b="1" dirty="0">
                <a:latin typeface="Poppins" panose="00000500000000000000" pitchFamily="2" charset="0"/>
                <a:cs typeface="Poppins" panose="00000500000000000000" pitchFamily="2" charset="0"/>
              </a:rPr>
              <a:t>Forms of Communication</a:t>
            </a:r>
          </a:p>
        </p:txBody>
      </p:sp>
      <p:sp>
        <p:nvSpPr>
          <p:cNvPr id="11" name="Text Placeholder 10">
            <a:extLst>
              <a:ext uri="{FF2B5EF4-FFF2-40B4-BE49-F238E27FC236}">
                <a16:creationId xmlns:a16="http://schemas.microsoft.com/office/drawing/2014/main" id="{3805936B-7062-2E6A-9F1C-96841F91B852}"/>
              </a:ext>
            </a:extLst>
          </p:cNvPr>
          <p:cNvSpPr>
            <a:spLocks noGrp="1"/>
          </p:cNvSpPr>
          <p:nvPr>
            <p:ph type="body" sz="quarter" idx="11"/>
          </p:nvPr>
        </p:nvSpPr>
        <p:spPr/>
        <p:txBody>
          <a:bodyPr/>
          <a:lstStyle/>
          <a:p>
            <a:r>
              <a:rPr lang="en-US" dirty="0">
                <a:latin typeface="Poppins" panose="00000500000000000000" pitchFamily="2" charset="0"/>
                <a:cs typeface="Poppins" panose="00000500000000000000" pitchFamily="2" charset="0"/>
              </a:rPr>
              <a:t>lesson</a:t>
            </a:r>
          </a:p>
        </p:txBody>
      </p:sp>
      <p:pic>
        <p:nvPicPr>
          <p:cNvPr id="13" name="Picture Placeholder 12">
            <a:extLst>
              <a:ext uri="{FF2B5EF4-FFF2-40B4-BE49-F238E27FC236}">
                <a16:creationId xmlns:a16="http://schemas.microsoft.com/office/drawing/2014/main" id="{989F25BE-2982-5954-29A9-EF7C99CE3CC6}"/>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556" r="5556"/>
          <a:stretch/>
        </p:blipFill>
        <p:spPr>
          <a:xfrm>
            <a:off x="6096000" y="0"/>
            <a:ext cx="6096000" cy="6858000"/>
          </a:xfrm>
          <a:prstGeom prst="rect">
            <a:avLst/>
          </a:prstGeom>
        </p:spPr>
      </p:pic>
    </p:spTree>
    <p:extLst>
      <p:ext uri="{BB962C8B-B14F-4D97-AF65-F5344CB8AC3E}">
        <p14:creationId xmlns:p14="http://schemas.microsoft.com/office/powerpoint/2010/main" val="3841442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002044"/>
      </a:dk2>
      <a:lt2>
        <a:srgbClr val="F5F0F3"/>
      </a:lt2>
      <a:accent1>
        <a:srgbClr val="0070C0"/>
      </a:accent1>
      <a:accent2>
        <a:srgbClr val="00B0F0"/>
      </a:accent2>
      <a:accent3>
        <a:srgbClr val="FFEBC7"/>
      </a:accent3>
      <a:accent4>
        <a:srgbClr val="FFD78F"/>
      </a:accent4>
      <a:accent5>
        <a:srgbClr val="276D77"/>
      </a:accent5>
      <a:accent6>
        <a:srgbClr val="386ECE"/>
      </a:accent6>
      <a:hlink>
        <a:srgbClr val="AF1DAF"/>
      </a:hlink>
      <a:folHlink>
        <a:srgbClr val="FE5C68"/>
      </a:folHlink>
    </a:clrScheme>
    <a:fontScheme name="Custom 14">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Course-Presentation__Win32_SW_v15" id="{2C9DFD55-A638-4F93-8FB2-21CFF204D143}" vid="{DA5D547E-0C12-4C38-92D7-DC23D24655B4}"/>
    </a:ext>
  </a:extLst>
</a:theme>
</file>

<file path=ppt/theme/theme3.xml><?xml version="1.0" encoding="utf-8"?>
<a:theme xmlns:a="http://schemas.openxmlformats.org/drawingml/2006/main" name="ColorBlockVTI">
  <a:themeElements>
    <a:clrScheme name="Custom 1">
      <a:dk1>
        <a:sysClr val="windowText" lastClr="000000"/>
      </a:dk1>
      <a:lt1>
        <a:sysClr val="window" lastClr="FFFFFF"/>
      </a:lt1>
      <a:dk2>
        <a:srgbClr val="002044"/>
      </a:dk2>
      <a:lt2>
        <a:srgbClr val="F5F0F3"/>
      </a:lt2>
      <a:accent1>
        <a:srgbClr val="0070C0"/>
      </a:accent1>
      <a:accent2>
        <a:srgbClr val="00B0F0"/>
      </a:accent2>
      <a:accent3>
        <a:srgbClr val="FFEBC7"/>
      </a:accent3>
      <a:accent4>
        <a:srgbClr val="FFD78F"/>
      </a:accent4>
      <a:accent5>
        <a:srgbClr val="276D77"/>
      </a:accent5>
      <a:accent6>
        <a:srgbClr val="386ECE"/>
      </a:accent6>
      <a:hlink>
        <a:srgbClr val="AF1DAF"/>
      </a:hlink>
      <a:folHlink>
        <a:srgbClr val="FE5C68"/>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BlockVTI" id="{733CB85B-8F47-42FB-9326-9FF507018D27}" vid="{069BD9C2-DF61-4F2B-A577-A59C7FC2FF6B}"/>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ybersafe">
      <a:majorFont>
        <a:latin typeface="Poppins"/>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2630</TotalTime>
  <Words>4345</Words>
  <Application>Microsoft Office PowerPoint</Application>
  <PresentationFormat>Widescreen</PresentationFormat>
  <Paragraphs>413</Paragraphs>
  <Slides>43</Slides>
  <Notes>23</Notes>
  <HiddenSlides>0</HiddenSlides>
  <MMClips>0</MMClips>
  <ScaleCrop>false</ScaleCrop>
  <HeadingPairs>
    <vt:vector size="6" baseType="variant">
      <vt:variant>
        <vt:lpstr>Fonts Used</vt:lpstr>
      </vt:variant>
      <vt:variant>
        <vt:i4>18</vt:i4>
      </vt:variant>
      <vt:variant>
        <vt:lpstr>Theme</vt:lpstr>
      </vt:variant>
      <vt:variant>
        <vt:i4>4</vt:i4>
      </vt:variant>
      <vt:variant>
        <vt:lpstr>Slide Titles</vt:lpstr>
      </vt:variant>
      <vt:variant>
        <vt:i4>43</vt:i4>
      </vt:variant>
    </vt:vector>
  </HeadingPairs>
  <TitlesOfParts>
    <vt:vector size="65" baseType="lpstr">
      <vt:lpstr>Abadi</vt:lpstr>
      <vt:lpstr>Aharoni</vt:lpstr>
      <vt:lpstr>Amasis MT Pro Medium</vt:lpstr>
      <vt:lpstr>Arial</vt:lpstr>
      <vt:lpstr>Arial Nova</vt:lpstr>
      <vt:lpstr>Avenir Next LT Pro</vt:lpstr>
      <vt:lpstr>Avenir Next LT Pro Demi</vt:lpstr>
      <vt:lpstr>Calibri</vt:lpstr>
      <vt:lpstr>Calibri Light</vt:lpstr>
      <vt:lpstr>Montserrat</vt:lpstr>
      <vt:lpstr>Montserrat Light</vt:lpstr>
      <vt:lpstr>open sans</vt:lpstr>
      <vt:lpstr>Poppins</vt:lpstr>
      <vt:lpstr>Roboto</vt:lpstr>
      <vt:lpstr>Roboto Slab</vt:lpstr>
      <vt:lpstr>Sabon Next LT</vt:lpstr>
      <vt:lpstr>Söhne</vt:lpstr>
      <vt:lpstr>Times</vt:lpstr>
      <vt:lpstr>Office Theme</vt:lpstr>
      <vt:lpstr>1_Office Theme</vt:lpstr>
      <vt:lpstr>ColorBlockVTI</vt:lpstr>
      <vt:lpstr>2_Office Theme</vt:lpstr>
      <vt:lpstr>Soft Skills  Training</vt:lpstr>
      <vt:lpstr>Module Two Communication</vt:lpstr>
      <vt:lpstr>course outline</vt:lpstr>
      <vt:lpstr>“</vt:lpstr>
      <vt:lpstr>What is Effective Communication</vt:lpstr>
      <vt:lpstr>Why is communication important in the workplace</vt:lpstr>
      <vt:lpstr>Typical Communication Process</vt:lpstr>
      <vt:lpstr>It’s not really WHAT you say that counts, it is HOW you say what you say </vt:lpstr>
      <vt:lpstr>02</vt:lpstr>
      <vt:lpstr>Forms of Communication</vt:lpstr>
      <vt:lpstr>7 C’s of Communication</vt:lpstr>
      <vt:lpstr>03</vt:lpstr>
      <vt:lpstr>Verbal Communication</vt:lpstr>
      <vt:lpstr>Forms of Verbal Communication</vt:lpstr>
      <vt:lpstr>Non-Verbal Communication</vt:lpstr>
      <vt:lpstr>Types of Non-Verbal Communication</vt:lpstr>
      <vt:lpstr>The Albert Mehrabian Communication Model </vt:lpstr>
      <vt:lpstr>04</vt:lpstr>
      <vt:lpstr>Effective Written Communication</vt:lpstr>
      <vt:lpstr>Tips for Email Communication</vt:lpstr>
      <vt:lpstr>Sample Email</vt:lpstr>
      <vt:lpstr>Email Etiquettes</vt:lpstr>
      <vt:lpstr>Developing your writing skills</vt:lpstr>
      <vt:lpstr>05</vt:lpstr>
      <vt:lpstr>Listening… the other  side of communication</vt:lpstr>
      <vt:lpstr>Active Listening</vt:lpstr>
      <vt:lpstr>Active Listening</vt:lpstr>
      <vt:lpstr>PowerPoint Presentation</vt:lpstr>
      <vt:lpstr>The Feedback Sandwich Method</vt:lpstr>
      <vt:lpstr>Example</vt:lpstr>
      <vt:lpstr>Situation-Behaviour-Impact</vt:lpstr>
      <vt:lpstr>Example of the SBI Model</vt:lpstr>
      <vt:lpstr>Example of the SBI Model</vt:lpstr>
      <vt:lpstr>Giving Feedback</vt:lpstr>
      <vt:lpstr>PowerPoint Presentation</vt:lpstr>
      <vt:lpstr>Receiving Feedback</vt:lpstr>
      <vt:lpstr>RECEIVE Model</vt:lpstr>
      <vt:lpstr>PowerPoint Presentation</vt:lpstr>
      <vt:lpstr>Communication Styles</vt:lpstr>
      <vt:lpstr>Communication Styles</vt:lpstr>
      <vt:lpstr>Tips for Practicing Assertive Communication</vt:lpstr>
      <vt:lpstr>Summary &amp; Reflections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Prerequisite  Training</dc:title>
  <dc:creator>Cole  Ogbonna</dc:creator>
  <cp:lastModifiedBy>Daniel</cp:lastModifiedBy>
  <cp:revision>14</cp:revision>
  <dcterms:created xsi:type="dcterms:W3CDTF">2023-04-17T08:41:03Z</dcterms:created>
  <dcterms:modified xsi:type="dcterms:W3CDTF">2023-07-13T05:18:55Z</dcterms:modified>
</cp:coreProperties>
</file>