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8E519F-4ABE-41AC-A4A6-AF92C17161B0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515EFD5-AAB7-459C-B724-621EB4F0F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35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519F-4ABE-41AC-A4A6-AF92C17161B0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EFD5-AAB7-459C-B724-621EB4F0F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1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68E519F-4ABE-41AC-A4A6-AF92C17161B0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A515EFD5-AAB7-459C-B724-621EB4F0F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6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519F-4ABE-41AC-A4A6-AF92C17161B0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EFD5-AAB7-459C-B724-621EB4F0F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8E519F-4ABE-41AC-A4A6-AF92C17161B0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515EFD5-AAB7-459C-B724-621EB4F0F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8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519F-4ABE-41AC-A4A6-AF92C17161B0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EFD5-AAB7-459C-B724-621EB4F0F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29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519F-4ABE-41AC-A4A6-AF92C17161B0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EFD5-AAB7-459C-B724-621EB4F0F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8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519F-4ABE-41AC-A4A6-AF92C17161B0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EFD5-AAB7-459C-B724-621EB4F0F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0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519F-4ABE-41AC-A4A6-AF92C17161B0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EFD5-AAB7-459C-B724-621EB4F0F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9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519F-4ABE-41AC-A4A6-AF92C17161B0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EFD5-AAB7-459C-B724-621EB4F0F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9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519F-4ABE-41AC-A4A6-AF92C17161B0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EFD5-AAB7-459C-B724-621EB4F0F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68E519F-4ABE-41AC-A4A6-AF92C17161B0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515EFD5-AAB7-459C-B724-621EB4F0F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25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50FB6-4896-43DE-8E96-49111D0F4B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Frameworks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D048F-B143-417C-82D2-53A70ABF17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err="1"/>
              <a:t>Difference</a:t>
            </a:r>
            <a:r>
              <a:rPr lang="de-AT" dirty="0"/>
              <a:t> </a:t>
            </a:r>
            <a:r>
              <a:rPr lang="de-AT" dirty="0" err="1"/>
              <a:t>between</a:t>
            </a:r>
            <a:r>
              <a:rPr lang="de-AT" dirty="0"/>
              <a:t> Remix, </a:t>
            </a:r>
            <a:r>
              <a:rPr lang="de-AT" dirty="0" err="1"/>
              <a:t>Truffle</a:t>
            </a:r>
            <a:r>
              <a:rPr lang="de-AT" dirty="0"/>
              <a:t>, </a:t>
            </a:r>
            <a:r>
              <a:rPr lang="de-AT" dirty="0" err="1"/>
              <a:t>Webpack</a:t>
            </a:r>
            <a:r>
              <a:rPr lang="de-AT" dirty="0"/>
              <a:t>, Angular, etc…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550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2BCA3-3A9E-41B4-8CA5-661068847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Remix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0C59D-2A2F-4E59-B7F8-65CED01B4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IDE in </a:t>
            </a:r>
            <a:r>
              <a:rPr lang="de-AT" dirty="0" err="1"/>
              <a:t>the</a:t>
            </a:r>
            <a:r>
              <a:rPr lang="de-AT" dirty="0"/>
              <a:t> Cloud</a:t>
            </a:r>
          </a:p>
          <a:p>
            <a:r>
              <a:rPr lang="de-AT" dirty="0" err="1"/>
              <a:t>Compiles</a:t>
            </a:r>
            <a:r>
              <a:rPr lang="de-AT" dirty="0"/>
              <a:t> </a:t>
            </a:r>
            <a:r>
              <a:rPr lang="de-AT" dirty="0" err="1"/>
              <a:t>Solidity</a:t>
            </a:r>
            <a:endParaRPr lang="de-AT" dirty="0"/>
          </a:p>
          <a:p>
            <a:r>
              <a:rPr lang="de-AT" dirty="0" err="1"/>
              <a:t>Has</a:t>
            </a:r>
            <a:r>
              <a:rPr lang="de-AT" dirty="0"/>
              <a:t> an </a:t>
            </a:r>
            <a:r>
              <a:rPr lang="de-AT" dirty="0" err="1"/>
              <a:t>integrated</a:t>
            </a:r>
            <a:r>
              <a:rPr lang="de-AT" dirty="0"/>
              <a:t> Debugger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96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E6755-899F-46BB-A0F4-7C236E83A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Truffle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69C09-CA01-4474-94FB-D27FEE071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Contract</a:t>
            </a:r>
            <a:r>
              <a:rPr lang="de-AT" dirty="0"/>
              <a:t> </a:t>
            </a:r>
            <a:r>
              <a:rPr lang="de-AT" dirty="0" err="1"/>
              <a:t>management</a:t>
            </a:r>
            <a:endParaRPr lang="de-AT" dirty="0"/>
          </a:p>
          <a:p>
            <a:r>
              <a:rPr lang="de-AT" dirty="0" err="1"/>
              <a:t>Deployment</a:t>
            </a:r>
            <a:r>
              <a:rPr lang="de-AT" dirty="0"/>
              <a:t> (</a:t>
            </a:r>
            <a:r>
              <a:rPr lang="de-AT" dirty="0" err="1"/>
              <a:t>migrations</a:t>
            </a:r>
            <a:r>
              <a:rPr lang="de-AT" dirty="0"/>
              <a:t>)</a:t>
            </a:r>
          </a:p>
          <a:p>
            <a:endParaRPr lang="de-AT" dirty="0"/>
          </a:p>
          <a:p>
            <a:r>
              <a:rPr lang="de-AT" dirty="0"/>
              <a:t>Integrated </a:t>
            </a:r>
            <a:r>
              <a:rPr lang="de-AT" dirty="0" err="1"/>
              <a:t>Testing</a:t>
            </a:r>
            <a:r>
              <a:rPr lang="de-AT" dirty="0"/>
              <a:t> Framework</a:t>
            </a:r>
          </a:p>
          <a:p>
            <a:endParaRPr lang="de-AT" dirty="0"/>
          </a:p>
          <a:p>
            <a:r>
              <a:rPr lang="de-AT" dirty="0"/>
              <a:t>Version 3+ </a:t>
            </a:r>
            <a:r>
              <a:rPr lang="de-AT" dirty="0" err="1"/>
              <a:t>no</a:t>
            </a:r>
            <a:r>
              <a:rPr lang="de-AT" dirty="0"/>
              <a:t> </a:t>
            </a:r>
            <a:r>
              <a:rPr lang="de-AT" dirty="0" err="1"/>
              <a:t>more</a:t>
            </a:r>
            <a:r>
              <a:rPr lang="de-AT" dirty="0"/>
              <a:t> </a:t>
            </a:r>
            <a:r>
              <a:rPr lang="de-AT" dirty="0" err="1"/>
              <a:t>javascript</a:t>
            </a:r>
            <a:r>
              <a:rPr lang="de-AT" dirty="0"/>
              <a:t> </a:t>
            </a:r>
            <a:r>
              <a:rPr lang="de-AT" dirty="0" err="1"/>
              <a:t>build</a:t>
            </a:r>
            <a:r>
              <a:rPr lang="de-AT" dirty="0"/>
              <a:t> </a:t>
            </a:r>
            <a:r>
              <a:rPr lang="de-AT" dirty="0" err="1"/>
              <a:t>framework</a:t>
            </a:r>
            <a:endParaRPr lang="de-AT" dirty="0"/>
          </a:p>
          <a:p>
            <a:pPr lvl="1"/>
            <a:r>
              <a:rPr lang="de-AT" dirty="0"/>
              <a:t>Need </a:t>
            </a:r>
            <a:r>
              <a:rPr lang="de-AT" dirty="0" err="1"/>
              <a:t>webpack</a:t>
            </a:r>
            <a:r>
              <a:rPr lang="de-AT" dirty="0"/>
              <a:t>, </a:t>
            </a:r>
            <a:r>
              <a:rPr lang="de-AT" dirty="0" err="1"/>
              <a:t>grunt</a:t>
            </a:r>
            <a:r>
              <a:rPr lang="de-AT" dirty="0"/>
              <a:t>, </a:t>
            </a:r>
            <a:r>
              <a:rPr lang="de-AT" dirty="0" err="1"/>
              <a:t>gulp</a:t>
            </a:r>
            <a:r>
              <a:rPr lang="de-AT" dirty="0"/>
              <a:t>, </a:t>
            </a:r>
            <a:r>
              <a:rPr lang="de-AT" dirty="0" err="1"/>
              <a:t>browserify</a:t>
            </a:r>
            <a:r>
              <a:rPr lang="de-AT" dirty="0"/>
              <a:t>,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anything</a:t>
            </a:r>
            <a:r>
              <a:rPr lang="de-AT" dirty="0"/>
              <a:t> </a:t>
            </a:r>
            <a:r>
              <a:rPr lang="de-AT" dirty="0" err="1"/>
              <a:t>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092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4CD21-830C-4720-B8D1-E4EF940B3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Angular, </a:t>
            </a:r>
            <a:r>
              <a:rPr lang="de-AT" dirty="0" err="1"/>
              <a:t>Vue</a:t>
            </a:r>
            <a:r>
              <a:rPr lang="de-AT" dirty="0"/>
              <a:t>, </a:t>
            </a:r>
            <a:r>
              <a:rPr lang="de-AT" dirty="0" err="1"/>
              <a:t>React</a:t>
            </a:r>
            <a:r>
              <a:rPr lang="de-AT" dirty="0"/>
              <a:t>, </a:t>
            </a:r>
            <a:r>
              <a:rPr lang="de-AT" dirty="0" err="1"/>
              <a:t>Redux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84746-5EB4-44D3-ABB9-98D20EF16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SPA Frameworks</a:t>
            </a:r>
          </a:p>
          <a:p>
            <a:pPr lvl="1"/>
            <a:r>
              <a:rPr lang="de-AT" dirty="0" err="1"/>
              <a:t>Or</a:t>
            </a:r>
            <a:r>
              <a:rPr lang="de-AT" dirty="0"/>
              <a:t> Frontend-Frameworks</a:t>
            </a:r>
          </a:p>
          <a:p>
            <a:pPr lvl="1"/>
            <a:endParaRPr lang="de-AT" dirty="0"/>
          </a:p>
          <a:p>
            <a:r>
              <a:rPr lang="de-AT" dirty="0"/>
              <a:t>Nothing </a:t>
            </a:r>
            <a:r>
              <a:rPr lang="de-AT" dirty="0" err="1"/>
              <a:t>to</a:t>
            </a:r>
            <a:r>
              <a:rPr lang="de-AT" dirty="0"/>
              <a:t> do </a:t>
            </a:r>
            <a:r>
              <a:rPr lang="de-AT" dirty="0" err="1"/>
              <a:t>with</a:t>
            </a:r>
            <a:r>
              <a:rPr lang="de-AT" dirty="0"/>
              <a:t> „</a:t>
            </a:r>
            <a:r>
              <a:rPr lang="de-AT" dirty="0" err="1"/>
              <a:t>Truffle</a:t>
            </a:r>
            <a:r>
              <a:rPr lang="de-AT" dirty="0"/>
              <a:t>“ </a:t>
            </a:r>
            <a:r>
              <a:rPr lang="de-AT" dirty="0" err="1"/>
              <a:t>or</a:t>
            </a:r>
            <a:r>
              <a:rPr lang="de-AT" dirty="0"/>
              <a:t> „</a:t>
            </a:r>
            <a:r>
              <a:rPr lang="de-AT" dirty="0" err="1"/>
              <a:t>Solidity</a:t>
            </a:r>
            <a:r>
              <a:rPr lang="de-AT" dirty="0"/>
              <a:t>“</a:t>
            </a:r>
          </a:p>
          <a:p>
            <a:endParaRPr lang="de-AT" dirty="0"/>
          </a:p>
          <a:p>
            <a:r>
              <a:rPr lang="de-AT" dirty="0"/>
              <a:t>Use Web3 </a:t>
            </a:r>
            <a:r>
              <a:rPr lang="de-AT" dirty="0" err="1"/>
              <a:t>Javascript</a:t>
            </a:r>
            <a:r>
              <a:rPr lang="de-AT" dirty="0"/>
              <a:t> Library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connect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blockchain</a:t>
            </a:r>
            <a:r>
              <a:rPr lang="de-AT" dirty="0"/>
              <a:t> </a:t>
            </a:r>
            <a:r>
              <a:rPr lang="de-AT" dirty="0" err="1"/>
              <a:t>node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91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A5614-747B-44D3-A287-B8115EFC7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Webpack</a:t>
            </a:r>
            <a:r>
              <a:rPr lang="de-AT" dirty="0"/>
              <a:t>, </a:t>
            </a:r>
            <a:r>
              <a:rPr lang="de-AT" dirty="0" err="1"/>
              <a:t>browserify</a:t>
            </a:r>
            <a:r>
              <a:rPr lang="de-AT" dirty="0"/>
              <a:t>, </a:t>
            </a:r>
            <a:r>
              <a:rPr lang="de-AT" dirty="0" err="1"/>
              <a:t>node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23314-867A-4292-8BE6-3F8AEA4D1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Webpack</a:t>
            </a:r>
            <a:r>
              <a:rPr lang="de-AT" dirty="0"/>
              <a:t> </a:t>
            </a:r>
          </a:p>
          <a:p>
            <a:pPr lvl="1"/>
            <a:r>
              <a:rPr lang="en-US" dirty="0"/>
              <a:t>A bundler for </a:t>
            </a:r>
            <a:r>
              <a:rPr lang="en-US" dirty="0" err="1"/>
              <a:t>javascript</a:t>
            </a:r>
            <a:r>
              <a:rPr lang="en-US" dirty="0"/>
              <a:t> and friends. Packs many modules into a few bundled assets.</a:t>
            </a:r>
          </a:p>
          <a:p>
            <a:pPr lvl="1"/>
            <a:endParaRPr lang="de-AT" dirty="0"/>
          </a:p>
          <a:p>
            <a:r>
              <a:rPr lang="de-AT" dirty="0"/>
              <a:t>B</a:t>
            </a:r>
            <a:r>
              <a:rPr lang="en-US" dirty="0" err="1"/>
              <a:t>rowserify</a:t>
            </a:r>
            <a:endParaRPr lang="en-US" dirty="0"/>
          </a:p>
          <a:p>
            <a:pPr lvl="1"/>
            <a:r>
              <a:rPr lang="en-US" dirty="0" err="1"/>
              <a:t>Browserify</a:t>
            </a:r>
            <a:r>
              <a:rPr lang="en-US" dirty="0"/>
              <a:t> lets you require('modules') in the browser by bundling up all of your dependencies.</a:t>
            </a:r>
          </a:p>
          <a:p>
            <a:pPr lvl="1"/>
            <a:endParaRPr lang="de-AT" dirty="0"/>
          </a:p>
          <a:p>
            <a:r>
              <a:rPr lang="de-AT" dirty="0"/>
              <a:t>N</a:t>
            </a:r>
            <a:r>
              <a:rPr lang="en-US" dirty="0"/>
              <a:t>ode Package Manager</a:t>
            </a:r>
          </a:p>
          <a:p>
            <a:pPr lvl="1"/>
            <a:r>
              <a:rPr lang="de-AT" dirty="0"/>
              <a:t>C</a:t>
            </a:r>
            <a:r>
              <a:rPr lang="en-US" dirty="0"/>
              <a:t>an download (and manage) packages from the node repository for you</a:t>
            </a:r>
          </a:p>
        </p:txBody>
      </p:sp>
    </p:spTree>
    <p:extLst>
      <p:ext uri="{BB962C8B-B14F-4D97-AF65-F5344CB8AC3E}">
        <p14:creationId xmlns:p14="http://schemas.microsoft.com/office/powerpoint/2010/main" val="3707021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732A-FC0B-46C9-87BE-872D9F7EF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What</a:t>
            </a:r>
            <a:r>
              <a:rPr lang="de-AT" dirty="0"/>
              <a:t> </a:t>
            </a:r>
            <a:r>
              <a:rPr lang="de-AT" dirty="0" err="1"/>
              <a:t>you</a:t>
            </a:r>
            <a:r>
              <a:rPr lang="de-AT" dirty="0"/>
              <a:t> </a:t>
            </a:r>
            <a:r>
              <a:rPr lang="de-AT" dirty="0" err="1"/>
              <a:t>learned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B5C03-40BF-4881-94BF-C58906B21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Start </a:t>
            </a:r>
            <a:r>
              <a:rPr lang="de-AT" dirty="0" err="1"/>
              <a:t>writing</a:t>
            </a:r>
            <a:r>
              <a:rPr lang="de-AT" dirty="0"/>
              <a:t> </a:t>
            </a:r>
            <a:r>
              <a:rPr lang="de-AT" dirty="0" err="1"/>
              <a:t>lightweight</a:t>
            </a:r>
            <a:r>
              <a:rPr lang="de-AT" dirty="0"/>
              <a:t> </a:t>
            </a:r>
            <a:r>
              <a:rPr lang="de-AT" dirty="0" err="1"/>
              <a:t>code</a:t>
            </a:r>
            <a:r>
              <a:rPr lang="de-AT" dirty="0"/>
              <a:t> in Remix (</a:t>
            </a:r>
            <a:r>
              <a:rPr lang="de-AT" dirty="0" err="1"/>
              <a:t>debugging</a:t>
            </a:r>
            <a:r>
              <a:rPr lang="de-AT" dirty="0"/>
              <a:t>)</a:t>
            </a:r>
          </a:p>
          <a:p>
            <a:endParaRPr lang="de-AT" dirty="0"/>
          </a:p>
          <a:p>
            <a:r>
              <a:rPr lang="de-AT" dirty="0" err="1"/>
              <a:t>Full</a:t>
            </a:r>
            <a:r>
              <a:rPr lang="de-AT" dirty="0"/>
              <a:t> </a:t>
            </a:r>
            <a:r>
              <a:rPr lang="de-AT" dirty="0" err="1"/>
              <a:t>blown</a:t>
            </a:r>
            <a:r>
              <a:rPr lang="de-AT" dirty="0"/>
              <a:t> </a:t>
            </a:r>
            <a:r>
              <a:rPr lang="de-AT" dirty="0" err="1"/>
              <a:t>testing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</a:t>
            </a:r>
            <a:r>
              <a:rPr lang="de-AT" dirty="0" err="1"/>
              <a:t>truffle</a:t>
            </a:r>
            <a:endParaRPr lang="de-AT" dirty="0"/>
          </a:p>
          <a:p>
            <a:endParaRPr lang="de-AT" dirty="0"/>
          </a:p>
          <a:p>
            <a:r>
              <a:rPr lang="de-AT" dirty="0" err="1"/>
              <a:t>Dapp</a:t>
            </a:r>
            <a:r>
              <a:rPr lang="de-AT" dirty="0"/>
              <a:t> </a:t>
            </a:r>
            <a:r>
              <a:rPr lang="de-AT" dirty="0" err="1"/>
              <a:t>frontend</a:t>
            </a:r>
            <a:r>
              <a:rPr lang="de-AT" dirty="0"/>
              <a:t> in </a:t>
            </a:r>
            <a:r>
              <a:rPr lang="de-AT" dirty="0" err="1"/>
              <a:t>any</a:t>
            </a:r>
            <a:r>
              <a:rPr lang="de-AT" dirty="0"/>
              <a:t> </a:t>
            </a:r>
            <a:r>
              <a:rPr lang="de-AT" dirty="0" err="1"/>
              <a:t>javascript</a:t>
            </a:r>
            <a:r>
              <a:rPr lang="de-AT" dirty="0"/>
              <a:t> </a:t>
            </a:r>
            <a:r>
              <a:rPr lang="de-AT" dirty="0" err="1"/>
              <a:t>framework</a:t>
            </a:r>
            <a:endParaRPr lang="de-AT" dirty="0"/>
          </a:p>
          <a:p>
            <a:pPr lvl="1"/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Vanilla</a:t>
            </a:r>
            <a:r>
              <a:rPr lang="de-AT" dirty="0"/>
              <a:t> </a:t>
            </a:r>
            <a:r>
              <a:rPr lang="de-AT" dirty="0" err="1"/>
              <a:t>Javascript</a:t>
            </a:r>
            <a:r>
              <a:rPr lang="de-AT" dirty="0"/>
              <a:t> (</a:t>
            </a:r>
            <a:r>
              <a:rPr lang="de-AT" dirty="0" err="1"/>
              <a:t>no</a:t>
            </a:r>
            <a:r>
              <a:rPr lang="de-AT" dirty="0"/>
              <a:t> </a:t>
            </a:r>
            <a:r>
              <a:rPr lang="de-AT" dirty="0" err="1"/>
              <a:t>framework</a:t>
            </a:r>
            <a:r>
              <a:rPr lang="de-AT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388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47863-8C06-4007-BF2A-B5887E935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Questions?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1128B-7D07-45E2-8605-886888B24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Head </a:t>
            </a:r>
            <a:r>
              <a:rPr lang="de-AT" dirty="0" err="1"/>
              <a:t>over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course</a:t>
            </a:r>
            <a:r>
              <a:rPr lang="de-AT" dirty="0"/>
              <a:t> Q&amp;A!</a:t>
            </a:r>
          </a:p>
          <a:p>
            <a:endParaRPr lang="de-AT" dirty="0"/>
          </a:p>
          <a:p>
            <a:r>
              <a:rPr lang="de-AT" dirty="0"/>
              <a:t>Feedback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appreciated</a:t>
            </a:r>
            <a:endParaRPr lang="de-AT" dirty="0"/>
          </a:p>
          <a:p>
            <a:endParaRPr lang="de-AT" dirty="0"/>
          </a:p>
          <a:p>
            <a:r>
              <a:rPr lang="de-AT" dirty="0"/>
              <a:t>Not </a:t>
            </a:r>
            <a:r>
              <a:rPr lang="de-AT" dirty="0" err="1"/>
              <a:t>satisfied</a:t>
            </a:r>
            <a:r>
              <a:rPr lang="de-AT" dirty="0"/>
              <a:t>?</a:t>
            </a:r>
          </a:p>
          <a:p>
            <a:pPr lvl="1"/>
            <a:r>
              <a:rPr lang="de-AT" dirty="0" err="1"/>
              <a:t>Shoot</a:t>
            </a:r>
            <a:r>
              <a:rPr lang="de-AT" dirty="0"/>
              <a:t> </a:t>
            </a:r>
            <a:r>
              <a:rPr lang="de-AT" dirty="0" err="1"/>
              <a:t>us</a:t>
            </a:r>
            <a:r>
              <a:rPr lang="de-AT" dirty="0"/>
              <a:t> a </a:t>
            </a:r>
            <a:r>
              <a:rPr lang="de-AT" dirty="0" err="1"/>
              <a:t>message</a:t>
            </a:r>
            <a:r>
              <a:rPr lang="de-AT" dirty="0"/>
              <a:t> and </a:t>
            </a:r>
            <a:r>
              <a:rPr lang="de-AT" dirty="0" err="1"/>
              <a:t>we‘ll</a:t>
            </a:r>
            <a:r>
              <a:rPr lang="de-AT" dirty="0"/>
              <a:t> </a:t>
            </a:r>
            <a:r>
              <a:rPr lang="de-AT" dirty="0" err="1"/>
              <a:t>try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make</a:t>
            </a:r>
            <a:r>
              <a:rPr lang="de-AT" dirty="0"/>
              <a:t> </a:t>
            </a:r>
            <a:r>
              <a:rPr lang="de-AT" dirty="0" err="1"/>
              <a:t>things</a:t>
            </a:r>
            <a:r>
              <a:rPr lang="de-AT" dirty="0"/>
              <a:t> </a:t>
            </a:r>
            <a:r>
              <a:rPr lang="de-AT" dirty="0" err="1"/>
              <a:t>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955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606060"/>
      </a:dk2>
      <a:lt2>
        <a:srgbClr val="EDEDED"/>
      </a:lt2>
      <a:accent1>
        <a:srgbClr val="FFC000"/>
      </a:accent1>
      <a:accent2>
        <a:srgbClr val="A5D028"/>
      </a:accent2>
      <a:accent3>
        <a:srgbClr val="0CC978"/>
      </a:accent3>
      <a:accent4>
        <a:srgbClr val="099BDD"/>
      </a:accent4>
      <a:accent5>
        <a:srgbClr val="47BFCD"/>
      </a:accent5>
      <a:accent6>
        <a:srgbClr val="DD7C15"/>
      </a:accent6>
      <a:hlink>
        <a:srgbClr val="FF9933"/>
      </a:hlink>
      <a:folHlink>
        <a:srgbClr val="B2B2B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0</TotalTime>
  <Words>206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Wingdings</vt:lpstr>
      <vt:lpstr>Banded</vt:lpstr>
      <vt:lpstr>Frameworks</vt:lpstr>
      <vt:lpstr>Remix</vt:lpstr>
      <vt:lpstr>Truffle</vt:lpstr>
      <vt:lpstr>Angular, Vue, React, Redux</vt:lpstr>
      <vt:lpstr>Webpack, browserify, node</vt:lpstr>
      <vt:lpstr>What you learned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Frameworks</dc:title>
  <dc:creator>Thomas Wiesner</dc:creator>
  <cp:lastModifiedBy>Thomas Wiesner</cp:lastModifiedBy>
  <cp:revision>1</cp:revision>
  <dcterms:created xsi:type="dcterms:W3CDTF">2017-07-16T11:15:52Z</dcterms:created>
  <dcterms:modified xsi:type="dcterms:W3CDTF">2017-07-16T11:16:32Z</dcterms:modified>
</cp:coreProperties>
</file>