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89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90" r:id="rId19"/>
    <p:sldId id="280" r:id="rId20"/>
    <p:sldId id="291" r:id="rId21"/>
    <p:sldId id="281" r:id="rId22"/>
    <p:sldId id="292" r:id="rId23"/>
    <p:sldId id="282" r:id="rId24"/>
    <p:sldId id="283" r:id="rId25"/>
    <p:sldId id="284" r:id="rId26"/>
    <p:sldId id="285" r:id="rId27"/>
    <p:sldId id="286" r:id="rId28"/>
    <p:sldId id="287" r:id="rId29"/>
    <p:sldId id="288" r:id="rId3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1EBC"/>
    <a:srgbClr val="361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5"/>
    <p:restoredTop sz="96405"/>
  </p:normalViewPr>
  <p:slideViewPr>
    <p:cSldViewPr snapToGrid="0" snapToObjects="1">
      <p:cViewPr varScale="1">
        <p:scale>
          <a:sx n="99" d="100"/>
          <a:sy n="99" d="100"/>
        </p:scale>
        <p:origin x="200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86CEEC-A003-2940-AEC4-68BABC66D24E}" type="doc">
      <dgm:prSet loTypeId="urn:microsoft.com/office/officeart/2009/3/layout/RandomtoResultProces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E1FD8DDC-FB82-C042-856C-559F56E599EA}">
      <dgm:prSet/>
      <dgm:spPr/>
      <dgm:t>
        <a:bodyPr/>
        <a:lstStyle/>
        <a:p>
          <a:r>
            <a:rPr lang="es-ES_tradnl" b="1" dirty="0">
              <a:solidFill>
                <a:schemeClr val="bg1"/>
              </a:solidFill>
            </a:rPr>
            <a:t>Dinero/Ganancia/Utilidad</a:t>
          </a:r>
          <a:endParaRPr lang="es-CO" b="1" dirty="0">
            <a:solidFill>
              <a:schemeClr val="bg1"/>
            </a:solidFill>
          </a:endParaRPr>
        </a:p>
      </dgm:t>
    </dgm:pt>
    <dgm:pt modelId="{69934165-BC4B-DB46-B532-9FB2FF38AAD7}" type="parTrans" cxnId="{80CE7EF3-247F-E646-9DCE-C18EE2284C53}">
      <dgm:prSet/>
      <dgm:spPr/>
      <dgm:t>
        <a:bodyPr/>
        <a:lstStyle/>
        <a:p>
          <a:endParaRPr lang="es-MX"/>
        </a:p>
      </dgm:t>
    </dgm:pt>
    <dgm:pt modelId="{660B1325-003C-6B45-9D97-119C635291D2}" type="sibTrans" cxnId="{80CE7EF3-247F-E646-9DCE-C18EE2284C53}">
      <dgm:prSet/>
      <dgm:spPr/>
      <dgm:t>
        <a:bodyPr/>
        <a:lstStyle/>
        <a:p>
          <a:endParaRPr lang="es-MX"/>
        </a:p>
      </dgm:t>
    </dgm:pt>
    <dgm:pt modelId="{42FBB98F-8D91-7046-B788-F3933F418DAC}">
      <dgm:prSet custT="1"/>
      <dgm:spPr/>
      <dgm:t>
        <a:bodyPr/>
        <a:lstStyle/>
        <a:p>
          <a:r>
            <a:rPr lang="es-ES_tradnl" sz="4000" b="1" dirty="0">
              <a:solidFill>
                <a:schemeClr val="bg1"/>
              </a:solidFill>
            </a:rPr>
            <a:t>Libertad Financiera</a:t>
          </a:r>
          <a:endParaRPr lang="es-CO" sz="4000" b="1" dirty="0">
            <a:solidFill>
              <a:schemeClr val="bg1"/>
            </a:solidFill>
          </a:endParaRPr>
        </a:p>
      </dgm:t>
    </dgm:pt>
    <dgm:pt modelId="{BF762426-4FE0-F34E-8A4D-CCFEF9BD3A26}" type="parTrans" cxnId="{27811B72-492A-AC4C-83CF-2EE229351167}">
      <dgm:prSet/>
      <dgm:spPr/>
      <dgm:t>
        <a:bodyPr/>
        <a:lstStyle/>
        <a:p>
          <a:endParaRPr lang="es-MX"/>
        </a:p>
      </dgm:t>
    </dgm:pt>
    <dgm:pt modelId="{F0755647-A382-B14E-B0EB-F8B384E486AF}" type="sibTrans" cxnId="{27811B72-492A-AC4C-83CF-2EE229351167}">
      <dgm:prSet/>
      <dgm:spPr/>
      <dgm:t>
        <a:bodyPr/>
        <a:lstStyle/>
        <a:p>
          <a:endParaRPr lang="es-MX"/>
        </a:p>
      </dgm:t>
    </dgm:pt>
    <dgm:pt modelId="{F46BC331-223B-8D4D-8EFF-9E973EA4AE4F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_tradnl" sz="2800" b="1" dirty="0"/>
            <a:t>Libertad de Decisión</a:t>
          </a:r>
          <a:endParaRPr lang="es-CO" sz="2800" b="1" dirty="0"/>
        </a:p>
      </dgm:t>
    </dgm:pt>
    <dgm:pt modelId="{D28EFE55-A4FA-5E4A-99CF-C6EF3F9283E1}" type="parTrans" cxnId="{E197293B-4DF1-4D4C-8B9D-83282903B726}">
      <dgm:prSet/>
      <dgm:spPr/>
      <dgm:t>
        <a:bodyPr/>
        <a:lstStyle/>
        <a:p>
          <a:endParaRPr lang="es-MX"/>
        </a:p>
      </dgm:t>
    </dgm:pt>
    <dgm:pt modelId="{5CDFF369-3F9B-454A-9433-F89C4F896655}" type="sibTrans" cxnId="{E197293B-4DF1-4D4C-8B9D-83282903B726}">
      <dgm:prSet/>
      <dgm:spPr/>
      <dgm:t>
        <a:bodyPr/>
        <a:lstStyle/>
        <a:p>
          <a:endParaRPr lang="es-MX"/>
        </a:p>
      </dgm:t>
    </dgm:pt>
    <dgm:pt modelId="{5110A85A-03B5-F542-A3A8-57B904E0D1EA}" type="pres">
      <dgm:prSet presAssocID="{6086CEEC-A003-2940-AEC4-68BABC66D24E}" presName="Name0" presStyleCnt="0">
        <dgm:presLayoutVars>
          <dgm:dir/>
          <dgm:animOne val="branch"/>
          <dgm:animLvl val="lvl"/>
        </dgm:presLayoutVars>
      </dgm:prSet>
      <dgm:spPr/>
    </dgm:pt>
    <dgm:pt modelId="{8E1DA187-1EC4-BA44-A2E7-437A5F90260B}" type="pres">
      <dgm:prSet presAssocID="{E1FD8DDC-FB82-C042-856C-559F56E599EA}" presName="chaos" presStyleCnt="0"/>
      <dgm:spPr/>
    </dgm:pt>
    <dgm:pt modelId="{B33A58A5-452E-B745-8F87-0B26BEE77C58}" type="pres">
      <dgm:prSet presAssocID="{E1FD8DDC-FB82-C042-856C-559F56E599EA}" presName="parTx1" presStyleLbl="revTx" presStyleIdx="0" presStyleCnt="2"/>
      <dgm:spPr/>
    </dgm:pt>
    <dgm:pt modelId="{50442494-7DB7-964E-8EBF-27DB4904F8C4}" type="pres">
      <dgm:prSet presAssocID="{E1FD8DDC-FB82-C042-856C-559F56E599EA}" presName="c1" presStyleLbl="node1" presStyleIdx="0" presStyleCnt="19"/>
      <dgm:spPr/>
    </dgm:pt>
    <dgm:pt modelId="{77D37B14-512D-2D43-9037-C7D8FCDB4446}" type="pres">
      <dgm:prSet presAssocID="{E1FD8DDC-FB82-C042-856C-559F56E599EA}" presName="c2" presStyleLbl="node1" presStyleIdx="1" presStyleCnt="19"/>
      <dgm:spPr/>
    </dgm:pt>
    <dgm:pt modelId="{91F9956B-6E65-7D48-BD0E-7299CD0D3E06}" type="pres">
      <dgm:prSet presAssocID="{E1FD8DDC-FB82-C042-856C-559F56E599EA}" presName="c3" presStyleLbl="node1" presStyleIdx="2" presStyleCnt="19"/>
      <dgm:spPr/>
    </dgm:pt>
    <dgm:pt modelId="{F38D72AB-0588-1D44-AA27-DEBAF87FF4E6}" type="pres">
      <dgm:prSet presAssocID="{E1FD8DDC-FB82-C042-856C-559F56E599EA}" presName="c4" presStyleLbl="node1" presStyleIdx="3" presStyleCnt="19"/>
      <dgm:spPr/>
    </dgm:pt>
    <dgm:pt modelId="{035F0185-F289-2B49-BD0F-1622B7C67EB8}" type="pres">
      <dgm:prSet presAssocID="{E1FD8DDC-FB82-C042-856C-559F56E599EA}" presName="c5" presStyleLbl="node1" presStyleIdx="4" presStyleCnt="19"/>
      <dgm:spPr/>
    </dgm:pt>
    <dgm:pt modelId="{349DF26E-7078-5B41-BD23-3A094CA5D9D1}" type="pres">
      <dgm:prSet presAssocID="{E1FD8DDC-FB82-C042-856C-559F56E599EA}" presName="c6" presStyleLbl="node1" presStyleIdx="5" presStyleCnt="19"/>
      <dgm:spPr/>
    </dgm:pt>
    <dgm:pt modelId="{A8300215-DBF1-294A-9816-BA5214A9FF70}" type="pres">
      <dgm:prSet presAssocID="{E1FD8DDC-FB82-C042-856C-559F56E599EA}" presName="c7" presStyleLbl="node1" presStyleIdx="6" presStyleCnt="19"/>
      <dgm:spPr/>
    </dgm:pt>
    <dgm:pt modelId="{CFC4C487-FC11-EE47-B058-B9064EDAC16F}" type="pres">
      <dgm:prSet presAssocID="{E1FD8DDC-FB82-C042-856C-559F56E599EA}" presName="c8" presStyleLbl="node1" presStyleIdx="7" presStyleCnt="19"/>
      <dgm:spPr/>
    </dgm:pt>
    <dgm:pt modelId="{D89ECF9D-B1C0-9D4E-B7F6-FE94A8C777AC}" type="pres">
      <dgm:prSet presAssocID="{E1FD8DDC-FB82-C042-856C-559F56E599EA}" presName="c9" presStyleLbl="node1" presStyleIdx="8" presStyleCnt="19"/>
      <dgm:spPr/>
    </dgm:pt>
    <dgm:pt modelId="{AA2AE946-5E27-E94F-8A30-698B53BA33F6}" type="pres">
      <dgm:prSet presAssocID="{E1FD8DDC-FB82-C042-856C-559F56E599EA}" presName="c10" presStyleLbl="node1" presStyleIdx="9" presStyleCnt="19"/>
      <dgm:spPr/>
    </dgm:pt>
    <dgm:pt modelId="{48F40A5D-A1A3-5E41-944E-66765815BB51}" type="pres">
      <dgm:prSet presAssocID="{E1FD8DDC-FB82-C042-856C-559F56E599EA}" presName="c11" presStyleLbl="node1" presStyleIdx="10" presStyleCnt="19"/>
      <dgm:spPr/>
    </dgm:pt>
    <dgm:pt modelId="{B41DADE9-CD47-724C-8C9C-942DF36DD8D7}" type="pres">
      <dgm:prSet presAssocID="{E1FD8DDC-FB82-C042-856C-559F56E599EA}" presName="c12" presStyleLbl="node1" presStyleIdx="11" presStyleCnt="19"/>
      <dgm:spPr/>
    </dgm:pt>
    <dgm:pt modelId="{CA26B9CC-90F3-0243-A934-9B5F5DE90048}" type="pres">
      <dgm:prSet presAssocID="{E1FD8DDC-FB82-C042-856C-559F56E599EA}" presName="c13" presStyleLbl="node1" presStyleIdx="12" presStyleCnt="19"/>
      <dgm:spPr/>
    </dgm:pt>
    <dgm:pt modelId="{FE264FA0-6B20-0545-B5BB-F2E7D2FD5312}" type="pres">
      <dgm:prSet presAssocID="{E1FD8DDC-FB82-C042-856C-559F56E599EA}" presName="c14" presStyleLbl="node1" presStyleIdx="13" presStyleCnt="19"/>
      <dgm:spPr/>
    </dgm:pt>
    <dgm:pt modelId="{C938A527-A9EF-D649-9E8D-258A43C38673}" type="pres">
      <dgm:prSet presAssocID="{E1FD8DDC-FB82-C042-856C-559F56E599EA}" presName="c15" presStyleLbl="node1" presStyleIdx="14" presStyleCnt="19"/>
      <dgm:spPr/>
    </dgm:pt>
    <dgm:pt modelId="{79BD933E-3361-3145-8895-3C3F319E5F25}" type="pres">
      <dgm:prSet presAssocID="{E1FD8DDC-FB82-C042-856C-559F56E599EA}" presName="c16" presStyleLbl="node1" presStyleIdx="15" presStyleCnt="19"/>
      <dgm:spPr/>
    </dgm:pt>
    <dgm:pt modelId="{39D66EE6-EF21-614D-9D62-CEBA706A2E07}" type="pres">
      <dgm:prSet presAssocID="{E1FD8DDC-FB82-C042-856C-559F56E599EA}" presName="c17" presStyleLbl="node1" presStyleIdx="16" presStyleCnt="19"/>
      <dgm:spPr/>
    </dgm:pt>
    <dgm:pt modelId="{79B9241B-C029-B34F-BCED-903401508AA5}" type="pres">
      <dgm:prSet presAssocID="{E1FD8DDC-FB82-C042-856C-559F56E599EA}" presName="c18" presStyleLbl="node1" presStyleIdx="17" presStyleCnt="19"/>
      <dgm:spPr/>
    </dgm:pt>
    <dgm:pt modelId="{0E3A7702-71DD-6F44-AA39-D7DBCE975EF1}" type="pres">
      <dgm:prSet presAssocID="{660B1325-003C-6B45-9D97-119C635291D2}" presName="chevronComposite1" presStyleCnt="0"/>
      <dgm:spPr/>
    </dgm:pt>
    <dgm:pt modelId="{65352692-59F8-C14F-99AA-217E9868B457}" type="pres">
      <dgm:prSet presAssocID="{660B1325-003C-6B45-9D97-119C635291D2}" presName="chevron1" presStyleLbl="sibTrans2D1" presStyleIdx="0" presStyleCnt="2"/>
      <dgm:spPr/>
    </dgm:pt>
    <dgm:pt modelId="{33DDF6D7-BD6F-EC44-A96B-A5DDE98DD164}" type="pres">
      <dgm:prSet presAssocID="{660B1325-003C-6B45-9D97-119C635291D2}" presName="spChevron1" presStyleCnt="0"/>
      <dgm:spPr/>
    </dgm:pt>
    <dgm:pt modelId="{65B75F72-04EC-7F45-BC62-5087A14AF42D}" type="pres">
      <dgm:prSet presAssocID="{42FBB98F-8D91-7046-B788-F3933F418DAC}" presName="middle" presStyleCnt="0"/>
      <dgm:spPr/>
    </dgm:pt>
    <dgm:pt modelId="{C52FAE58-A4EF-8841-AD4C-C64169D267FD}" type="pres">
      <dgm:prSet presAssocID="{42FBB98F-8D91-7046-B788-F3933F418DAC}" presName="parTxMid" presStyleLbl="revTx" presStyleIdx="1" presStyleCnt="2"/>
      <dgm:spPr/>
    </dgm:pt>
    <dgm:pt modelId="{683277DC-AB21-6E40-9D75-02B2D85A8DD5}" type="pres">
      <dgm:prSet presAssocID="{42FBB98F-8D91-7046-B788-F3933F418DAC}" presName="spMid" presStyleCnt="0"/>
      <dgm:spPr/>
    </dgm:pt>
    <dgm:pt modelId="{65D321BF-1BBE-5C4A-A204-BC2719819581}" type="pres">
      <dgm:prSet presAssocID="{F0755647-A382-B14E-B0EB-F8B384E486AF}" presName="chevronComposite1" presStyleCnt="0"/>
      <dgm:spPr/>
    </dgm:pt>
    <dgm:pt modelId="{906C9A9D-EFB1-E74E-8533-1CDB71C77200}" type="pres">
      <dgm:prSet presAssocID="{F0755647-A382-B14E-B0EB-F8B384E486AF}" presName="chevron1" presStyleLbl="sibTrans2D1" presStyleIdx="1" presStyleCnt="2"/>
      <dgm:spPr/>
    </dgm:pt>
    <dgm:pt modelId="{A44FE5D8-DE5F-FE4B-922E-4D7390658C2B}" type="pres">
      <dgm:prSet presAssocID="{F0755647-A382-B14E-B0EB-F8B384E486AF}" presName="spChevron1" presStyleCnt="0"/>
      <dgm:spPr/>
    </dgm:pt>
    <dgm:pt modelId="{800F879C-26CA-6F4B-98D0-9EB417DD6C09}" type="pres">
      <dgm:prSet presAssocID="{F46BC331-223B-8D4D-8EFF-9E973EA4AE4F}" presName="last" presStyleCnt="0"/>
      <dgm:spPr/>
    </dgm:pt>
    <dgm:pt modelId="{BB4E3563-5F74-9A4C-A1CC-6C26F232F9D7}" type="pres">
      <dgm:prSet presAssocID="{F46BC331-223B-8D4D-8EFF-9E973EA4AE4F}" presName="circleTx" presStyleLbl="node1" presStyleIdx="18" presStyleCnt="19"/>
      <dgm:spPr/>
    </dgm:pt>
    <dgm:pt modelId="{54099BD5-0FAA-F949-9AAE-98F6450A9D9E}" type="pres">
      <dgm:prSet presAssocID="{F46BC331-223B-8D4D-8EFF-9E973EA4AE4F}" presName="spN" presStyleCnt="0"/>
      <dgm:spPr/>
    </dgm:pt>
  </dgm:ptLst>
  <dgm:cxnLst>
    <dgm:cxn modelId="{90270804-6DC5-DE4E-8EC4-F09743299664}" type="presOf" srcId="{6086CEEC-A003-2940-AEC4-68BABC66D24E}" destId="{5110A85A-03B5-F542-A3A8-57B904E0D1EA}" srcOrd="0" destOrd="0" presId="urn:microsoft.com/office/officeart/2009/3/layout/RandomtoResultProcess"/>
    <dgm:cxn modelId="{E197293B-4DF1-4D4C-8B9D-83282903B726}" srcId="{6086CEEC-A003-2940-AEC4-68BABC66D24E}" destId="{F46BC331-223B-8D4D-8EFF-9E973EA4AE4F}" srcOrd="2" destOrd="0" parTransId="{D28EFE55-A4FA-5E4A-99CF-C6EF3F9283E1}" sibTransId="{5CDFF369-3F9B-454A-9433-F89C4F896655}"/>
    <dgm:cxn modelId="{27811B72-492A-AC4C-83CF-2EE229351167}" srcId="{6086CEEC-A003-2940-AEC4-68BABC66D24E}" destId="{42FBB98F-8D91-7046-B788-F3933F418DAC}" srcOrd="1" destOrd="0" parTransId="{BF762426-4FE0-F34E-8A4D-CCFEF9BD3A26}" sibTransId="{F0755647-A382-B14E-B0EB-F8B384E486AF}"/>
    <dgm:cxn modelId="{7D375180-E476-B947-B202-ADE3406D7F2D}" type="presOf" srcId="{F46BC331-223B-8D4D-8EFF-9E973EA4AE4F}" destId="{BB4E3563-5F74-9A4C-A1CC-6C26F232F9D7}" srcOrd="0" destOrd="0" presId="urn:microsoft.com/office/officeart/2009/3/layout/RandomtoResultProcess"/>
    <dgm:cxn modelId="{EEC661C2-CEAD-4241-BAD5-4FC845F623F6}" type="presOf" srcId="{E1FD8DDC-FB82-C042-856C-559F56E599EA}" destId="{B33A58A5-452E-B745-8F87-0B26BEE77C58}" srcOrd="0" destOrd="0" presId="urn:microsoft.com/office/officeart/2009/3/layout/RandomtoResultProcess"/>
    <dgm:cxn modelId="{6093E6EE-C8E9-DA48-9F2F-3F429D0A84F1}" type="presOf" srcId="{42FBB98F-8D91-7046-B788-F3933F418DAC}" destId="{C52FAE58-A4EF-8841-AD4C-C64169D267FD}" srcOrd="0" destOrd="0" presId="urn:microsoft.com/office/officeart/2009/3/layout/RandomtoResultProcess"/>
    <dgm:cxn modelId="{80CE7EF3-247F-E646-9DCE-C18EE2284C53}" srcId="{6086CEEC-A003-2940-AEC4-68BABC66D24E}" destId="{E1FD8DDC-FB82-C042-856C-559F56E599EA}" srcOrd="0" destOrd="0" parTransId="{69934165-BC4B-DB46-B532-9FB2FF38AAD7}" sibTransId="{660B1325-003C-6B45-9D97-119C635291D2}"/>
    <dgm:cxn modelId="{25F30E08-2FDD-1F49-9DCA-464C34042527}" type="presParOf" srcId="{5110A85A-03B5-F542-A3A8-57B904E0D1EA}" destId="{8E1DA187-1EC4-BA44-A2E7-437A5F90260B}" srcOrd="0" destOrd="0" presId="urn:microsoft.com/office/officeart/2009/3/layout/RandomtoResultProcess"/>
    <dgm:cxn modelId="{062C0719-EE41-B647-8EEF-FCFEECD9B9F3}" type="presParOf" srcId="{8E1DA187-1EC4-BA44-A2E7-437A5F90260B}" destId="{B33A58A5-452E-B745-8F87-0B26BEE77C58}" srcOrd="0" destOrd="0" presId="urn:microsoft.com/office/officeart/2009/3/layout/RandomtoResultProcess"/>
    <dgm:cxn modelId="{264CE633-3AB9-AE4D-8D6C-7C4F60E46F15}" type="presParOf" srcId="{8E1DA187-1EC4-BA44-A2E7-437A5F90260B}" destId="{50442494-7DB7-964E-8EBF-27DB4904F8C4}" srcOrd="1" destOrd="0" presId="urn:microsoft.com/office/officeart/2009/3/layout/RandomtoResultProcess"/>
    <dgm:cxn modelId="{83D2C5E1-A604-5742-A865-071252D698B2}" type="presParOf" srcId="{8E1DA187-1EC4-BA44-A2E7-437A5F90260B}" destId="{77D37B14-512D-2D43-9037-C7D8FCDB4446}" srcOrd="2" destOrd="0" presId="urn:microsoft.com/office/officeart/2009/3/layout/RandomtoResultProcess"/>
    <dgm:cxn modelId="{020503D7-4D82-F04B-A0D1-712AE31C4FE0}" type="presParOf" srcId="{8E1DA187-1EC4-BA44-A2E7-437A5F90260B}" destId="{91F9956B-6E65-7D48-BD0E-7299CD0D3E06}" srcOrd="3" destOrd="0" presId="urn:microsoft.com/office/officeart/2009/3/layout/RandomtoResultProcess"/>
    <dgm:cxn modelId="{D2CB7F52-932B-AF4A-AD41-3B87BCAAC504}" type="presParOf" srcId="{8E1DA187-1EC4-BA44-A2E7-437A5F90260B}" destId="{F38D72AB-0588-1D44-AA27-DEBAF87FF4E6}" srcOrd="4" destOrd="0" presId="urn:microsoft.com/office/officeart/2009/3/layout/RandomtoResultProcess"/>
    <dgm:cxn modelId="{1E5CF15F-3783-4B4A-98EA-88DE7831A096}" type="presParOf" srcId="{8E1DA187-1EC4-BA44-A2E7-437A5F90260B}" destId="{035F0185-F289-2B49-BD0F-1622B7C67EB8}" srcOrd="5" destOrd="0" presId="urn:microsoft.com/office/officeart/2009/3/layout/RandomtoResultProcess"/>
    <dgm:cxn modelId="{0255F1B4-C716-484A-8339-8A441ABFE081}" type="presParOf" srcId="{8E1DA187-1EC4-BA44-A2E7-437A5F90260B}" destId="{349DF26E-7078-5B41-BD23-3A094CA5D9D1}" srcOrd="6" destOrd="0" presId="urn:microsoft.com/office/officeart/2009/3/layout/RandomtoResultProcess"/>
    <dgm:cxn modelId="{6BD97537-F0BA-5F4C-8DD7-D9511BDD0DA1}" type="presParOf" srcId="{8E1DA187-1EC4-BA44-A2E7-437A5F90260B}" destId="{A8300215-DBF1-294A-9816-BA5214A9FF70}" srcOrd="7" destOrd="0" presId="urn:microsoft.com/office/officeart/2009/3/layout/RandomtoResultProcess"/>
    <dgm:cxn modelId="{7F54E0B4-9010-FF43-BED9-AB2E15DCD1E2}" type="presParOf" srcId="{8E1DA187-1EC4-BA44-A2E7-437A5F90260B}" destId="{CFC4C487-FC11-EE47-B058-B9064EDAC16F}" srcOrd="8" destOrd="0" presId="urn:microsoft.com/office/officeart/2009/3/layout/RandomtoResultProcess"/>
    <dgm:cxn modelId="{C6C92E99-548F-2345-A3B4-7949DCF7E515}" type="presParOf" srcId="{8E1DA187-1EC4-BA44-A2E7-437A5F90260B}" destId="{D89ECF9D-B1C0-9D4E-B7F6-FE94A8C777AC}" srcOrd="9" destOrd="0" presId="urn:microsoft.com/office/officeart/2009/3/layout/RandomtoResultProcess"/>
    <dgm:cxn modelId="{15762240-D51C-F04E-AF7B-F2BC9D8D5F9E}" type="presParOf" srcId="{8E1DA187-1EC4-BA44-A2E7-437A5F90260B}" destId="{AA2AE946-5E27-E94F-8A30-698B53BA33F6}" srcOrd="10" destOrd="0" presId="urn:microsoft.com/office/officeart/2009/3/layout/RandomtoResultProcess"/>
    <dgm:cxn modelId="{4959C422-A7E3-2948-B21A-0097ADA185A8}" type="presParOf" srcId="{8E1DA187-1EC4-BA44-A2E7-437A5F90260B}" destId="{48F40A5D-A1A3-5E41-944E-66765815BB51}" srcOrd="11" destOrd="0" presId="urn:microsoft.com/office/officeart/2009/3/layout/RandomtoResultProcess"/>
    <dgm:cxn modelId="{C557EFD4-7870-3B42-B780-D2E340924747}" type="presParOf" srcId="{8E1DA187-1EC4-BA44-A2E7-437A5F90260B}" destId="{B41DADE9-CD47-724C-8C9C-942DF36DD8D7}" srcOrd="12" destOrd="0" presId="urn:microsoft.com/office/officeart/2009/3/layout/RandomtoResultProcess"/>
    <dgm:cxn modelId="{B30D5A3E-E1AD-0F44-8798-DF40BEEFC0AE}" type="presParOf" srcId="{8E1DA187-1EC4-BA44-A2E7-437A5F90260B}" destId="{CA26B9CC-90F3-0243-A934-9B5F5DE90048}" srcOrd="13" destOrd="0" presId="urn:microsoft.com/office/officeart/2009/3/layout/RandomtoResultProcess"/>
    <dgm:cxn modelId="{5EFF6291-52FD-6D4E-9B80-4AD84A24BD39}" type="presParOf" srcId="{8E1DA187-1EC4-BA44-A2E7-437A5F90260B}" destId="{FE264FA0-6B20-0545-B5BB-F2E7D2FD5312}" srcOrd="14" destOrd="0" presId="urn:microsoft.com/office/officeart/2009/3/layout/RandomtoResultProcess"/>
    <dgm:cxn modelId="{80AA7E04-FFE6-2141-A2E1-68343E93838F}" type="presParOf" srcId="{8E1DA187-1EC4-BA44-A2E7-437A5F90260B}" destId="{C938A527-A9EF-D649-9E8D-258A43C38673}" srcOrd="15" destOrd="0" presId="urn:microsoft.com/office/officeart/2009/3/layout/RandomtoResultProcess"/>
    <dgm:cxn modelId="{412A0D02-A154-7C4A-BCBC-18F2E01EB14E}" type="presParOf" srcId="{8E1DA187-1EC4-BA44-A2E7-437A5F90260B}" destId="{79BD933E-3361-3145-8895-3C3F319E5F25}" srcOrd="16" destOrd="0" presId="urn:microsoft.com/office/officeart/2009/3/layout/RandomtoResultProcess"/>
    <dgm:cxn modelId="{59042788-D567-7340-A481-CE95A788CF7A}" type="presParOf" srcId="{8E1DA187-1EC4-BA44-A2E7-437A5F90260B}" destId="{39D66EE6-EF21-614D-9D62-CEBA706A2E07}" srcOrd="17" destOrd="0" presId="urn:microsoft.com/office/officeart/2009/3/layout/RandomtoResultProcess"/>
    <dgm:cxn modelId="{40F8CED8-928E-4341-AE3D-6FF00FE16F6E}" type="presParOf" srcId="{8E1DA187-1EC4-BA44-A2E7-437A5F90260B}" destId="{79B9241B-C029-B34F-BCED-903401508AA5}" srcOrd="18" destOrd="0" presId="urn:microsoft.com/office/officeart/2009/3/layout/RandomtoResultProcess"/>
    <dgm:cxn modelId="{C5561AA6-DA6E-7645-BF9A-73DDD3E0B537}" type="presParOf" srcId="{5110A85A-03B5-F542-A3A8-57B904E0D1EA}" destId="{0E3A7702-71DD-6F44-AA39-D7DBCE975EF1}" srcOrd="1" destOrd="0" presId="urn:microsoft.com/office/officeart/2009/3/layout/RandomtoResultProcess"/>
    <dgm:cxn modelId="{D32206CF-8FE6-6649-8A02-F394B7ECE354}" type="presParOf" srcId="{0E3A7702-71DD-6F44-AA39-D7DBCE975EF1}" destId="{65352692-59F8-C14F-99AA-217E9868B457}" srcOrd="0" destOrd="0" presId="urn:microsoft.com/office/officeart/2009/3/layout/RandomtoResultProcess"/>
    <dgm:cxn modelId="{3C80CA15-5040-1549-96CD-F7D300ED08A2}" type="presParOf" srcId="{0E3A7702-71DD-6F44-AA39-D7DBCE975EF1}" destId="{33DDF6D7-BD6F-EC44-A96B-A5DDE98DD164}" srcOrd="1" destOrd="0" presId="urn:microsoft.com/office/officeart/2009/3/layout/RandomtoResultProcess"/>
    <dgm:cxn modelId="{3D294C8E-879B-8A4E-BBB2-B7E02B097E85}" type="presParOf" srcId="{5110A85A-03B5-F542-A3A8-57B904E0D1EA}" destId="{65B75F72-04EC-7F45-BC62-5087A14AF42D}" srcOrd="2" destOrd="0" presId="urn:microsoft.com/office/officeart/2009/3/layout/RandomtoResultProcess"/>
    <dgm:cxn modelId="{8807AF2F-326E-6745-84B0-73D75D36BA0C}" type="presParOf" srcId="{65B75F72-04EC-7F45-BC62-5087A14AF42D}" destId="{C52FAE58-A4EF-8841-AD4C-C64169D267FD}" srcOrd="0" destOrd="0" presId="urn:microsoft.com/office/officeart/2009/3/layout/RandomtoResultProcess"/>
    <dgm:cxn modelId="{EFB97BFB-5C48-9446-B909-09B29E40AF18}" type="presParOf" srcId="{65B75F72-04EC-7F45-BC62-5087A14AF42D}" destId="{683277DC-AB21-6E40-9D75-02B2D85A8DD5}" srcOrd="1" destOrd="0" presId="urn:microsoft.com/office/officeart/2009/3/layout/RandomtoResultProcess"/>
    <dgm:cxn modelId="{9AC470DC-BB79-D14C-8113-ECFC4ADD6245}" type="presParOf" srcId="{5110A85A-03B5-F542-A3A8-57B904E0D1EA}" destId="{65D321BF-1BBE-5C4A-A204-BC2719819581}" srcOrd="3" destOrd="0" presId="urn:microsoft.com/office/officeart/2009/3/layout/RandomtoResultProcess"/>
    <dgm:cxn modelId="{A773C7AE-9FCE-4E4D-BD70-6A4D89093094}" type="presParOf" srcId="{65D321BF-1BBE-5C4A-A204-BC2719819581}" destId="{906C9A9D-EFB1-E74E-8533-1CDB71C77200}" srcOrd="0" destOrd="0" presId="urn:microsoft.com/office/officeart/2009/3/layout/RandomtoResultProcess"/>
    <dgm:cxn modelId="{DB3861EA-9B5C-2042-B72C-D47C02CC1DDD}" type="presParOf" srcId="{65D321BF-1BBE-5C4A-A204-BC2719819581}" destId="{A44FE5D8-DE5F-FE4B-922E-4D7390658C2B}" srcOrd="1" destOrd="0" presId="urn:microsoft.com/office/officeart/2009/3/layout/RandomtoResultProcess"/>
    <dgm:cxn modelId="{2B973ADE-AE0B-B84F-9A53-2AAB360C7055}" type="presParOf" srcId="{5110A85A-03B5-F542-A3A8-57B904E0D1EA}" destId="{800F879C-26CA-6F4B-98D0-9EB417DD6C09}" srcOrd="4" destOrd="0" presId="urn:microsoft.com/office/officeart/2009/3/layout/RandomtoResultProcess"/>
    <dgm:cxn modelId="{51D3E577-B91D-A74D-BC9C-4B1FE431109B}" type="presParOf" srcId="{800F879C-26CA-6F4B-98D0-9EB417DD6C09}" destId="{BB4E3563-5F74-9A4C-A1CC-6C26F232F9D7}" srcOrd="0" destOrd="0" presId="urn:microsoft.com/office/officeart/2009/3/layout/RandomtoResultProcess"/>
    <dgm:cxn modelId="{DA3E9688-7B20-424A-9F49-65E7F02F23F2}" type="presParOf" srcId="{800F879C-26CA-6F4B-98D0-9EB417DD6C09}" destId="{54099BD5-0FAA-F949-9AAE-98F6450A9D9E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7F1B1C-8255-634F-80C5-6234D9D54F26}" type="doc">
      <dgm:prSet loTypeId="urn:microsoft.com/office/officeart/2005/8/layout/hierarchy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F959419C-8941-214A-9BC0-913846F0E5BD}">
      <dgm:prSet custT="1"/>
      <dgm:spPr>
        <a:solidFill>
          <a:srgbClr val="0070C0"/>
        </a:solidFill>
      </dgm:spPr>
      <dgm:t>
        <a:bodyPr/>
        <a:lstStyle/>
        <a:p>
          <a:r>
            <a:rPr lang="es-ES_tradnl" sz="15000" b="1" dirty="0"/>
            <a:t>C</a:t>
          </a:r>
        </a:p>
      </dgm:t>
    </dgm:pt>
    <dgm:pt modelId="{DFB24BBC-B642-F44C-8935-9DAB19CF68DD}" type="parTrans" cxnId="{AA898879-E8CF-2046-BAAF-109A6E8E0978}">
      <dgm:prSet/>
      <dgm:spPr/>
      <dgm:t>
        <a:bodyPr/>
        <a:lstStyle/>
        <a:p>
          <a:endParaRPr lang="es-MX" sz="15000" b="1"/>
        </a:p>
      </dgm:t>
    </dgm:pt>
    <dgm:pt modelId="{C809C317-9A7E-4148-BE57-DB921774DC0F}" type="sibTrans" cxnId="{AA898879-E8CF-2046-BAAF-109A6E8E0978}">
      <dgm:prSet/>
      <dgm:spPr/>
      <dgm:t>
        <a:bodyPr/>
        <a:lstStyle/>
        <a:p>
          <a:endParaRPr lang="es-MX" sz="15000" b="1"/>
        </a:p>
      </dgm:t>
    </dgm:pt>
    <dgm:pt modelId="{AD9A11AF-288B-0342-ABB9-BEF37F431772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ES_tradnl" sz="15000" b="1" dirty="0"/>
            <a:t>P</a:t>
          </a:r>
        </a:p>
      </dgm:t>
    </dgm:pt>
    <dgm:pt modelId="{22AB3858-AB8D-9A4A-B017-D7BC04975EBD}" type="parTrans" cxnId="{F4D5312D-38CE-2F4A-A014-F2EE5E20B96C}">
      <dgm:prSet/>
      <dgm:spPr/>
      <dgm:t>
        <a:bodyPr/>
        <a:lstStyle/>
        <a:p>
          <a:endParaRPr lang="es-MX" sz="15000" b="1"/>
        </a:p>
      </dgm:t>
    </dgm:pt>
    <dgm:pt modelId="{654D42E2-9411-C844-8635-ECA79558C770}" type="sibTrans" cxnId="{F4D5312D-38CE-2F4A-A014-F2EE5E20B96C}">
      <dgm:prSet/>
      <dgm:spPr/>
      <dgm:t>
        <a:bodyPr/>
        <a:lstStyle/>
        <a:p>
          <a:endParaRPr lang="es-MX" sz="15000" b="1"/>
        </a:p>
      </dgm:t>
    </dgm:pt>
    <dgm:pt modelId="{70F976E7-73AC-F44D-AF5D-A4E6E56C188D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_tradnl" sz="15000" b="1" dirty="0"/>
            <a:t>D</a:t>
          </a:r>
        </a:p>
      </dgm:t>
    </dgm:pt>
    <dgm:pt modelId="{4677A1EB-1840-5A45-ABC8-96939E975F54}" type="parTrans" cxnId="{D900E714-A650-2241-9423-F2493CCBD386}">
      <dgm:prSet/>
      <dgm:spPr/>
      <dgm:t>
        <a:bodyPr/>
        <a:lstStyle/>
        <a:p>
          <a:endParaRPr lang="es-MX" sz="15000" b="1"/>
        </a:p>
      </dgm:t>
    </dgm:pt>
    <dgm:pt modelId="{D52B0A2F-8D96-714A-A48A-04348F370F56}" type="sibTrans" cxnId="{D900E714-A650-2241-9423-F2493CCBD386}">
      <dgm:prSet/>
      <dgm:spPr/>
      <dgm:t>
        <a:bodyPr/>
        <a:lstStyle/>
        <a:p>
          <a:endParaRPr lang="es-MX" sz="15000" b="1"/>
        </a:p>
      </dgm:t>
    </dgm:pt>
    <dgm:pt modelId="{2E097C57-A0ED-C841-BA9A-5587D26950AD}" type="pres">
      <dgm:prSet presAssocID="{B27F1B1C-8255-634F-80C5-6234D9D54F2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BF828C3-8DE7-CA49-A456-3ABC47C54612}" type="pres">
      <dgm:prSet presAssocID="{F959419C-8941-214A-9BC0-913846F0E5BD}" presName="vertOne" presStyleCnt="0"/>
      <dgm:spPr/>
    </dgm:pt>
    <dgm:pt modelId="{B97E4923-3A75-DC4F-B03E-008049B2A7BF}" type="pres">
      <dgm:prSet presAssocID="{F959419C-8941-214A-9BC0-913846F0E5BD}" presName="txOne" presStyleLbl="node0" presStyleIdx="0" presStyleCnt="3">
        <dgm:presLayoutVars>
          <dgm:chPref val="3"/>
        </dgm:presLayoutVars>
      </dgm:prSet>
      <dgm:spPr/>
    </dgm:pt>
    <dgm:pt modelId="{4D6B0E9D-C1D6-504A-BE49-105FF3AA8F8D}" type="pres">
      <dgm:prSet presAssocID="{F959419C-8941-214A-9BC0-913846F0E5BD}" presName="horzOne" presStyleCnt="0"/>
      <dgm:spPr/>
    </dgm:pt>
    <dgm:pt modelId="{935B3044-16E7-104A-8B0E-21E0416418A1}" type="pres">
      <dgm:prSet presAssocID="{C809C317-9A7E-4148-BE57-DB921774DC0F}" presName="sibSpaceOne" presStyleCnt="0"/>
      <dgm:spPr/>
    </dgm:pt>
    <dgm:pt modelId="{009303FA-1771-0549-A647-DCFF0CB259E2}" type="pres">
      <dgm:prSet presAssocID="{AD9A11AF-288B-0342-ABB9-BEF37F431772}" presName="vertOne" presStyleCnt="0"/>
      <dgm:spPr/>
    </dgm:pt>
    <dgm:pt modelId="{25D35442-178E-6D4E-9961-495645189600}" type="pres">
      <dgm:prSet presAssocID="{AD9A11AF-288B-0342-ABB9-BEF37F431772}" presName="txOne" presStyleLbl="node0" presStyleIdx="1" presStyleCnt="3">
        <dgm:presLayoutVars>
          <dgm:chPref val="3"/>
        </dgm:presLayoutVars>
      </dgm:prSet>
      <dgm:spPr/>
    </dgm:pt>
    <dgm:pt modelId="{9E29DF21-2F37-1E47-941C-7E29708B4A07}" type="pres">
      <dgm:prSet presAssocID="{AD9A11AF-288B-0342-ABB9-BEF37F431772}" presName="horzOne" presStyleCnt="0"/>
      <dgm:spPr/>
    </dgm:pt>
    <dgm:pt modelId="{9994BF32-E1C5-9B4C-8AAA-1505C25C8AAD}" type="pres">
      <dgm:prSet presAssocID="{654D42E2-9411-C844-8635-ECA79558C770}" presName="sibSpaceOne" presStyleCnt="0"/>
      <dgm:spPr/>
    </dgm:pt>
    <dgm:pt modelId="{DBF88944-359F-BD46-8402-9F5316973EBF}" type="pres">
      <dgm:prSet presAssocID="{70F976E7-73AC-F44D-AF5D-A4E6E56C188D}" presName="vertOne" presStyleCnt="0"/>
      <dgm:spPr/>
    </dgm:pt>
    <dgm:pt modelId="{A453CD2D-B81A-0940-A46F-2EBF10E4665C}" type="pres">
      <dgm:prSet presAssocID="{70F976E7-73AC-F44D-AF5D-A4E6E56C188D}" presName="txOne" presStyleLbl="node0" presStyleIdx="2" presStyleCnt="3">
        <dgm:presLayoutVars>
          <dgm:chPref val="3"/>
        </dgm:presLayoutVars>
      </dgm:prSet>
      <dgm:spPr/>
    </dgm:pt>
    <dgm:pt modelId="{B8C4D7FB-A4EF-0642-99D7-B8EACE9F33D2}" type="pres">
      <dgm:prSet presAssocID="{70F976E7-73AC-F44D-AF5D-A4E6E56C188D}" presName="horzOne" presStyleCnt="0"/>
      <dgm:spPr/>
    </dgm:pt>
  </dgm:ptLst>
  <dgm:cxnLst>
    <dgm:cxn modelId="{0E5AAC07-6865-FF43-B745-549B3BDC217F}" type="presOf" srcId="{F959419C-8941-214A-9BC0-913846F0E5BD}" destId="{B97E4923-3A75-DC4F-B03E-008049B2A7BF}" srcOrd="0" destOrd="0" presId="urn:microsoft.com/office/officeart/2005/8/layout/hierarchy4"/>
    <dgm:cxn modelId="{D900E714-A650-2241-9423-F2493CCBD386}" srcId="{B27F1B1C-8255-634F-80C5-6234D9D54F26}" destId="{70F976E7-73AC-F44D-AF5D-A4E6E56C188D}" srcOrd="2" destOrd="0" parTransId="{4677A1EB-1840-5A45-ABC8-96939E975F54}" sibTransId="{D52B0A2F-8D96-714A-A48A-04348F370F56}"/>
    <dgm:cxn modelId="{F4D5312D-38CE-2F4A-A014-F2EE5E20B96C}" srcId="{B27F1B1C-8255-634F-80C5-6234D9D54F26}" destId="{AD9A11AF-288B-0342-ABB9-BEF37F431772}" srcOrd="1" destOrd="0" parTransId="{22AB3858-AB8D-9A4A-B017-D7BC04975EBD}" sibTransId="{654D42E2-9411-C844-8635-ECA79558C770}"/>
    <dgm:cxn modelId="{C2CB986D-7301-3947-9278-C4A8562C8C29}" type="presOf" srcId="{AD9A11AF-288B-0342-ABB9-BEF37F431772}" destId="{25D35442-178E-6D4E-9961-495645189600}" srcOrd="0" destOrd="0" presId="urn:microsoft.com/office/officeart/2005/8/layout/hierarchy4"/>
    <dgm:cxn modelId="{234A0771-8B18-414B-939A-37F2089E6090}" type="presOf" srcId="{B27F1B1C-8255-634F-80C5-6234D9D54F26}" destId="{2E097C57-A0ED-C841-BA9A-5587D26950AD}" srcOrd="0" destOrd="0" presId="urn:microsoft.com/office/officeart/2005/8/layout/hierarchy4"/>
    <dgm:cxn modelId="{AA898879-E8CF-2046-BAAF-109A6E8E0978}" srcId="{B27F1B1C-8255-634F-80C5-6234D9D54F26}" destId="{F959419C-8941-214A-9BC0-913846F0E5BD}" srcOrd="0" destOrd="0" parTransId="{DFB24BBC-B642-F44C-8935-9DAB19CF68DD}" sibTransId="{C809C317-9A7E-4148-BE57-DB921774DC0F}"/>
    <dgm:cxn modelId="{123A51A9-946F-A444-827E-27298CEB54CB}" type="presOf" srcId="{70F976E7-73AC-F44D-AF5D-A4E6E56C188D}" destId="{A453CD2D-B81A-0940-A46F-2EBF10E4665C}" srcOrd="0" destOrd="0" presId="urn:microsoft.com/office/officeart/2005/8/layout/hierarchy4"/>
    <dgm:cxn modelId="{5AC5CAD5-432F-C041-852C-110CD7C35386}" type="presParOf" srcId="{2E097C57-A0ED-C841-BA9A-5587D26950AD}" destId="{1BF828C3-8DE7-CA49-A456-3ABC47C54612}" srcOrd="0" destOrd="0" presId="urn:microsoft.com/office/officeart/2005/8/layout/hierarchy4"/>
    <dgm:cxn modelId="{74506323-0526-5741-9DE8-5C72A95A3B9D}" type="presParOf" srcId="{1BF828C3-8DE7-CA49-A456-3ABC47C54612}" destId="{B97E4923-3A75-DC4F-B03E-008049B2A7BF}" srcOrd="0" destOrd="0" presId="urn:microsoft.com/office/officeart/2005/8/layout/hierarchy4"/>
    <dgm:cxn modelId="{1E58C1D3-3333-6048-AFE9-55CA500FE1D3}" type="presParOf" srcId="{1BF828C3-8DE7-CA49-A456-3ABC47C54612}" destId="{4D6B0E9D-C1D6-504A-BE49-105FF3AA8F8D}" srcOrd="1" destOrd="0" presId="urn:microsoft.com/office/officeart/2005/8/layout/hierarchy4"/>
    <dgm:cxn modelId="{5D4C729C-BA6E-B142-90D1-475083879A62}" type="presParOf" srcId="{2E097C57-A0ED-C841-BA9A-5587D26950AD}" destId="{935B3044-16E7-104A-8B0E-21E0416418A1}" srcOrd="1" destOrd="0" presId="urn:microsoft.com/office/officeart/2005/8/layout/hierarchy4"/>
    <dgm:cxn modelId="{A590D20C-D9B6-914F-9389-D5A35457C0ED}" type="presParOf" srcId="{2E097C57-A0ED-C841-BA9A-5587D26950AD}" destId="{009303FA-1771-0549-A647-DCFF0CB259E2}" srcOrd="2" destOrd="0" presId="urn:microsoft.com/office/officeart/2005/8/layout/hierarchy4"/>
    <dgm:cxn modelId="{95AECCD3-0AD2-9C40-9B0B-05BBD622E4B0}" type="presParOf" srcId="{009303FA-1771-0549-A647-DCFF0CB259E2}" destId="{25D35442-178E-6D4E-9961-495645189600}" srcOrd="0" destOrd="0" presId="urn:microsoft.com/office/officeart/2005/8/layout/hierarchy4"/>
    <dgm:cxn modelId="{5A91A901-730B-9D41-A07E-4F9FE007B152}" type="presParOf" srcId="{009303FA-1771-0549-A647-DCFF0CB259E2}" destId="{9E29DF21-2F37-1E47-941C-7E29708B4A07}" srcOrd="1" destOrd="0" presId="urn:microsoft.com/office/officeart/2005/8/layout/hierarchy4"/>
    <dgm:cxn modelId="{84A7F808-D30E-E944-B397-C31DF735BAB6}" type="presParOf" srcId="{2E097C57-A0ED-C841-BA9A-5587D26950AD}" destId="{9994BF32-E1C5-9B4C-8AAA-1505C25C8AAD}" srcOrd="3" destOrd="0" presId="urn:microsoft.com/office/officeart/2005/8/layout/hierarchy4"/>
    <dgm:cxn modelId="{DE0B5D00-B403-FD4D-9959-DC852FA4231B}" type="presParOf" srcId="{2E097C57-A0ED-C841-BA9A-5587D26950AD}" destId="{DBF88944-359F-BD46-8402-9F5316973EBF}" srcOrd="4" destOrd="0" presId="urn:microsoft.com/office/officeart/2005/8/layout/hierarchy4"/>
    <dgm:cxn modelId="{1749AC45-7AFD-BA4D-9B46-864B36D630D9}" type="presParOf" srcId="{DBF88944-359F-BD46-8402-9F5316973EBF}" destId="{A453CD2D-B81A-0940-A46F-2EBF10E4665C}" srcOrd="0" destOrd="0" presId="urn:microsoft.com/office/officeart/2005/8/layout/hierarchy4"/>
    <dgm:cxn modelId="{47151B27-E319-E947-B800-6C537449C78A}" type="presParOf" srcId="{DBF88944-359F-BD46-8402-9F5316973EBF}" destId="{B8C4D7FB-A4EF-0642-99D7-B8EACE9F33D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7F1B1C-8255-634F-80C5-6234D9D54F26}" type="doc">
      <dgm:prSet loTypeId="urn:microsoft.com/office/officeart/2005/8/layout/hierarchy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F959419C-8941-214A-9BC0-913846F0E5BD}">
      <dgm:prSet custT="1"/>
      <dgm:spPr>
        <a:solidFill>
          <a:srgbClr val="0070C0"/>
        </a:solidFill>
      </dgm:spPr>
      <dgm:t>
        <a:bodyPr/>
        <a:lstStyle/>
        <a:p>
          <a:r>
            <a:rPr lang="es-ES_tradnl" sz="15000" b="1" dirty="0"/>
            <a:t>C</a:t>
          </a:r>
        </a:p>
      </dgm:t>
    </dgm:pt>
    <dgm:pt modelId="{DFB24BBC-B642-F44C-8935-9DAB19CF68DD}" type="parTrans" cxnId="{AA898879-E8CF-2046-BAAF-109A6E8E0978}">
      <dgm:prSet/>
      <dgm:spPr/>
      <dgm:t>
        <a:bodyPr/>
        <a:lstStyle/>
        <a:p>
          <a:endParaRPr lang="es-MX" sz="15000" b="1"/>
        </a:p>
      </dgm:t>
    </dgm:pt>
    <dgm:pt modelId="{C809C317-9A7E-4148-BE57-DB921774DC0F}" type="sibTrans" cxnId="{AA898879-E8CF-2046-BAAF-109A6E8E0978}">
      <dgm:prSet/>
      <dgm:spPr/>
      <dgm:t>
        <a:bodyPr/>
        <a:lstStyle/>
        <a:p>
          <a:endParaRPr lang="es-MX" sz="15000" b="1"/>
        </a:p>
      </dgm:t>
    </dgm:pt>
    <dgm:pt modelId="{AD9A11AF-288B-0342-ABB9-BEF37F431772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ES_tradnl" sz="15000" b="1" dirty="0"/>
            <a:t>P</a:t>
          </a:r>
        </a:p>
      </dgm:t>
    </dgm:pt>
    <dgm:pt modelId="{22AB3858-AB8D-9A4A-B017-D7BC04975EBD}" type="parTrans" cxnId="{F4D5312D-38CE-2F4A-A014-F2EE5E20B96C}">
      <dgm:prSet/>
      <dgm:spPr/>
      <dgm:t>
        <a:bodyPr/>
        <a:lstStyle/>
        <a:p>
          <a:endParaRPr lang="es-MX" sz="15000" b="1"/>
        </a:p>
      </dgm:t>
    </dgm:pt>
    <dgm:pt modelId="{654D42E2-9411-C844-8635-ECA79558C770}" type="sibTrans" cxnId="{F4D5312D-38CE-2F4A-A014-F2EE5E20B96C}">
      <dgm:prSet/>
      <dgm:spPr/>
      <dgm:t>
        <a:bodyPr/>
        <a:lstStyle/>
        <a:p>
          <a:endParaRPr lang="es-MX" sz="15000" b="1"/>
        </a:p>
      </dgm:t>
    </dgm:pt>
    <dgm:pt modelId="{70F976E7-73AC-F44D-AF5D-A4E6E56C188D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_tradnl" sz="15000" b="1" dirty="0"/>
            <a:t>D</a:t>
          </a:r>
        </a:p>
      </dgm:t>
    </dgm:pt>
    <dgm:pt modelId="{4677A1EB-1840-5A45-ABC8-96939E975F54}" type="parTrans" cxnId="{D900E714-A650-2241-9423-F2493CCBD386}">
      <dgm:prSet/>
      <dgm:spPr/>
      <dgm:t>
        <a:bodyPr/>
        <a:lstStyle/>
        <a:p>
          <a:endParaRPr lang="es-MX" sz="15000" b="1"/>
        </a:p>
      </dgm:t>
    </dgm:pt>
    <dgm:pt modelId="{D52B0A2F-8D96-714A-A48A-04348F370F56}" type="sibTrans" cxnId="{D900E714-A650-2241-9423-F2493CCBD386}">
      <dgm:prSet/>
      <dgm:spPr/>
      <dgm:t>
        <a:bodyPr/>
        <a:lstStyle/>
        <a:p>
          <a:endParaRPr lang="es-MX" sz="15000" b="1"/>
        </a:p>
      </dgm:t>
    </dgm:pt>
    <dgm:pt modelId="{2E097C57-A0ED-C841-BA9A-5587D26950AD}" type="pres">
      <dgm:prSet presAssocID="{B27F1B1C-8255-634F-80C5-6234D9D54F2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BF828C3-8DE7-CA49-A456-3ABC47C54612}" type="pres">
      <dgm:prSet presAssocID="{F959419C-8941-214A-9BC0-913846F0E5BD}" presName="vertOne" presStyleCnt="0"/>
      <dgm:spPr/>
    </dgm:pt>
    <dgm:pt modelId="{B97E4923-3A75-DC4F-B03E-008049B2A7BF}" type="pres">
      <dgm:prSet presAssocID="{F959419C-8941-214A-9BC0-913846F0E5BD}" presName="txOne" presStyleLbl="node0" presStyleIdx="0" presStyleCnt="3">
        <dgm:presLayoutVars>
          <dgm:chPref val="3"/>
        </dgm:presLayoutVars>
      </dgm:prSet>
      <dgm:spPr/>
    </dgm:pt>
    <dgm:pt modelId="{4D6B0E9D-C1D6-504A-BE49-105FF3AA8F8D}" type="pres">
      <dgm:prSet presAssocID="{F959419C-8941-214A-9BC0-913846F0E5BD}" presName="horzOne" presStyleCnt="0"/>
      <dgm:spPr/>
    </dgm:pt>
    <dgm:pt modelId="{935B3044-16E7-104A-8B0E-21E0416418A1}" type="pres">
      <dgm:prSet presAssocID="{C809C317-9A7E-4148-BE57-DB921774DC0F}" presName="sibSpaceOne" presStyleCnt="0"/>
      <dgm:spPr/>
    </dgm:pt>
    <dgm:pt modelId="{009303FA-1771-0549-A647-DCFF0CB259E2}" type="pres">
      <dgm:prSet presAssocID="{AD9A11AF-288B-0342-ABB9-BEF37F431772}" presName="vertOne" presStyleCnt="0"/>
      <dgm:spPr/>
    </dgm:pt>
    <dgm:pt modelId="{25D35442-178E-6D4E-9961-495645189600}" type="pres">
      <dgm:prSet presAssocID="{AD9A11AF-288B-0342-ABB9-BEF37F431772}" presName="txOne" presStyleLbl="node0" presStyleIdx="1" presStyleCnt="3">
        <dgm:presLayoutVars>
          <dgm:chPref val="3"/>
        </dgm:presLayoutVars>
      </dgm:prSet>
      <dgm:spPr/>
    </dgm:pt>
    <dgm:pt modelId="{9E29DF21-2F37-1E47-941C-7E29708B4A07}" type="pres">
      <dgm:prSet presAssocID="{AD9A11AF-288B-0342-ABB9-BEF37F431772}" presName="horzOne" presStyleCnt="0"/>
      <dgm:spPr/>
    </dgm:pt>
    <dgm:pt modelId="{9994BF32-E1C5-9B4C-8AAA-1505C25C8AAD}" type="pres">
      <dgm:prSet presAssocID="{654D42E2-9411-C844-8635-ECA79558C770}" presName="sibSpaceOne" presStyleCnt="0"/>
      <dgm:spPr/>
    </dgm:pt>
    <dgm:pt modelId="{DBF88944-359F-BD46-8402-9F5316973EBF}" type="pres">
      <dgm:prSet presAssocID="{70F976E7-73AC-F44D-AF5D-A4E6E56C188D}" presName="vertOne" presStyleCnt="0"/>
      <dgm:spPr/>
    </dgm:pt>
    <dgm:pt modelId="{A453CD2D-B81A-0940-A46F-2EBF10E4665C}" type="pres">
      <dgm:prSet presAssocID="{70F976E7-73AC-F44D-AF5D-A4E6E56C188D}" presName="txOne" presStyleLbl="node0" presStyleIdx="2" presStyleCnt="3">
        <dgm:presLayoutVars>
          <dgm:chPref val="3"/>
        </dgm:presLayoutVars>
      </dgm:prSet>
      <dgm:spPr/>
    </dgm:pt>
    <dgm:pt modelId="{B8C4D7FB-A4EF-0642-99D7-B8EACE9F33D2}" type="pres">
      <dgm:prSet presAssocID="{70F976E7-73AC-F44D-AF5D-A4E6E56C188D}" presName="horzOne" presStyleCnt="0"/>
      <dgm:spPr/>
    </dgm:pt>
  </dgm:ptLst>
  <dgm:cxnLst>
    <dgm:cxn modelId="{0E5AAC07-6865-FF43-B745-549B3BDC217F}" type="presOf" srcId="{F959419C-8941-214A-9BC0-913846F0E5BD}" destId="{B97E4923-3A75-DC4F-B03E-008049B2A7BF}" srcOrd="0" destOrd="0" presId="urn:microsoft.com/office/officeart/2005/8/layout/hierarchy4"/>
    <dgm:cxn modelId="{D900E714-A650-2241-9423-F2493CCBD386}" srcId="{B27F1B1C-8255-634F-80C5-6234D9D54F26}" destId="{70F976E7-73AC-F44D-AF5D-A4E6E56C188D}" srcOrd="2" destOrd="0" parTransId="{4677A1EB-1840-5A45-ABC8-96939E975F54}" sibTransId="{D52B0A2F-8D96-714A-A48A-04348F370F56}"/>
    <dgm:cxn modelId="{F4D5312D-38CE-2F4A-A014-F2EE5E20B96C}" srcId="{B27F1B1C-8255-634F-80C5-6234D9D54F26}" destId="{AD9A11AF-288B-0342-ABB9-BEF37F431772}" srcOrd="1" destOrd="0" parTransId="{22AB3858-AB8D-9A4A-B017-D7BC04975EBD}" sibTransId="{654D42E2-9411-C844-8635-ECA79558C770}"/>
    <dgm:cxn modelId="{C2CB986D-7301-3947-9278-C4A8562C8C29}" type="presOf" srcId="{AD9A11AF-288B-0342-ABB9-BEF37F431772}" destId="{25D35442-178E-6D4E-9961-495645189600}" srcOrd="0" destOrd="0" presId="urn:microsoft.com/office/officeart/2005/8/layout/hierarchy4"/>
    <dgm:cxn modelId="{234A0771-8B18-414B-939A-37F2089E6090}" type="presOf" srcId="{B27F1B1C-8255-634F-80C5-6234D9D54F26}" destId="{2E097C57-A0ED-C841-BA9A-5587D26950AD}" srcOrd="0" destOrd="0" presId="urn:microsoft.com/office/officeart/2005/8/layout/hierarchy4"/>
    <dgm:cxn modelId="{AA898879-E8CF-2046-BAAF-109A6E8E0978}" srcId="{B27F1B1C-8255-634F-80C5-6234D9D54F26}" destId="{F959419C-8941-214A-9BC0-913846F0E5BD}" srcOrd="0" destOrd="0" parTransId="{DFB24BBC-B642-F44C-8935-9DAB19CF68DD}" sibTransId="{C809C317-9A7E-4148-BE57-DB921774DC0F}"/>
    <dgm:cxn modelId="{123A51A9-946F-A444-827E-27298CEB54CB}" type="presOf" srcId="{70F976E7-73AC-F44D-AF5D-A4E6E56C188D}" destId="{A453CD2D-B81A-0940-A46F-2EBF10E4665C}" srcOrd="0" destOrd="0" presId="urn:microsoft.com/office/officeart/2005/8/layout/hierarchy4"/>
    <dgm:cxn modelId="{5AC5CAD5-432F-C041-852C-110CD7C35386}" type="presParOf" srcId="{2E097C57-A0ED-C841-BA9A-5587D26950AD}" destId="{1BF828C3-8DE7-CA49-A456-3ABC47C54612}" srcOrd="0" destOrd="0" presId="urn:microsoft.com/office/officeart/2005/8/layout/hierarchy4"/>
    <dgm:cxn modelId="{74506323-0526-5741-9DE8-5C72A95A3B9D}" type="presParOf" srcId="{1BF828C3-8DE7-CA49-A456-3ABC47C54612}" destId="{B97E4923-3A75-DC4F-B03E-008049B2A7BF}" srcOrd="0" destOrd="0" presId="urn:microsoft.com/office/officeart/2005/8/layout/hierarchy4"/>
    <dgm:cxn modelId="{1E58C1D3-3333-6048-AFE9-55CA500FE1D3}" type="presParOf" srcId="{1BF828C3-8DE7-CA49-A456-3ABC47C54612}" destId="{4D6B0E9D-C1D6-504A-BE49-105FF3AA8F8D}" srcOrd="1" destOrd="0" presId="urn:microsoft.com/office/officeart/2005/8/layout/hierarchy4"/>
    <dgm:cxn modelId="{5D4C729C-BA6E-B142-90D1-475083879A62}" type="presParOf" srcId="{2E097C57-A0ED-C841-BA9A-5587D26950AD}" destId="{935B3044-16E7-104A-8B0E-21E0416418A1}" srcOrd="1" destOrd="0" presId="urn:microsoft.com/office/officeart/2005/8/layout/hierarchy4"/>
    <dgm:cxn modelId="{A590D20C-D9B6-914F-9389-D5A35457C0ED}" type="presParOf" srcId="{2E097C57-A0ED-C841-BA9A-5587D26950AD}" destId="{009303FA-1771-0549-A647-DCFF0CB259E2}" srcOrd="2" destOrd="0" presId="urn:microsoft.com/office/officeart/2005/8/layout/hierarchy4"/>
    <dgm:cxn modelId="{95AECCD3-0AD2-9C40-9B0B-05BBD622E4B0}" type="presParOf" srcId="{009303FA-1771-0549-A647-DCFF0CB259E2}" destId="{25D35442-178E-6D4E-9961-495645189600}" srcOrd="0" destOrd="0" presId="urn:microsoft.com/office/officeart/2005/8/layout/hierarchy4"/>
    <dgm:cxn modelId="{5A91A901-730B-9D41-A07E-4F9FE007B152}" type="presParOf" srcId="{009303FA-1771-0549-A647-DCFF0CB259E2}" destId="{9E29DF21-2F37-1E47-941C-7E29708B4A07}" srcOrd="1" destOrd="0" presId="urn:microsoft.com/office/officeart/2005/8/layout/hierarchy4"/>
    <dgm:cxn modelId="{84A7F808-D30E-E944-B397-C31DF735BAB6}" type="presParOf" srcId="{2E097C57-A0ED-C841-BA9A-5587D26950AD}" destId="{9994BF32-E1C5-9B4C-8AAA-1505C25C8AAD}" srcOrd="3" destOrd="0" presId="urn:microsoft.com/office/officeart/2005/8/layout/hierarchy4"/>
    <dgm:cxn modelId="{DE0B5D00-B403-FD4D-9959-DC852FA4231B}" type="presParOf" srcId="{2E097C57-A0ED-C841-BA9A-5587D26950AD}" destId="{DBF88944-359F-BD46-8402-9F5316973EBF}" srcOrd="4" destOrd="0" presId="urn:microsoft.com/office/officeart/2005/8/layout/hierarchy4"/>
    <dgm:cxn modelId="{1749AC45-7AFD-BA4D-9B46-864B36D630D9}" type="presParOf" srcId="{DBF88944-359F-BD46-8402-9F5316973EBF}" destId="{A453CD2D-B81A-0940-A46F-2EBF10E4665C}" srcOrd="0" destOrd="0" presId="urn:microsoft.com/office/officeart/2005/8/layout/hierarchy4"/>
    <dgm:cxn modelId="{47151B27-E319-E947-B800-6C537449C78A}" type="presParOf" srcId="{DBF88944-359F-BD46-8402-9F5316973EBF}" destId="{B8C4D7FB-A4EF-0642-99D7-B8EACE9F33D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BA1DA5-03C1-AF4C-B341-BBD9CD325B17}" type="doc">
      <dgm:prSet loTypeId="urn:microsoft.com/office/officeart/2005/8/layout/cycle2" loCatId="cycle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33D7C7D8-780B-B143-A0E4-2B2E68CF4375}">
      <dgm:prSet/>
      <dgm:spPr>
        <a:solidFill>
          <a:srgbClr val="C00000"/>
        </a:solidFill>
      </dgm:spPr>
      <dgm:t>
        <a:bodyPr/>
        <a:lstStyle/>
        <a:p>
          <a:r>
            <a:rPr lang="es-ES_tradnl" b="1"/>
            <a:t>Costo de adquisición de cliente</a:t>
          </a:r>
          <a:endParaRPr lang="es-CO"/>
        </a:p>
      </dgm:t>
    </dgm:pt>
    <dgm:pt modelId="{5A62640A-3B79-CE42-AF3C-849389E46DDB}" type="parTrans" cxnId="{FB1CDADC-3641-5440-877A-876F6067303D}">
      <dgm:prSet/>
      <dgm:spPr/>
      <dgm:t>
        <a:bodyPr/>
        <a:lstStyle/>
        <a:p>
          <a:endParaRPr lang="es-MX"/>
        </a:p>
      </dgm:t>
    </dgm:pt>
    <dgm:pt modelId="{B9FE90D9-5048-F54E-9B79-848381BF7541}" type="sibTrans" cxnId="{FB1CDADC-3641-5440-877A-876F6067303D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s-MX"/>
        </a:p>
      </dgm:t>
    </dgm:pt>
    <dgm:pt modelId="{56276D79-673B-F14C-BE44-DBCA068782E2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ES_tradnl" b="1"/>
            <a:t>Ticket promedio</a:t>
          </a:r>
          <a:endParaRPr lang="es-CO"/>
        </a:p>
      </dgm:t>
    </dgm:pt>
    <dgm:pt modelId="{0ACF413E-CD42-954D-9E17-706DB8E87F7C}" type="parTrans" cxnId="{9EF29B0C-96D8-4E49-9D3D-B8A64B959542}">
      <dgm:prSet/>
      <dgm:spPr/>
      <dgm:t>
        <a:bodyPr/>
        <a:lstStyle/>
        <a:p>
          <a:endParaRPr lang="es-MX"/>
        </a:p>
      </dgm:t>
    </dgm:pt>
    <dgm:pt modelId="{5861E94D-DC33-B741-8CB1-EFA3EDCB0C14}" type="sibTrans" cxnId="{9EF29B0C-96D8-4E49-9D3D-B8A64B959542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s-MX"/>
        </a:p>
      </dgm:t>
    </dgm:pt>
    <dgm:pt modelId="{E4FFC4BF-AB4F-274C-8E75-EA54B064A81A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ES_tradnl" b="1"/>
            <a:t>Life Time Value</a:t>
          </a:r>
          <a:endParaRPr lang="es-CO"/>
        </a:p>
      </dgm:t>
    </dgm:pt>
    <dgm:pt modelId="{1C541A5A-9C5C-034E-8DFA-517B7E202B5E}" type="parTrans" cxnId="{CD2DDEE7-F950-9747-B6D5-E9175AA2E421}">
      <dgm:prSet/>
      <dgm:spPr/>
      <dgm:t>
        <a:bodyPr/>
        <a:lstStyle/>
        <a:p>
          <a:endParaRPr lang="es-MX"/>
        </a:p>
      </dgm:t>
    </dgm:pt>
    <dgm:pt modelId="{509057E1-5FDF-3F4C-9EF5-29AE069C945A}" type="sibTrans" cxnId="{CD2DDEE7-F950-9747-B6D5-E9175AA2E421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s-MX"/>
        </a:p>
      </dgm:t>
    </dgm:pt>
    <dgm:pt modelId="{AB153E5B-F173-8347-989F-74D439859B4F}" type="pres">
      <dgm:prSet presAssocID="{A3BA1DA5-03C1-AF4C-B341-BBD9CD325B17}" presName="cycle" presStyleCnt="0">
        <dgm:presLayoutVars>
          <dgm:dir/>
          <dgm:resizeHandles val="exact"/>
        </dgm:presLayoutVars>
      </dgm:prSet>
      <dgm:spPr/>
    </dgm:pt>
    <dgm:pt modelId="{97515DB2-8029-E44B-A4BA-1264A4FA7BBE}" type="pres">
      <dgm:prSet presAssocID="{33D7C7D8-780B-B143-A0E4-2B2E68CF4375}" presName="node" presStyleLbl="node1" presStyleIdx="0" presStyleCnt="3">
        <dgm:presLayoutVars>
          <dgm:bulletEnabled val="1"/>
        </dgm:presLayoutVars>
      </dgm:prSet>
      <dgm:spPr/>
    </dgm:pt>
    <dgm:pt modelId="{3B8FA916-E054-5243-9FD2-731F3ED91E3C}" type="pres">
      <dgm:prSet presAssocID="{B9FE90D9-5048-F54E-9B79-848381BF7541}" presName="sibTrans" presStyleLbl="sibTrans2D1" presStyleIdx="0" presStyleCnt="3" custScaleY="66725"/>
      <dgm:spPr/>
    </dgm:pt>
    <dgm:pt modelId="{0DB42437-4B7E-0E47-9C5F-88604BE695DA}" type="pres">
      <dgm:prSet presAssocID="{B9FE90D9-5048-F54E-9B79-848381BF7541}" presName="connectorText" presStyleLbl="sibTrans2D1" presStyleIdx="0" presStyleCnt="3"/>
      <dgm:spPr/>
    </dgm:pt>
    <dgm:pt modelId="{13CEA590-7805-1049-82AC-F135476FFD2F}" type="pres">
      <dgm:prSet presAssocID="{56276D79-673B-F14C-BE44-DBCA068782E2}" presName="node" presStyleLbl="node1" presStyleIdx="1" presStyleCnt="3">
        <dgm:presLayoutVars>
          <dgm:bulletEnabled val="1"/>
        </dgm:presLayoutVars>
      </dgm:prSet>
      <dgm:spPr/>
    </dgm:pt>
    <dgm:pt modelId="{EF596E90-155E-EE4D-BB30-BCE956881E76}" type="pres">
      <dgm:prSet presAssocID="{5861E94D-DC33-B741-8CB1-EFA3EDCB0C14}" presName="sibTrans" presStyleLbl="sibTrans2D1" presStyleIdx="1" presStyleCnt="3" custScaleY="66725"/>
      <dgm:spPr/>
    </dgm:pt>
    <dgm:pt modelId="{0850C27A-F5BD-974D-A9EF-529321CC7C28}" type="pres">
      <dgm:prSet presAssocID="{5861E94D-DC33-B741-8CB1-EFA3EDCB0C14}" presName="connectorText" presStyleLbl="sibTrans2D1" presStyleIdx="1" presStyleCnt="3"/>
      <dgm:spPr/>
    </dgm:pt>
    <dgm:pt modelId="{4D7B103A-DA82-DA42-B7A1-FBFA9105AC57}" type="pres">
      <dgm:prSet presAssocID="{E4FFC4BF-AB4F-274C-8E75-EA54B064A81A}" presName="node" presStyleLbl="node1" presStyleIdx="2" presStyleCnt="3">
        <dgm:presLayoutVars>
          <dgm:bulletEnabled val="1"/>
        </dgm:presLayoutVars>
      </dgm:prSet>
      <dgm:spPr/>
    </dgm:pt>
    <dgm:pt modelId="{C7DEBC4A-D33B-2243-A923-8C5D9C32C149}" type="pres">
      <dgm:prSet presAssocID="{509057E1-5FDF-3F4C-9EF5-29AE069C945A}" presName="sibTrans" presStyleLbl="sibTrans2D1" presStyleIdx="2" presStyleCnt="3" custScaleY="66725"/>
      <dgm:spPr/>
    </dgm:pt>
    <dgm:pt modelId="{77742CD8-262B-D340-B73E-66E963295469}" type="pres">
      <dgm:prSet presAssocID="{509057E1-5FDF-3F4C-9EF5-29AE069C945A}" presName="connectorText" presStyleLbl="sibTrans2D1" presStyleIdx="2" presStyleCnt="3"/>
      <dgm:spPr/>
    </dgm:pt>
  </dgm:ptLst>
  <dgm:cxnLst>
    <dgm:cxn modelId="{9EF29B0C-96D8-4E49-9D3D-B8A64B959542}" srcId="{A3BA1DA5-03C1-AF4C-B341-BBD9CD325B17}" destId="{56276D79-673B-F14C-BE44-DBCA068782E2}" srcOrd="1" destOrd="0" parTransId="{0ACF413E-CD42-954D-9E17-706DB8E87F7C}" sibTransId="{5861E94D-DC33-B741-8CB1-EFA3EDCB0C14}"/>
    <dgm:cxn modelId="{DEAF070F-402A-D540-A47E-EC9FC65A5ECF}" type="presOf" srcId="{509057E1-5FDF-3F4C-9EF5-29AE069C945A}" destId="{77742CD8-262B-D340-B73E-66E963295469}" srcOrd="1" destOrd="0" presId="urn:microsoft.com/office/officeart/2005/8/layout/cycle2"/>
    <dgm:cxn modelId="{421A4610-2D53-B24C-8351-6D98C13B43B0}" type="presOf" srcId="{5861E94D-DC33-B741-8CB1-EFA3EDCB0C14}" destId="{EF596E90-155E-EE4D-BB30-BCE956881E76}" srcOrd="0" destOrd="0" presId="urn:microsoft.com/office/officeart/2005/8/layout/cycle2"/>
    <dgm:cxn modelId="{12B54A20-686E-B84F-9580-89CB024A8660}" type="presOf" srcId="{33D7C7D8-780B-B143-A0E4-2B2E68CF4375}" destId="{97515DB2-8029-E44B-A4BA-1264A4FA7BBE}" srcOrd="0" destOrd="0" presId="urn:microsoft.com/office/officeart/2005/8/layout/cycle2"/>
    <dgm:cxn modelId="{989EFA21-48B9-4B40-9A98-4695DE1BC718}" type="presOf" srcId="{5861E94D-DC33-B741-8CB1-EFA3EDCB0C14}" destId="{0850C27A-F5BD-974D-A9EF-529321CC7C28}" srcOrd="1" destOrd="0" presId="urn:microsoft.com/office/officeart/2005/8/layout/cycle2"/>
    <dgm:cxn modelId="{6F455B6D-BCDA-AF42-AFF8-33C19DDC9891}" type="presOf" srcId="{B9FE90D9-5048-F54E-9B79-848381BF7541}" destId="{0DB42437-4B7E-0E47-9C5F-88604BE695DA}" srcOrd="1" destOrd="0" presId="urn:microsoft.com/office/officeart/2005/8/layout/cycle2"/>
    <dgm:cxn modelId="{86D67E90-933F-8C48-80CA-502EE4A06322}" type="presOf" srcId="{509057E1-5FDF-3F4C-9EF5-29AE069C945A}" destId="{C7DEBC4A-D33B-2243-A923-8C5D9C32C149}" srcOrd="0" destOrd="0" presId="urn:microsoft.com/office/officeart/2005/8/layout/cycle2"/>
    <dgm:cxn modelId="{394DE1C3-1CF6-E046-8C44-90EFEEAA69F8}" type="presOf" srcId="{B9FE90D9-5048-F54E-9B79-848381BF7541}" destId="{3B8FA916-E054-5243-9FD2-731F3ED91E3C}" srcOrd="0" destOrd="0" presId="urn:microsoft.com/office/officeart/2005/8/layout/cycle2"/>
    <dgm:cxn modelId="{FB1CDADC-3641-5440-877A-876F6067303D}" srcId="{A3BA1DA5-03C1-AF4C-B341-BBD9CD325B17}" destId="{33D7C7D8-780B-B143-A0E4-2B2E68CF4375}" srcOrd="0" destOrd="0" parTransId="{5A62640A-3B79-CE42-AF3C-849389E46DDB}" sibTransId="{B9FE90D9-5048-F54E-9B79-848381BF7541}"/>
    <dgm:cxn modelId="{36C2C7E3-08FD-1545-8FFF-BC4DCF21E63B}" type="presOf" srcId="{A3BA1DA5-03C1-AF4C-B341-BBD9CD325B17}" destId="{AB153E5B-F173-8347-989F-74D439859B4F}" srcOrd="0" destOrd="0" presId="urn:microsoft.com/office/officeart/2005/8/layout/cycle2"/>
    <dgm:cxn modelId="{CD2DDEE7-F950-9747-B6D5-E9175AA2E421}" srcId="{A3BA1DA5-03C1-AF4C-B341-BBD9CD325B17}" destId="{E4FFC4BF-AB4F-274C-8E75-EA54B064A81A}" srcOrd="2" destOrd="0" parTransId="{1C541A5A-9C5C-034E-8DFA-517B7E202B5E}" sibTransId="{509057E1-5FDF-3F4C-9EF5-29AE069C945A}"/>
    <dgm:cxn modelId="{99E1ADEB-7E0F-B34E-B15B-177EC1771382}" type="presOf" srcId="{56276D79-673B-F14C-BE44-DBCA068782E2}" destId="{13CEA590-7805-1049-82AC-F135476FFD2F}" srcOrd="0" destOrd="0" presId="urn:microsoft.com/office/officeart/2005/8/layout/cycle2"/>
    <dgm:cxn modelId="{61A725EF-B2C7-554D-805A-11F40A01D14A}" type="presOf" srcId="{E4FFC4BF-AB4F-274C-8E75-EA54B064A81A}" destId="{4D7B103A-DA82-DA42-B7A1-FBFA9105AC57}" srcOrd="0" destOrd="0" presId="urn:microsoft.com/office/officeart/2005/8/layout/cycle2"/>
    <dgm:cxn modelId="{9DC841E5-73A6-C143-A55B-BD944B69A3BF}" type="presParOf" srcId="{AB153E5B-F173-8347-989F-74D439859B4F}" destId="{97515DB2-8029-E44B-A4BA-1264A4FA7BBE}" srcOrd="0" destOrd="0" presId="urn:microsoft.com/office/officeart/2005/8/layout/cycle2"/>
    <dgm:cxn modelId="{947AAEE0-2FFA-044A-BEA4-4003E49B344F}" type="presParOf" srcId="{AB153E5B-F173-8347-989F-74D439859B4F}" destId="{3B8FA916-E054-5243-9FD2-731F3ED91E3C}" srcOrd="1" destOrd="0" presId="urn:microsoft.com/office/officeart/2005/8/layout/cycle2"/>
    <dgm:cxn modelId="{5DB5D86F-AAA9-984B-BCFB-B0B3EF497E29}" type="presParOf" srcId="{3B8FA916-E054-5243-9FD2-731F3ED91E3C}" destId="{0DB42437-4B7E-0E47-9C5F-88604BE695DA}" srcOrd="0" destOrd="0" presId="urn:microsoft.com/office/officeart/2005/8/layout/cycle2"/>
    <dgm:cxn modelId="{2092796C-4EA2-314C-9809-7D7578FA6151}" type="presParOf" srcId="{AB153E5B-F173-8347-989F-74D439859B4F}" destId="{13CEA590-7805-1049-82AC-F135476FFD2F}" srcOrd="2" destOrd="0" presId="urn:microsoft.com/office/officeart/2005/8/layout/cycle2"/>
    <dgm:cxn modelId="{55A76D0E-8F6C-124D-9807-B141E8757314}" type="presParOf" srcId="{AB153E5B-F173-8347-989F-74D439859B4F}" destId="{EF596E90-155E-EE4D-BB30-BCE956881E76}" srcOrd="3" destOrd="0" presId="urn:microsoft.com/office/officeart/2005/8/layout/cycle2"/>
    <dgm:cxn modelId="{97D2C14F-C98A-BF46-AE2A-E1555AA8B62F}" type="presParOf" srcId="{EF596E90-155E-EE4D-BB30-BCE956881E76}" destId="{0850C27A-F5BD-974D-A9EF-529321CC7C28}" srcOrd="0" destOrd="0" presId="urn:microsoft.com/office/officeart/2005/8/layout/cycle2"/>
    <dgm:cxn modelId="{45B1B406-7CDF-5E4D-8009-34B914AF92D5}" type="presParOf" srcId="{AB153E5B-F173-8347-989F-74D439859B4F}" destId="{4D7B103A-DA82-DA42-B7A1-FBFA9105AC57}" srcOrd="4" destOrd="0" presId="urn:microsoft.com/office/officeart/2005/8/layout/cycle2"/>
    <dgm:cxn modelId="{31811572-7432-0542-8F46-CF59900A9E2E}" type="presParOf" srcId="{AB153E5B-F173-8347-989F-74D439859B4F}" destId="{C7DEBC4A-D33B-2243-A923-8C5D9C32C149}" srcOrd="5" destOrd="0" presId="urn:microsoft.com/office/officeart/2005/8/layout/cycle2"/>
    <dgm:cxn modelId="{64FDC9FE-E192-764C-BD4A-6E66BD1EBDA7}" type="presParOf" srcId="{C7DEBC4A-D33B-2243-A923-8C5D9C32C149}" destId="{77742CD8-262B-D340-B73E-66E96329546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05B747-57ED-7849-811B-2A1873F76FB4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9069191B-3966-D44F-8DB7-45B5A4B7D87B}">
      <dgm:prSet/>
      <dgm:spPr/>
      <dgm:t>
        <a:bodyPr/>
        <a:lstStyle/>
        <a:p>
          <a:r>
            <a:rPr lang="es-ES_tradnl" b="1" dirty="0"/>
            <a:t>Margen de Utilidad Real</a:t>
          </a:r>
          <a:endParaRPr lang="es-CO" dirty="0"/>
        </a:p>
      </dgm:t>
    </dgm:pt>
    <dgm:pt modelId="{B8061286-31B0-F049-AC4E-20BDD554FE31}" type="parTrans" cxnId="{5618229C-C870-4E42-BB8B-427DB14E4BF7}">
      <dgm:prSet/>
      <dgm:spPr/>
      <dgm:t>
        <a:bodyPr/>
        <a:lstStyle/>
        <a:p>
          <a:endParaRPr lang="es-MX"/>
        </a:p>
      </dgm:t>
    </dgm:pt>
    <dgm:pt modelId="{F82803A8-D015-9E4A-9256-40151F6BF04F}" type="sibTrans" cxnId="{5618229C-C870-4E42-BB8B-427DB14E4BF7}">
      <dgm:prSet/>
      <dgm:spPr/>
      <dgm:t>
        <a:bodyPr/>
        <a:lstStyle/>
        <a:p>
          <a:endParaRPr lang="es-MX"/>
        </a:p>
      </dgm:t>
    </dgm:pt>
    <dgm:pt modelId="{8CE79BD6-E297-4145-824C-F964A3704A7E}">
      <dgm:prSet/>
      <dgm:spPr/>
      <dgm:t>
        <a:bodyPr/>
        <a:lstStyle/>
        <a:p>
          <a:r>
            <a:rPr lang="es-ES_tradnl" b="1"/>
            <a:t>Escalabilidad</a:t>
          </a:r>
          <a:endParaRPr lang="es-CO"/>
        </a:p>
      </dgm:t>
    </dgm:pt>
    <dgm:pt modelId="{4BED7867-09A9-C748-B6EC-44C44865C981}" type="parTrans" cxnId="{DE8CD387-9AA1-4441-AA0B-E150E2A4B910}">
      <dgm:prSet/>
      <dgm:spPr/>
      <dgm:t>
        <a:bodyPr/>
        <a:lstStyle/>
        <a:p>
          <a:endParaRPr lang="es-MX"/>
        </a:p>
      </dgm:t>
    </dgm:pt>
    <dgm:pt modelId="{E9F9305E-6F67-1441-B5CA-807AB1791261}" type="sibTrans" cxnId="{DE8CD387-9AA1-4441-AA0B-E150E2A4B910}">
      <dgm:prSet/>
      <dgm:spPr/>
      <dgm:t>
        <a:bodyPr/>
        <a:lstStyle/>
        <a:p>
          <a:endParaRPr lang="es-MX"/>
        </a:p>
      </dgm:t>
    </dgm:pt>
    <dgm:pt modelId="{711919ED-182C-8F45-B981-F1871F5BEE95}">
      <dgm:prSet/>
      <dgm:spPr/>
      <dgm:t>
        <a:bodyPr/>
        <a:lstStyle/>
        <a:p>
          <a:r>
            <a:rPr lang="es-ES_tradnl" b="1"/>
            <a:t>Es “recomprable”</a:t>
          </a:r>
          <a:endParaRPr lang="es-CO"/>
        </a:p>
      </dgm:t>
    </dgm:pt>
    <dgm:pt modelId="{89C3999B-B0AC-0D43-9CE3-7EE80D7C3EFF}" type="parTrans" cxnId="{1AA9C4DF-432C-524E-A66F-AE3BD54A313B}">
      <dgm:prSet/>
      <dgm:spPr/>
      <dgm:t>
        <a:bodyPr/>
        <a:lstStyle/>
        <a:p>
          <a:endParaRPr lang="es-MX"/>
        </a:p>
      </dgm:t>
    </dgm:pt>
    <dgm:pt modelId="{8FE1A9FB-005C-2B40-9D8C-65681A1A6D42}" type="sibTrans" cxnId="{1AA9C4DF-432C-524E-A66F-AE3BD54A313B}">
      <dgm:prSet/>
      <dgm:spPr/>
      <dgm:t>
        <a:bodyPr/>
        <a:lstStyle/>
        <a:p>
          <a:endParaRPr lang="es-MX"/>
        </a:p>
      </dgm:t>
    </dgm:pt>
    <dgm:pt modelId="{42DFCA41-5694-6441-9C56-71E65B821305}">
      <dgm:prSet/>
      <dgm:spPr/>
      <dgm:t>
        <a:bodyPr/>
        <a:lstStyle/>
        <a:p>
          <a:r>
            <a:rPr lang="es-ES_tradnl" b="1"/>
            <a:t>Ventana de Conversión corta</a:t>
          </a:r>
          <a:endParaRPr lang="es-CO"/>
        </a:p>
      </dgm:t>
    </dgm:pt>
    <dgm:pt modelId="{BFEF0811-425B-5A4E-97C3-D922DBDED88B}" type="parTrans" cxnId="{69618659-13B8-AB41-8B3D-A94B66C7254F}">
      <dgm:prSet/>
      <dgm:spPr/>
      <dgm:t>
        <a:bodyPr/>
        <a:lstStyle/>
        <a:p>
          <a:endParaRPr lang="es-MX"/>
        </a:p>
      </dgm:t>
    </dgm:pt>
    <dgm:pt modelId="{7856CA0F-EF5A-4D47-9E52-2AF28992E672}" type="sibTrans" cxnId="{69618659-13B8-AB41-8B3D-A94B66C7254F}">
      <dgm:prSet/>
      <dgm:spPr/>
      <dgm:t>
        <a:bodyPr/>
        <a:lstStyle/>
        <a:p>
          <a:endParaRPr lang="es-MX"/>
        </a:p>
      </dgm:t>
    </dgm:pt>
    <dgm:pt modelId="{4F3DC459-4E6B-BC4D-A5E5-4DAABB747810}">
      <dgm:prSet/>
      <dgm:spPr/>
      <dgm:t>
        <a:bodyPr/>
        <a:lstStyle/>
        <a:p>
          <a:r>
            <a:rPr lang="es-ES_tradnl" b="1"/>
            <a:t>Ventas incrementales</a:t>
          </a:r>
          <a:endParaRPr lang="es-CO"/>
        </a:p>
      </dgm:t>
    </dgm:pt>
    <dgm:pt modelId="{8628AA0B-8626-6242-A683-24F7549B7FFF}" type="parTrans" cxnId="{28703C57-292B-5E44-B54D-40802EB25C1F}">
      <dgm:prSet/>
      <dgm:spPr/>
      <dgm:t>
        <a:bodyPr/>
        <a:lstStyle/>
        <a:p>
          <a:endParaRPr lang="es-MX"/>
        </a:p>
      </dgm:t>
    </dgm:pt>
    <dgm:pt modelId="{0A3865F1-DE36-974A-A1D8-BF603B041373}" type="sibTrans" cxnId="{28703C57-292B-5E44-B54D-40802EB25C1F}">
      <dgm:prSet/>
      <dgm:spPr/>
      <dgm:t>
        <a:bodyPr/>
        <a:lstStyle/>
        <a:p>
          <a:endParaRPr lang="es-MX"/>
        </a:p>
      </dgm:t>
    </dgm:pt>
    <dgm:pt modelId="{9D208D0F-E1D8-E84F-A1D0-8D5C48416750}">
      <dgm:prSet/>
      <dgm:spPr/>
      <dgm:t>
        <a:bodyPr/>
        <a:lstStyle/>
        <a:p>
          <a:r>
            <a:rPr lang="es-CO" dirty="0"/>
            <a:t>Cálculo real al final de las operaciones del negocio.</a:t>
          </a:r>
        </a:p>
      </dgm:t>
    </dgm:pt>
    <dgm:pt modelId="{6B3132C1-5B24-8549-8C9F-7414A2EC16D7}" type="parTrans" cxnId="{678B0F65-6DF7-854A-8087-05238A5CF9EE}">
      <dgm:prSet/>
      <dgm:spPr/>
      <dgm:t>
        <a:bodyPr/>
        <a:lstStyle/>
        <a:p>
          <a:endParaRPr lang="es-MX"/>
        </a:p>
      </dgm:t>
    </dgm:pt>
    <dgm:pt modelId="{992545ED-185B-0D4A-90F1-579B675C9D52}" type="sibTrans" cxnId="{678B0F65-6DF7-854A-8087-05238A5CF9EE}">
      <dgm:prSet/>
      <dgm:spPr/>
      <dgm:t>
        <a:bodyPr/>
        <a:lstStyle/>
        <a:p>
          <a:endParaRPr lang="es-MX"/>
        </a:p>
      </dgm:t>
    </dgm:pt>
    <dgm:pt modelId="{514412AB-007C-1942-9B30-4A49667816C6}" type="pres">
      <dgm:prSet presAssocID="{DA05B747-57ED-7849-811B-2A1873F76FB4}" presName="theList" presStyleCnt="0">
        <dgm:presLayoutVars>
          <dgm:dir/>
          <dgm:animLvl val="lvl"/>
          <dgm:resizeHandles val="exact"/>
        </dgm:presLayoutVars>
      </dgm:prSet>
      <dgm:spPr/>
    </dgm:pt>
    <dgm:pt modelId="{884857A5-E7EA-814E-B260-913D0D53DC7A}" type="pres">
      <dgm:prSet presAssocID="{9069191B-3966-D44F-8DB7-45B5A4B7D87B}" presName="compNode" presStyleCnt="0"/>
      <dgm:spPr/>
    </dgm:pt>
    <dgm:pt modelId="{8F101333-95B5-CB44-9CA7-A0E83B58E216}" type="pres">
      <dgm:prSet presAssocID="{9069191B-3966-D44F-8DB7-45B5A4B7D87B}" presName="aNode" presStyleLbl="bgShp" presStyleIdx="0" presStyleCnt="2"/>
      <dgm:spPr/>
    </dgm:pt>
    <dgm:pt modelId="{359434C4-755A-804D-8555-538CFFCF3A07}" type="pres">
      <dgm:prSet presAssocID="{9069191B-3966-D44F-8DB7-45B5A4B7D87B}" presName="textNode" presStyleLbl="bgShp" presStyleIdx="0" presStyleCnt="2"/>
      <dgm:spPr/>
    </dgm:pt>
    <dgm:pt modelId="{1B0D0B72-2679-C94D-8ECC-DF49C4A26ED5}" type="pres">
      <dgm:prSet presAssocID="{9069191B-3966-D44F-8DB7-45B5A4B7D87B}" presName="compChildNode" presStyleCnt="0"/>
      <dgm:spPr/>
    </dgm:pt>
    <dgm:pt modelId="{ABD79681-3DF9-4344-97C3-D8477392C7EF}" type="pres">
      <dgm:prSet presAssocID="{9069191B-3966-D44F-8DB7-45B5A4B7D87B}" presName="theInnerList" presStyleCnt="0"/>
      <dgm:spPr/>
    </dgm:pt>
    <dgm:pt modelId="{508C19F2-B70A-E840-B87D-2B0877B19687}" type="pres">
      <dgm:prSet presAssocID="{9D208D0F-E1D8-E84F-A1D0-8D5C48416750}" presName="childNode" presStyleLbl="node1" presStyleIdx="0" presStyleCnt="4">
        <dgm:presLayoutVars>
          <dgm:bulletEnabled val="1"/>
        </dgm:presLayoutVars>
      </dgm:prSet>
      <dgm:spPr/>
    </dgm:pt>
    <dgm:pt modelId="{1BE75119-4EDC-A74D-AA8A-C9AC4B24F0F6}" type="pres">
      <dgm:prSet presAssocID="{9069191B-3966-D44F-8DB7-45B5A4B7D87B}" presName="aSpace" presStyleCnt="0"/>
      <dgm:spPr/>
    </dgm:pt>
    <dgm:pt modelId="{F9827DCB-8651-AE4A-A9BF-C8E235F14599}" type="pres">
      <dgm:prSet presAssocID="{8CE79BD6-E297-4145-824C-F964A3704A7E}" presName="compNode" presStyleCnt="0"/>
      <dgm:spPr/>
    </dgm:pt>
    <dgm:pt modelId="{AB99C739-0415-E346-B0E7-4576EFB92083}" type="pres">
      <dgm:prSet presAssocID="{8CE79BD6-E297-4145-824C-F964A3704A7E}" presName="aNode" presStyleLbl="bgShp" presStyleIdx="1" presStyleCnt="2"/>
      <dgm:spPr/>
    </dgm:pt>
    <dgm:pt modelId="{82985568-997C-BC49-9798-9E9BF0D7142C}" type="pres">
      <dgm:prSet presAssocID="{8CE79BD6-E297-4145-824C-F964A3704A7E}" presName="textNode" presStyleLbl="bgShp" presStyleIdx="1" presStyleCnt="2"/>
      <dgm:spPr/>
    </dgm:pt>
    <dgm:pt modelId="{3DAADE00-4133-AD42-A51D-AF135BAFF9C1}" type="pres">
      <dgm:prSet presAssocID="{8CE79BD6-E297-4145-824C-F964A3704A7E}" presName="compChildNode" presStyleCnt="0"/>
      <dgm:spPr/>
    </dgm:pt>
    <dgm:pt modelId="{D0E793BC-1801-A144-852F-0FAE1BB4E661}" type="pres">
      <dgm:prSet presAssocID="{8CE79BD6-E297-4145-824C-F964A3704A7E}" presName="theInnerList" presStyleCnt="0"/>
      <dgm:spPr/>
    </dgm:pt>
    <dgm:pt modelId="{B5E865CF-F41C-CE4E-961B-646DE05CE564}" type="pres">
      <dgm:prSet presAssocID="{711919ED-182C-8F45-B981-F1871F5BEE95}" presName="childNode" presStyleLbl="node1" presStyleIdx="1" presStyleCnt="4">
        <dgm:presLayoutVars>
          <dgm:bulletEnabled val="1"/>
        </dgm:presLayoutVars>
      </dgm:prSet>
      <dgm:spPr/>
    </dgm:pt>
    <dgm:pt modelId="{5D1B97A3-3CC0-5045-9F01-BE83C2D81D4F}" type="pres">
      <dgm:prSet presAssocID="{711919ED-182C-8F45-B981-F1871F5BEE95}" presName="aSpace2" presStyleCnt="0"/>
      <dgm:spPr/>
    </dgm:pt>
    <dgm:pt modelId="{83342B79-1A6A-584E-AAF1-9091A31DAA69}" type="pres">
      <dgm:prSet presAssocID="{42DFCA41-5694-6441-9C56-71E65B821305}" presName="childNode" presStyleLbl="node1" presStyleIdx="2" presStyleCnt="4">
        <dgm:presLayoutVars>
          <dgm:bulletEnabled val="1"/>
        </dgm:presLayoutVars>
      </dgm:prSet>
      <dgm:spPr/>
    </dgm:pt>
    <dgm:pt modelId="{D4DB425D-121F-5445-8176-1F7DBCA175C6}" type="pres">
      <dgm:prSet presAssocID="{42DFCA41-5694-6441-9C56-71E65B821305}" presName="aSpace2" presStyleCnt="0"/>
      <dgm:spPr/>
    </dgm:pt>
    <dgm:pt modelId="{0706A5F8-AF91-EA4C-8405-B0165DCA740B}" type="pres">
      <dgm:prSet presAssocID="{4F3DC459-4E6B-BC4D-A5E5-4DAABB747810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A2425314-F485-C645-AF17-EB5669BA6432}" type="presOf" srcId="{711919ED-182C-8F45-B981-F1871F5BEE95}" destId="{B5E865CF-F41C-CE4E-961B-646DE05CE564}" srcOrd="0" destOrd="0" presId="urn:microsoft.com/office/officeart/2005/8/layout/lProcess2"/>
    <dgm:cxn modelId="{FA3A8A23-ECFF-3E48-BC3A-67617C99C9C1}" type="presOf" srcId="{4F3DC459-4E6B-BC4D-A5E5-4DAABB747810}" destId="{0706A5F8-AF91-EA4C-8405-B0165DCA740B}" srcOrd="0" destOrd="0" presId="urn:microsoft.com/office/officeart/2005/8/layout/lProcess2"/>
    <dgm:cxn modelId="{35AB9D4E-FBB1-2249-B2FD-CD4A136665BD}" type="presOf" srcId="{8CE79BD6-E297-4145-824C-F964A3704A7E}" destId="{82985568-997C-BC49-9798-9E9BF0D7142C}" srcOrd="1" destOrd="0" presId="urn:microsoft.com/office/officeart/2005/8/layout/lProcess2"/>
    <dgm:cxn modelId="{70326853-3909-E142-8460-D21091BB80D3}" type="presOf" srcId="{9069191B-3966-D44F-8DB7-45B5A4B7D87B}" destId="{8F101333-95B5-CB44-9CA7-A0E83B58E216}" srcOrd="0" destOrd="0" presId="urn:microsoft.com/office/officeart/2005/8/layout/lProcess2"/>
    <dgm:cxn modelId="{28703C57-292B-5E44-B54D-40802EB25C1F}" srcId="{8CE79BD6-E297-4145-824C-F964A3704A7E}" destId="{4F3DC459-4E6B-BC4D-A5E5-4DAABB747810}" srcOrd="2" destOrd="0" parTransId="{8628AA0B-8626-6242-A683-24F7549B7FFF}" sibTransId="{0A3865F1-DE36-974A-A1D8-BF603B041373}"/>
    <dgm:cxn modelId="{69618659-13B8-AB41-8B3D-A94B66C7254F}" srcId="{8CE79BD6-E297-4145-824C-F964A3704A7E}" destId="{42DFCA41-5694-6441-9C56-71E65B821305}" srcOrd="1" destOrd="0" parTransId="{BFEF0811-425B-5A4E-97C3-D922DBDED88B}" sibTransId="{7856CA0F-EF5A-4D47-9E52-2AF28992E672}"/>
    <dgm:cxn modelId="{678B0F65-6DF7-854A-8087-05238A5CF9EE}" srcId="{9069191B-3966-D44F-8DB7-45B5A4B7D87B}" destId="{9D208D0F-E1D8-E84F-A1D0-8D5C48416750}" srcOrd="0" destOrd="0" parTransId="{6B3132C1-5B24-8549-8C9F-7414A2EC16D7}" sibTransId="{992545ED-185B-0D4A-90F1-579B675C9D52}"/>
    <dgm:cxn modelId="{9E655080-CC50-8944-A65A-23796976E550}" type="presOf" srcId="{42DFCA41-5694-6441-9C56-71E65B821305}" destId="{83342B79-1A6A-584E-AAF1-9091A31DAA69}" srcOrd="0" destOrd="0" presId="urn:microsoft.com/office/officeart/2005/8/layout/lProcess2"/>
    <dgm:cxn modelId="{DE8CD387-9AA1-4441-AA0B-E150E2A4B910}" srcId="{DA05B747-57ED-7849-811B-2A1873F76FB4}" destId="{8CE79BD6-E297-4145-824C-F964A3704A7E}" srcOrd="1" destOrd="0" parTransId="{4BED7867-09A9-C748-B6EC-44C44865C981}" sibTransId="{E9F9305E-6F67-1441-B5CA-807AB1791261}"/>
    <dgm:cxn modelId="{5618229C-C870-4E42-BB8B-427DB14E4BF7}" srcId="{DA05B747-57ED-7849-811B-2A1873F76FB4}" destId="{9069191B-3966-D44F-8DB7-45B5A4B7D87B}" srcOrd="0" destOrd="0" parTransId="{B8061286-31B0-F049-AC4E-20BDD554FE31}" sibTransId="{F82803A8-D015-9E4A-9256-40151F6BF04F}"/>
    <dgm:cxn modelId="{88E350AB-7797-CC46-8307-3967890B2DDF}" type="presOf" srcId="{9069191B-3966-D44F-8DB7-45B5A4B7D87B}" destId="{359434C4-755A-804D-8555-538CFFCF3A07}" srcOrd="1" destOrd="0" presId="urn:microsoft.com/office/officeart/2005/8/layout/lProcess2"/>
    <dgm:cxn modelId="{DBB51CCD-3894-5E40-9B2D-19D2B22E4EBB}" type="presOf" srcId="{9D208D0F-E1D8-E84F-A1D0-8D5C48416750}" destId="{508C19F2-B70A-E840-B87D-2B0877B19687}" srcOrd="0" destOrd="0" presId="urn:microsoft.com/office/officeart/2005/8/layout/lProcess2"/>
    <dgm:cxn modelId="{1AA9C4DF-432C-524E-A66F-AE3BD54A313B}" srcId="{8CE79BD6-E297-4145-824C-F964A3704A7E}" destId="{711919ED-182C-8F45-B981-F1871F5BEE95}" srcOrd="0" destOrd="0" parTransId="{89C3999B-B0AC-0D43-9CE3-7EE80D7C3EFF}" sibTransId="{8FE1A9FB-005C-2B40-9D8C-65681A1A6D42}"/>
    <dgm:cxn modelId="{C7829EE8-953F-AF46-9CD2-09BBD9EA345F}" type="presOf" srcId="{DA05B747-57ED-7849-811B-2A1873F76FB4}" destId="{514412AB-007C-1942-9B30-4A49667816C6}" srcOrd="0" destOrd="0" presId="urn:microsoft.com/office/officeart/2005/8/layout/lProcess2"/>
    <dgm:cxn modelId="{FB5048ED-BBA6-494D-838D-DF7FF3A5B7CD}" type="presOf" srcId="{8CE79BD6-E297-4145-824C-F964A3704A7E}" destId="{AB99C739-0415-E346-B0E7-4576EFB92083}" srcOrd="0" destOrd="0" presId="urn:microsoft.com/office/officeart/2005/8/layout/lProcess2"/>
    <dgm:cxn modelId="{1D583452-D6FF-314E-8CAF-713843A23B2E}" type="presParOf" srcId="{514412AB-007C-1942-9B30-4A49667816C6}" destId="{884857A5-E7EA-814E-B260-913D0D53DC7A}" srcOrd="0" destOrd="0" presId="urn:microsoft.com/office/officeart/2005/8/layout/lProcess2"/>
    <dgm:cxn modelId="{BF17DFDE-3BBC-634B-9EF4-D60B1DE87937}" type="presParOf" srcId="{884857A5-E7EA-814E-B260-913D0D53DC7A}" destId="{8F101333-95B5-CB44-9CA7-A0E83B58E216}" srcOrd="0" destOrd="0" presId="urn:microsoft.com/office/officeart/2005/8/layout/lProcess2"/>
    <dgm:cxn modelId="{28B6E250-80FE-684B-A5FE-8176F1496DD3}" type="presParOf" srcId="{884857A5-E7EA-814E-B260-913D0D53DC7A}" destId="{359434C4-755A-804D-8555-538CFFCF3A07}" srcOrd="1" destOrd="0" presId="urn:microsoft.com/office/officeart/2005/8/layout/lProcess2"/>
    <dgm:cxn modelId="{AC450E3D-3238-B64A-813B-6C490F02BDCA}" type="presParOf" srcId="{884857A5-E7EA-814E-B260-913D0D53DC7A}" destId="{1B0D0B72-2679-C94D-8ECC-DF49C4A26ED5}" srcOrd="2" destOrd="0" presId="urn:microsoft.com/office/officeart/2005/8/layout/lProcess2"/>
    <dgm:cxn modelId="{B0CB0A05-79B9-504E-B020-B64F0AAB5AC7}" type="presParOf" srcId="{1B0D0B72-2679-C94D-8ECC-DF49C4A26ED5}" destId="{ABD79681-3DF9-4344-97C3-D8477392C7EF}" srcOrd="0" destOrd="0" presId="urn:microsoft.com/office/officeart/2005/8/layout/lProcess2"/>
    <dgm:cxn modelId="{12522646-3D0D-8842-9B9E-0703AB5EA95A}" type="presParOf" srcId="{ABD79681-3DF9-4344-97C3-D8477392C7EF}" destId="{508C19F2-B70A-E840-B87D-2B0877B19687}" srcOrd="0" destOrd="0" presId="urn:microsoft.com/office/officeart/2005/8/layout/lProcess2"/>
    <dgm:cxn modelId="{40729F93-B998-CE46-B1C0-F49A6DEC473E}" type="presParOf" srcId="{514412AB-007C-1942-9B30-4A49667816C6}" destId="{1BE75119-4EDC-A74D-AA8A-C9AC4B24F0F6}" srcOrd="1" destOrd="0" presId="urn:microsoft.com/office/officeart/2005/8/layout/lProcess2"/>
    <dgm:cxn modelId="{4DCA190B-251D-564A-862C-EE81A48E07CC}" type="presParOf" srcId="{514412AB-007C-1942-9B30-4A49667816C6}" destId="{F9827DCB-8651-AE4A-A9BF-C8E235F14599}" srcOrd="2" destOrd="0" presId="urn:microsoft.com/office/officeart/2005/8/layout/lProcess2"/>
    <dgm:cxn modelId="{E3F62151-9EDB-9941-A0DD-D4A427B2B960}" type="presParOf" srcId="{F9827DCB-8651-AE4A-A9BF-C8E235F14599}" destId="{AB99C739-0415-E346-B0E7-4576EFB92083}" srcOrd="0" destOrd="0" presId="urn:microsoft.com/office/officeart/2005/8/layout/lProcess2"/>
    <dgm:cxn modelId="{A14163C7-AD83-2545-AA06-17DA06FB54DD}" type="presParOf" srcId="{F9827DCB-8651-AE4A-A9BF-C8E235F14599}" destId="{82985568-997C-BC49-9798-9E9BF0D7142C}" srcOrd="1" destOrd="0" presId="urn:microsoft.com/office/officeart/2005/8/layout/lProcess2"/>
    <dgm:cxn modelId="{4F0EE56B-1B50-0945-B0FA-7740231E5A4B}" type="presParOf" srcId="{F9827DCB-8651-AE4A-A9BF-C8E235F14599}" destId="{3DAADE00-4133-AD42-A51D-AF135BAFF9C1}" srcOrd="2" destOrd="0" presId="urn:microsoft.com/office/officeart/2005/8/layout/lProcess2"/>
    <dgm:cxn modelId="{5326E302-8EA1-5343-98F3-D4B0C6F213FD}" type="presParOf" srcId="{3DAADE00-4133-AD42-A51D-AF135BAFF9C1}" destId="{D0E793BC-1801-A144-852F-0FAE1BB4E661}" srcOrd="0" destOrd="0" presId="urn:microsoft.com/office/officeart/2005/8/layout/lProcess2"/>
    <dgm:cxn modelId="{6C8E42DB-6878-F548-9344-A1EED7C10D5E}" type="presParOf" srcId="{D0E793BC-1801-A144-852F-0FAE1BB4E661}" destId="{B5E865CF-F41C-CE4E-961B-646DE05CE564}" srcOrd="0" destOrd="0" presId="urn:microsoft.com/office/officeart/2005/8/layout/lProcess2"/>
    <dgm:cxn modelId="{E842AED7-CB6C-CC40-A857-EDB11BBAFE37}" type="presParOf" srcId="{D0E793BC-1801-A144-852F-0FAE1BB4E661}" destId="{5D1B97A3-3CC0-5045-9F01-BE83C2D81D4F}" srcOrd="1" destOrd="0" presId="urn:microsoft.com/office/officeart/2005/8/layout/lProcess2"/>
    <dgm:cxn modelId="{E3068338-A238-3743-99E1-85E28770F171}" type="presParOf" srcId="{D0E793BC-1801-A144-852F-0FAE1BB4E661}" destId="{83342B79-1A6A-584E-AAF1-9091A31DAA69}" srcOrd="2" destOrd="0" presId="urn:microsoft.com/office/officeart/2005/8/layout/lProcess2"/>
    <dgm:cxn modelId="{779CF727-CB01-DC45-8675-A576B07A0B62}" type="presParOf" srcId="{D0E793BC-1801-A144-852F-0FAE1BB4E661}" destId="{D4DB425D-121F-5445-8176-1F7DBCA175C6}" srcOrd="3" destOrd="0" presId="urn:microsoft.com/office/officeart/2005/8/layout/lProcess2"/>
    <dgm:cxn modelId="{9FEE7582-CF0C-0D45-910A-E09202F0A36B}" type="presParOf" srcId="{D0E793BC-1801-A144-852F-0FAE1BB4E661}" destId="{0706A5F8-AF91-EA4C-8405-B0165DCA740B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783926-C329-2942-B1F6-946F9B83EA8F}" type="doc">
      <dgm:prSet loTypeId="urn:microsoft.com/office/officeart/2005/8/layout/equation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s-MX"/>
        </a:p>
      </dgm:t>
    </dgm:pt>
    <dgm:pt modelId="{9FBCAD94-E373-344B-BBE9-E5815A6008F9}">
      <dgm:prSet/>
      <dgm:spPr/>
      <dgm:t>
        <a:bodyPr/>
        <a:lstStyle/>
        <a:p>
          <a:r>
            <a:rPr lang="es-ES_tradnl" b="1"/>
            <a:t>Comunicación Masiva</a:t>
          </a:r>
          <a:endParaRPr lang="es-CO"/>
        </a:p>
      </dgm:t>
    </dgm:pt>
    <dgm:pt modelId="{F0711CB4-B563-C746-88F3-A7CF931B700F}" type="parTrans" cxnId="{9729C528-9DAB-4E48-B1A3-9C3A579FD997}">
      <dgm:prSet/>
      <dgm:spPr/>
      <dgm:t>
        <a:bodyPr/>
        <a:lstStyle/>
        <a:p>
          <a:endParaRPr lang="es-MX"/>
        </a:p>
      </dgm:t>
    </dgm:pt>
    <dgm:pt modelId="{FD407CA4-A52A-2346-B830-553A88F78DC0}" type="sibTrans" cxnId="{9729C528-9DAB-4E48-B1A3-9C3A579FD997}">
      <dgm:prSet/>
      <dgm:spPr/>
      <dgm:t>
        <a:bodyPr/>
        <a:lstStyle/>
        <a:p>
          <a:endParaRPr lang="es-MX"/>
        </a:p>
      </dgm:t>
    </dgm:pt>
    <dgm:pt modelId="{CA64050D-1610-0543-B3CD-1E934CAA82E4}">
      <dgm:prSet/>
      <dgm:spPr/>
      <dgm:t>
        <a:bodyPr/>
        <a:lstStyle/>
        <a:p>
          <a:r>
            <a:rPr lang="es-ES_tradnl" b="1"/>
            <a:t>Mensaje claro</a:t>
          </a:r>
          <a:endParaRPr lang="es-CO"/>
        </a:p>
      </dgm:t>
    </dgm:pt>
    <dgm:pt modelId="{21CCC732-1955-984A-9AAC-37C3CD98BC8D}" type="parTrans" cxnId="{C894EA1B-0676-534C-9D9B-6793E0FA7D50}">
      <dgm:prSet/>
      <dgm:spPr/>
      <dgm:t>
        <a:bodyPr/>
        <a:lstStyle/>
        <a:p>
          <a:endParaRPr lang="es-MX"/>
        </a:p>
      </dgm:t>
    </dgm:pt>
    <dgm:pt modelId="{EDDE5B0C-0D32-6A43-9182-D0F96D2D326F}" type="sibTrans" cxnId="{C894EA1B-0676-534C-9D9B-6793E0FA7D50}">
      <dgm:prSet/>
      <dgm:spPr/>
      <dgm:t>
        <a:bodyPr/>
        <a:lstStyle/>
        <a:p>
          <a:endParaRPr lang="es-MX"/>
        </a:p>
      </dgm:t>
    </dgm:pt>
    <dgm:pt modelId="{8E9A3157-7B21-D94C-96F9-D7089F0D0F15}">
      <dgm:prSet/>
      <dgm:spPr/>
      <dgm:t>
        <a:bodyPr/>
        <a:lstStyle/>
        <a:p>
          <a:r>
            <a:rPr lang="es-ES_tradnl" b="1"/>
            <a:t>Poder de Atracción</a:t>
          </a:r>
          <a:endParaRPr lang="es-CO"/>
        </a:p>
      </dgm:t>
    </dgm:pt>
    <dgm:pt modelId="{B8E59FCB-330F-B041-B9AA-02BBEB75ABF7}" type="parTrans" cxnId="{95B4F1F8-3CE6-9B4E-AEBB-9714F93BFF7F}">
      <dgm:prSet/>
      <dgm:spPr/>
      <dgm:t>
        <a:bodyPr/>
        <a:lstStyle/>
        <a:p>
          <a:endParaRPr lang="es-MX"/>
        </a:p>
      </dgm:t>
    </dgm:pt>
    <dgm:pt modelId="{ACB3C832-333A-4B4F-9A11-BFA60041349B}" type="sibTrans" cxnId="{95B4F1F8-3CE6-9B4E-AEBB-9714F93BFF7F}">
      <dgm:prSet/>
      <dgm:spPr/>
      <dgm:t>
        <a:bodyPr/>
        <a:lstStyle/>
        <a:p>
          <a:endParaRPr lang="es-MX"/>
        </a:p>
      </dgm:t>
    </dgm:pt>
    <dgm:pt modelId="{815A365C-0DEE-9E4C-B4CC-4D6F69164FED}">
      <dgm:prSet/>
      <dgm:spPr/>
      <dgm:t>
        <a:bodyPr/>
        <a:lstStyle/>
        <a:p>
          <a:r>
            <a:rPr lang="es-ES_tradnl" b="1"/>
            <a:t>Fases de Customer Journey</a:t>
          </a:r>
          <a:endParaRPr lang="es-CO"/>
        </a:p>
      </dgm:t>
    </dgm:pt>
    <dgm:pt modelId="{AD6F0152-C138-EA4A-89C2-48B627A5E4AA}" type="parTrans" cxnId="{1713868F-9945-2844-8656-0C155D70AF57}">
      <dgm:prSet/>
      <dgm:spPr/>
      <dgm:t>
        <a:bodyPr/>
        <a:lstStyle/>
        <a:p>
          <a:endParaRPr lang="es-MX"/>
        </a:p>
      </dgm:t>
    </dgm:pt>
    <dgm:pt modelId="{886F56BB-63D4-2948-A3C5-F1E9B2A1DBFA}" type="sibTrans" cxnId="{1713868F-9945-2844-8656-0C155D70AF57}">
      <dgm:prSet/>
      <dgm:spPr/>
      <dgm:t>
        <a:bodyPr/>
        <a:lstStyle/>
        <a:p>
          <a:endParaRPr lang="es-MX"/>
        </a:p>
      </dgm:t>
    </dgm:pt>
    <dgm:pt modelId="{423105F6-8A22-F047-AEE3-56139F11150A}" type="pres">
      <dgm:prSet presAssocID="{45783926-C329-2942-B1F6-946F9B83EA8F}" presName="linearFlow" presStyleCnt="0">
        <dgm:presLayoutVars>
          <dgm:dir/>
          <dgm:resizeHandles val="exact"/>
        </dgm:presLayoutVars>
      </dgm:prSet>
      <dgm:spPr/>
    </dgm:pt>
    <dgm:pt modelId="{A42212B0-EB51-BB48-9D2D-820EB4482BF3}" type="pres">
      <dgm:prSet presAssocID="{9FBCAD94-E373-344B-BBE9-E5815A6008F9}" presName="node" presStyleLbl="node1" presStyleIdx="0" presStyleCnt="4">
        <dgm:presLayoutVars>
          <dgm:bulletEnabled val="1"/>
        </dgm:presLayoutVars>
      </dgm:prSet>
      <dgm:spPr/>
    </dgm:pt>
    <dgm:pt modelId="{5C7C21FB-5E91-4947-83CD-C2A67857BBF4}" type="pres">
      <dgm:prSet presAssocID="{FD407CA4-A52A-2346-B830-553A88F78DC0}" presName="spacerL" presStyleCnt="0"/>
      <dgm:spPr/>
    </dgm:pt>
    <dgm:pt modelId="{43D244BD-A65E-0146-BA07-31E581E66279}" type="pres">
      <dgm:prSet presAssocID="{FD407CA4-A52A-2346-B830-553A88F78DC0}" presName="sibTrans" presStyleLbl="sibTrans2D1" presStyleIdx="0" presStyleCnt="3"/>
      <dgm:spPr/>
    </dgm:pt>
    <dgm:pt modelId="{2F760CDD-CB2B-C64C-AE1C-2D4D1FF11F7E}" type="pres">
      <dgm:prSet presAssocID="{FD407CA4-A52A-2346-B830-553A88F78DC0}" presName="spacerR" presStyleCnt="0"/>
      <dgm:spPr/>
    </dgm:pt>
    <dgm:pt modelId="{1BB9EA4A-81FF-3F46-BE9C-B6CEF0705F56}" type="pres">
      <dgm:prSet presAssocID="{CA64050D-1610-0543-B3CD-1E934CAA82E4}" presName="node" presStyleLbl="node1" presStyleIdx="1" presStyleCnt="4">
        <dgm:presLayoutVars>
          <dgm:bulletEnabled val="1"/>
        </dgm:presLayoutVars>
      </dgm:prSet>
      <dgm:spPr/>
    </dgm:pt>
    <dgm:pt modelId="{9B3B9C6E-FEE2-3144-BFA8-7A93379CE48A}" type="pres">
      <dgm:prSet presAssocID="{EDDE5B0C-0D32-6A43-9182-D0F96D2D326F}" presName="spacerL" presStyleCnt="0"/>
      <dgm:spPr/>
    </dgm:pt>
    <dgm:pt modelId="{D1B44F0D-B3F5-5F43-A1A5-FBEB426FB8D2}" type="pres">
      <dgm:prSet presAssocID="{EDDE5B0C-0D32-6A43-9182-D0F96D2D326F}" presName="sibTrans" presStyleLbl="sibTrans2D1" presStyleIdx="1" presStyleCnt="3"/>
      <dgm:spPr/>
    </dgm:pt>
    <dgm:pt modelId="{F1900968-6A49-D64C-8BD8-0F87A117639C}" type="pres">
      <dgm:prSet presAssocID="{EDDE5B0C-0D32-6A43-9182-D0F96D2D326F}" presName="spacerR" presStyleCnt="0"/>
      <dgm:spPr/>
    </dgm:pt>
    <dgm:pt modelId="{DBD40E1F-B6B6-5C41-8548-78B00F84CFB4}" type="pres">
      <dgm:prSet presAssocID="{8E9A3157-7B21-D94C-96F9-D7089F0D0F15}" presName="node" presStyleLbl="node1" presStyleIdx="2" presStyleCnt="4">
        <dgm:presLayoutVars>
          <dgm:bulletEnabled val="1"/>
        </dgm:presLayoutVars>
      </dgm:prSet>
      <dgm:spPr/>
    </dgm:pt>
    <dgm:pt modelId="{FD5D6982-CB6C-B442-AE40-B7178933E77E}" type="pres">
      <dgm:prSet presAssocID="{ACB3C832-333A-4B4F-9A11-BFA60041349B}" presName="spacerL" presStyleCnt="0"/>
      <dgm:spPr/>
    </dgm:pt>
    <dgm:pt modelId="{16B38BA7-AD65-0043-8DBD-3CA9C68B95F3}" type="pres">
      <dgm:prSet presAssocID="{ACB3C832-333A-4B4F-9A11-BFA60041349B}" presName="sibTrans" presStyleLbl="sibTrans2D1" presStyleIdx="2" presStyleCnt="3"/>
      <dgm:spPr/>
    </dgm:pt>
    <dgm:pt modelId="{9A133C1B-C39C-684A-BF64-9CBF42C343F9}" type="pres">
      <dgm:prSet presAssocID="{ACB3C832-333A-4B4F-9A11-BFA60041349B}" presName="spacerR" presStyleCnt="0"/>
      <dgm:spPr/>
    </dgm:pt>
    <dgm:pt modelId="{7782FB86-FDE9-314B-BA5F-737C12CA8A59}" type="pres">
      <dgm:prSet presAssocID="{815A365C-0DEE-9E4C-B4CC-4D6F69164FED}" presName="node" presStyleLbl="node1" presStyleIdx="3" presStyleCnt="4">
        <dgm:presLayoutVars>
          <dgm:bulletEnabled val="1"/>
        </dgm:presLayoutVars>
      </dgm:prSet>
      <dgm:spPr/>
    </dgm:pt>
  </dgm:ptLst>
  <dgm:cxnLst>
    <dgm:cxn modelId="{47DD2902-5D6B-EB42-A8FB-1535A6B5DB76}" type="presOf" srcId="{ACB3C832-333A-4B4F-9A11-BFA60041349B}" destId="{16B38BA7-AD65-0043-8DBD-3CA9C68B95F3}" srcOrd="0" destOrd="0" presId="urn:microsoft.com/office/officeart/2005/8/layout/equation1"/>
    <dgm:cxn modelId="{C894EA1B-0676-534C-9D9B-6793E0FA7D50}" srcId="{45783926-C329-2942-B1F6-946F9B83EA8F}" destId="{CA64050D-1610-0543-B3CD-1E934CAA82E4}" srcOrd="1" destOrd="0" parTransId="{21CCC732-1955-984A-9AAC-37C3CD98BC8D}" sibTransId="{EDDE5B0C-0D32-6A43-9182-D0F96D2D326F}"/>
    <dgm:cxn modelId="{9729C528-9DAB-4E48-B1A3-9C3A579FD997}" srcId="{45783926-C329-2942-B1F6-946F9B83EA8F}" destId="{9FBCAD94-E373-344B-BBE9-E5815A6008F9}" srcOrd="0" destOrd="0" parTransId="{F0711CB4-B563-C746-88F3-A7CF931B700F}" sibTransId="{FD407CA4-A52A-2346-B830-553A88F78DC0}"/>
    <dgm:cxn modelId="{30FF5651-5F16-8E47-9274-A7974AB05DB5}" type="presOf" srcId="{815A365C-0DEE-9E4C-B4CC-4D6F69164FED}" destId="{7782FB86-FDE9-314B-BA5F-737C12CA8A59}" srcOrd="0" destOrd="0" presId="urn:microsoft.com/office/officeart/2005/8/layout/equation1"/>
    <dgm:cxn modelId="{97D0A064-8594-4C45-82DD-FAB4BA0E0C1C}" type="presOf" srcId="{CA64050D-1610-0543-B3CD-1E934CAA82E4}" destId="{1BB9EA4A-81FF-3F46-BE9C-B6CEF0705F56}" srcOrd="0" destOrd="0" presId="urn:microsoft.com/office/officeart/2005/8/layout/equation1"/>
    <dgm:cxn modelId="{C1F86D6C-DF92-2545-8667-F3CEFA832E03}" type="presOf" srcId="{45783926-C329-2942-B1F6-946F9B83EA8F}" destId="{423105F6-8A22-F047-AEE3-56139F11150A}" srcOrd="0" destOrd="0" presId="urn:microsoft.com/office/officeart/2005/8/layout/equation1"/>
    <dgm:cxn modelId="{1713868F-9945-2844-8656-0C155D70AF57}" srcId="{45783926-C329-2942-B1F6-946F9B83EA8F}" destId="{815A365C-0DEE-9E4C-B4CC-4D6F69164FED}" srcOrd="3" destOrd="0" parTransId="{AD6F0152-C138-EA4A-89C2-48B627A5E4AA}" sibTransId="{886F56BB-63D4-2948-A3C5-F1E9B2A1DBFA}"/>
    <dgm:cxn modelId="{2A357AC6-DAF5-4D40-BDC9-4CA72EE76B40}" type="presOf" srcId="{FD407CA4-A52A-2346-B830-553A88F78DC0}" destId="{43D244BD-A65E-0146-BA07-31E581E66279}" srcOrd="0" destOrd="0" presId="urn:microsoft.com/office/officeart/2005/8/layout/equation1"/>
    <dgm:cxn modelId="{731C55D1-0C9E-0549-85E6-4727166D8025}" type="presOf" srcId="{8E9A3157-7B21-D94C-96F9-D7089F0D0F15}" destId="{DBD40E1F-B6B6-5C41-8548-78B00F84CFB4}" srcOrd="0" destOrd="0" presId="urn:microsoft.com/office/officeart/2005/8/layout/equation1"/>
    <dgm:cxn modelId="{655A05ED-505D-1D47-B3BE-26CD36643438}" type="presOf" srcId="{9FBCAD94-E373-344B-BBE9-E5815A6008F9}" destId="{A42212B0-EB51-BB48-9D2D-820EB4482BF3}" srcOrd="0" destOrd="0" presId="urn:microsoft.com/office/officeart/2005/8/layout/equation1"/>
    <dgm:cxn modelId="{5B599DF6-2893-0647-9410-00C0503354A6}" type="presOf" srcId="{EDDE5B0C-0D32-6A43-9182-D0F96D2D326F}" destId="{D1B44F0D-B3F5-5F43-A1A5-FBEB426FB8D2}" srcOrd="0" destOrd="0" presId="urn:microsoft.com/office/officeart/2005/8/layout/equation1"/>
    <dgm:cxn modelId="{95B4F1F8-3CE6-9B4E-AEBB-9714F93BFF7F}" srcId="{45783926-C329-2942-B1F6-946F9B83EA8F}" destId="{8E9A3157-7B21-D94C-96F9-D7089F0D0F15}" srcOrd="2" destOrd="0" parTransId="{B8E59FCB-330F-B041-B9AA-02BBEB75ABF7}" sibTransId="{ACB3C832-333A-4B4F-9A11-BFA60041349B}"/>
    <dgm:cxn modelId="{DB86EC4E-ACC9-8B43-9BB4-3142A7B904DB}" type="presParOf" srcId="{423105F6-8A22-F047-AEE3-56139F11150A}" destId="{A42212B0-EB51-BB48-9D2D-820EB4482BF3}" srcOrd="0" destOrd="0" presId="urn:microsoft.com/office/officeart/2005/8/layout/equation1"/>
    <dgm:cxn modelId="{E8635501-6BC4-BB4A-B94A-5CC081BB5C06}" type="presParOf" srcId="{423105F6-8A22-F047-AEE3-56139F11150A}" destId="{5C7C21FB-5E91-4947-83CD-C2A67857BBF4}" srcOrd="1" destOrd="0" presId="urn:microsoft.com/office/officeart/2005/8/layout/equation1"/>
    <dgm:cxn modelId="{BBC12173-3158-B94D-A45F-C672C1854B1A}" type="presParOf" srcId="{423105F6-8A22-F047-AEE3-56139F11150A}" destId="{43D244BD-A65E-0146-BA07-31E581E66279}" srcOrd="2" destOrd="0" presId="urn:microsoft.com/office/officeart/2005/8/layout/equation1"/>
    <dgm:cxn modelId="{0BD5BE93-B976-7242-B0DC-2CFAB8FA1337}" type="presParOf" srcId="{423105F6-8A22-F047-AEE3-56139F11150A}" destId="{2F760CDD-CB2B-C64C-AE1C-2D4D1FF11F7E}" srcOrd="3" destOrd="0" presId="urn:microsoft.com/office/officeart/2005/8/layout/equation1"/>
    <dgm:cxn modelId="{DB23C3BA-B125-4740-A72E-1BF4E79FFFEE}" type="presParOf" srcId="{423105F6-8A22-F047-AEE3-56139F11150A}" destId="{1BB9EA4A-81FF-3F46-BE9C-B6CEF0705F56}" srcOrd="4" destOrd="0" presId="urn:microsoft.com/office/officeart/2005/8/layout/equation1"/>
    <dgm:cxn modelId="{76A87ED8-1D97-AB47-A7D2-F5A942FA9AE3}" type="presParOf" srcId="{423105F6-8A22-F047-AEE3-56139F11150A}" destId="{9B3B9C6E-FEE2-3144-BFA8-7A93379CE48A}" srcOrd="5" destOrd="0" presId="urn:microsoft.com/office/officeart/2005/8/layout/equation1"/>
    <dgm:cxn modelId="{AB45C199-A1DA-4F40-9E73-9602B5E2AE9E}" type="presParOf" srcId="{423105F6-8A22-F047-AEE3-56139F11150A}" destId="{D1B44F0D-B3F5-5F43-A1A5-FBEB426FB8D2}" srcOrd="6" destOrd="0" presId="urn:microsoft.com/office/officeart/2005/8/layout/equation1"/>
    <dgm:cxn modelId="{F008FE64-2888-9F4D-9A0F-2DC81304F788}" type="presParOf" srcId="{423105F6-8A22-F047-AEE3-56139F11150A}" destId="{F1900968-6A49-D64C-8BD8-0F87A117639C}" srcOrd="7" destOrd="0" presId="urn:microsoft.com/office/officeart/2005/8/layout/equation1"/>
    <dgm:cxn modelId="{06B0FB1B-C4A7-514A-B271-852841DF4A5D}" type="presParOf" srcId="{423105F6-8A22-F047-AEE3-56139F11150A}" destId="{DBD40E1F-B6B6-5C41-8548-78B00F84CFB4}" srcOrd="8" destOrd="0" presId="urn:microsoft.com/office/officeart/2005/8/layout/equation1"/>
    <dgm:cxn modelId="{40D3852D-FAE3-7441-AFC0-155D69C2F275}" type="presParOf" srcId="{423105F6-8A22-F047-AEE3-56139F11150A}" destId="{FD5D6982-CB6C-B442-AE40-B7178933E77E}" srcOrd="9" destOrd="0" presId="urn:microsoft.com/office/officeart/2005/8/layout/equation1"/>
    <dgm:cxn modelId="{B572B557-E5B3-664B-A1AC-C712037EC839}" type="presParOf" srcId="{423105F6-8A22-F047-AEE3-56139F11150A}" destId="{16B38BA7-AD65-0043-8DBD-3CA9C68B95F3}" srcOrd="10" destOrd="0" presId="urn:microsoft.com/office/officeart/2005/8/layout/equation1"/>
    <dgm:cxn modelId="{7B9F0D38-7A6C-2B4B-950C-F41FE5F86D47}" type="presParOf" srcId="{423105F6-8A22-F047-AEE3-56139F11150A}" destId="{9A133C1B-C39C-684A-BF64-9CBF42C343F9}" srcOrd="11" destOrd="0" presId="urn:microsoft.com/office/officeart/2005/8/layout/equation1"/>
    <dgm:cxn modelId="{1AA874A0-E0CD-514F-A665-A6F398BE49A2}" type="presParOf" srcId="{423105F6-8A22-F047-AEE3-56139F11150A}" destId="{7782FB86-FDE9-314B-BA5F-737C12CA8A59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8B47BFC-E4CF-384F-AFC1-80C01C60F94F}" type="doc">
      <dgm:prSet loTypeId="urn:microsoft.com/office/officeart/2008/layout/HalfCircleOrganizationChar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A4CD214-2958-264C-AE23-C1AB7FE2E003}">
      <dgm:prSet/>
      <dgm:spPr/>
      <dgm:t>
        <a:bodyPr/>
        <a:lstStyle/>
        <a:p>
          <a:r>
            <a:rPr lang="es-ES_tradnl" b="1" dirty="0">
              <a:solidFill>
                <a:schemeClr val="bg1"/>
              </a:solidFill>
            </a:rPr>
            <a:t>Permanente</a:t>
          </a:r>
          <a:endParaRPr lang="es-CO" b="1" dirty="0">
            <a:solidFill>
              <a:schemeClr val="bg1"/>
            </a:solidFill>
          </a:endParaRPr>
        </a:p>
      </dgm:t>
    </dgm:pt>
    <dgm:pt modelId="{2BB3E91D-287E-2146-B685-F203DF9ADDFF}" type="parTrans" cxnId="{F06B4B3C-D7F5-204E-80F8-802272F16880}">
      <dgm:prSet/>
      <dgm:spPr>
        <a:ln>
          <a:solidFill>
            <a:srgbClr val="FFC000"/>
          </a:solidFill>
        </a:ln>
      </dgm:spPr>
      <dgm:t>
        <a:bodyPr/>
        <a:lstStyle/>
        <a:p>
          <a:endParaRPr lang="es-MX" b="1">
            <a:solidFill>
              <a:schemeClr val="bg1"/>
            </a:solidFill>
          </a:endParaRPr>
        </a:p>
      </dgm:t>
    </dgm:pt>
    <dgm:pt modelId="{A64B7D1A-6C93-3947-8B43-10390A89775B}" type="sibTrans" cxnId="{F06B4B3C-D7F5-204E-80F8-802272F16880}">
      <dgm:prSet/>
      <dgm:spPr/>
      <dgm:t>
        <a:bodyPr/>
        <a:lstStyle/>
        <a:p>
          <a:endParaRPr lang="es-MX" b="1">
            <a:solidFill>
              <a:schemeClr val="bg1"/>
            </a:solidFill>
          </a:endParaRPr>
        </a:p>
      </dgm:t>
    </dgm:pt>
    <dgm:pt modelId="{88D0BD12-FCCC-6547-A98C-8DD1A41D22C6}">
      <dgm:prSet/>
      <dgm:spPr/>
      <dgm:t>
        <a:bodyPr/>
        <a:lstStyle/>
        <a:p>
          <a:r>
            <a:rPr lang="es-ES_tradnl" b="1" dirty="0">
              <a:solidFill>
                <a:schemeClr val="bg1"/>
              </a:solidFill>
            </a:rPr>
            <a:t>Cíclico</a:t>
          </a:r>
          <a:endParaRPr lang="es-CO" b="1" dirty="0">
            <a:solidFill>
              <a:schemeClr val="bg1"/>
            </a:solidFill>
          </a:endParaRPr>
        </a:p>
      </dgm:t>
    </dgm:pt>
    <dgm:pt modelId="{DFC4F1A8-3426-3247-BBF2-F560D822E997}" type="parTrans" cxnId="{82FC0680-D51B-1D44-92D2-038EF33AEAB9}">
      <dgm:prSet/>
      <dgm:spPr>
        <a:ln>
          <a:solidFill>
            <a:srgbClr val="FFC000"/>
          </a:solidFill>
        </a:ln>
      </dgm:spPr>
      <dgm:t>
        <a:bodyPr/>
        <a:lstStyle/>
        <a:p>
          <a:endParaRPr lang="es-MX" b="1">
            <a:solidFill>
              <a:schemeClr val="bg1"/>
            </a:solidFill>
          </a:endParaRPr>
        </a:p>
      </dgm:t>
    </dgm:pt>
    <dgm:pt modelId="{EF2EF901-59C9-7647-8F5E-9FEDFA8426CB}" type="sibTrans" cxnId="{82FC0680-D51B-1D44-92D2-038EF33AEAB9}">
      <dgm:prSet/>
      <dgm:spPr/>
      <dgm:t>
        <a:bodyPr/>
        <a:lstStyle/>
        <a:p>
          <a:endParaRPr lang="es-MX" b="1">
            <a:solidFill>
              <a:schemeClr val="bg1"/>
            </a:solidFill>
          </a:endParaRPr>
        </a:p>
      </dgm:t>
    </dgm:pt>
    <dgm:pt modelId="{185925F8-078E-9844-99B1-74DCCC35132F}">
      <dgm:prSet/>
      <dgm:spPr/>
      <dgm:t>
        <a:bodyPr/>
        <a:lstStyle/>
        <a:p>
          <a:r>
            <a:rPr lang="es-ES_tradnl" b="1" dirty="0">
              <a:solidFill>
                <a:schemeClr val="bg1"/>
              </a:solidFill>
            </a:rPr>
            <a:t>Eventual</a:t>
          </a:r>
          <a:endParaRPr lang="es-CO" b="1" dirty="0">
            <a:solidFill>
              <a:schemeClr val="bg1"/>
            </a:solidFill>
          </a:endParaRPr>
        </a:p>
      </dgm:t>
    </dgm:pt>
    <dgm:pt modelId="{E0D74939-F5E6-AB43-BFA6-AFE3C7A957FA}" type="parTrans" cxnId="{FC7781D2-A8E1-3C4D-BCEB-CB6611DF5233}">
      <dgm:prSet/>
      <dgm:spPr>
        <a:ln>
          <a:solidFill>
            <a:srgbClr val="FFC000"/>
          </a:solidFill>
        </a:ln>
      </dgm:spPr>
      <dgm:t>
        <a:bodyPr/>
        <a:lstStyle/>
        <a:p>
          <a:endParaRPr lang="es-MX" b="1">
            <a:solidFill>
              <a:schemeClr val="bg1"/>
            </a:solidFill>
          </a:endParaRPr>
        </a:p>
      </dgm:t>
    </dgm:pt>
    <dgm:pt modelId="{425DEEC0-D9DF-6B4F-8A32-5C15FA26921F}" type="sibTrans" cxnId="{FC7781D2-A8E1-3C4D-BCEB-CB6611DF5233}">
      <dgm:prSet/>
      <dgm:spPr/>
      <dgm:t>
        <a:bodyPr/>
        <a:lstStyle/>
        <a:p>
          <a:endParaRPr lang="es-MX" b="1">
            <a:solidFill>
              <a:schemeClr val="bg1"/>
            </a:solidFill>
          </a:endParaRPr>
        </a:p>
      </dgm:t>
    </dgm:pt>
    <dgm:pt modelId="{1CC90F3C-DE03-8949-B831-18743DF6554A}">
      <dgm:prSet/>
      <dgm:spPr/>
      <dgm:t>
        <a:bodyPr/>
        <a:lstStyle/>
        <a:p>
          <a:r>
            <a:rPr lang="es-CO" b="1" dirty="0">
              <a:solidFill>
                <a:schemeClr val="bg1"/>
              </a:solidFill>
            </a:rPr>
            <a:t>EMBUDO</a:t>
          </a:r>
        </a:p>
      </dgm:t>
    </dgm:pt>
    <dgm:pt modelId="{37DF0401-1B72-634F-BB15-238C72FDEEA3}" type="parTrans" cxnId="{7CDAE7A1-48AF-D04D-8785-0BF465FD2DE4}">
      <dgm:prSet/>
      <dgm:spPr/>
      <dgm:t>
        <a:bodyPr/>
        <a:lstStyle/>
        <a:p>
          <a:endParaRPr lang="es-MX" b="1">
            <a:solidFill>
              <a:schemeClr val="bg1"/>
            </a:solidFill>
          </a:endParaRPr>
        </a:p>
      </dgm:t>
    </dgm:pt>
    <dgm:pt modelId="{20E06EB9-B6A9-A647-9CA9-90688F7AF622}" type="sibTrans" cxnId="{7CDAE7A1-48AF-D04D-8785-0BF465FD2DE4}">
      <dgm:prSet/>
      <dgm:spPr/>
      <dgm:t>
        <a:bodyPr/>
        <a:lstStyle/>
        <a:p>
          <a:endParaRPr lang="es-MX" b="1">
            <a:solidFill>
              <a:schemeClr val="bg1"/>
            </a:solidFill>
          </a:endParaRPr>
        </a:p>
      </dgm:t>
    </dgm:pt>
    <dgm:pt modelId="{C92D51F4-3BB1-3043-B8A0-349D7467FBA6}" type="pres">
      <dgm:prSet presAssocID="{08B47BFC-E4CF-384F-AFC1-80C01C60F94F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5F284F3-AE55-E24D-A2FC-4E42997A4290}" type="pres">
      <dgm:prSet presAssocID="{1CC90F3C-DE03-8949-B831-18743DF6554A}" presName="hierRoot1" presStyleCnt="0">
        <dgm:presLayoutVars>
          <dgm:hierBranch val="init"/>
        </dgm:presLayoutVars>
      </dgm:prSet>
      <dgm:spPr/>
    </dgm:pt>
    <dgm:pt modelId="{04283D53-6465-D04E-89E1-51A74685546D}" type="pres">
      <dgm:prSet presAssocID="{1CC90F3C-DE03-8949-B831-18743DF6554A}" presName="rootComposite1" presStyleCnt="0"/>
      <dgm:spPr/>
    </dgm:pt>
    <dgm:pt modelId="{864ACF8B-0464-0C43-9F0F-7A84E268A25C}" type="pres">
      <dgm:prSet presAssocID="{1CC90F3C-DE03-8949-B831-18743DF6554A}" presName="rootText1" presStyleLbl="alignAcc1" presStyleIdx="0" presStyleCnt="0">
        <dgm:presLayoutVars>
          <dgm:chPref val="3"/>
        </dgm:presLayoutVars>
      </dgm:prSet>
      <dgm:spPr/>
    </dgm:pt>
    <dgm:pt modelId="{46C9C3AF-504A-8744-AF1E-AF8D03398CA7}" type="pres">
      <dgm:prSet presAssocID="{1CC90F3C-DE03-8949-B831-18743DF6554A}" presName="topArc1" presStyleLbl="parChTrans1D1" presStyleIdx="0" presStyleCnt="8"/>
      <dgm:spPr>
        <a:ln>
          <a:solidFill>
            <a:srgbClr val="FFC000"/>
          </a:solidFill>
        </a:ln>
      </dgm:spPr>
    </dgm:pt>
    <dgm:pt modelId="{1F4DAA58-D232-EC4E-A88E-B994CCA7DDC6}" type="pres">
      <dgm:prSet presAssocID="{1CC90F3C-DE03-8949-B831-18743DF6554A}" presName="bottomArc1" presStyleLbl="parChTrans1D1" presStyleIdx="1" presStyleCnt="8"/>
      <dgm:spPr>
        <a:ln>
          <a:solidFill>
            <a:srgbClr val="FFC000"/>
          </a:solidFill>
        </a:ln>
      </dgm:spPr>
    </dgm:pt>
    <dgm:pt modelId="{FA4B29E0-036F-9746-839F-6F008DEA6587}" type="pres">
      <dgm:prSet presAssocID="{1CC90F3C-DE03-8949-B831-18743DF6554A}" presName="topConnNode1" presStyleLbl="node1" presStyleIdx="0" presStyleCnt="0"/>
      <dgm:spPr/>
    </dgm:pt>
    <dgm:pt modelId="{03CD8B18-8D89-4046-A002-48E6CD4F0656}" type="pres">
      <dgm:prSet presAssocID="{1CC90F3C-DE03-8949-B831-18743DF6554A}" presName="hierChild2" presStyleCnt="0"/>
      <dgm:spPr/>
    </dgm:pt>
    <dgm:pt modelId="{5FC4F4AC-203B-7745-99E9-A003DE85A7A6}" type="pres">
      <dgm:prSet presAssocID="{2BB3E91D-287E-2146-B685-F203DF9ADDFF}" presName="Name28" presStyleLbl="parChTrans1D2" presStyleIdx="0" presStyleCnt="3"/>
      <dgm:spPr/>
    </dgm:pt>
    <dgm:pt modelId="{D5F0AD9B-04B2-2344-B884-C2D21B8A4F44}" type="pres">
      <dgm:prSet presAssocID="{4A4CD214-2958-264C-AE23-C1AB7FE2E003}" presName="hierRoot2" presStyleCnt="0">
        <dgm:presLayoutVars>
          <dgm:hierBranch val="init"/>
        </dgm:presLayoutVars>
      </dgm:prSet>
      <dgm:spPr/>
    </dgm:pt>
    <dgm:pt modelId="{3595E955-CC79-A24B-9422-94B68D3EBA03}" type="pres">
      <dgm:prSet presAssocID="{4A4CD214-2958-264C-AE23-C1AB7FE2E003}" presName="rootComposite2" presStyleCnt="0"/>
      <dgm:spPr/>
    </dgm:pt>
    <dgm:pt modelId="{14DC71BC-13F6-904C-BD9C-583ED56CCDA4}" type="pres">
      <dgm:prSet presAssocID="{4A4CD214-2958-264C-AE23-C1AB7FE2E003}" presName="rootText2" presStyleLbl="alignAcc1" presStyleIdx="0" presStyleCnt="0">
        <dgm:presLayoutVars>
          <dgm:chPref val="3"/>
        </dgm:presLayoutVars>
      </dgm:prSet>
      <dgm:spPr/>
    </dgm:pt>
    <dgm:pt modelId="{4C90BBB8-3F16-F641-8CE0-6EC5F06CEAF9}" type="pres">
      <dgm:prSet presAssocID="{4A4CD214-2958-264C-AE23-C1AB7FE2E003}" presName="topArc2" presStyleLbl="parChTrans1D1" presStyleIdx="2" presStyleCnt="8"/>
      <dgm:spPr>
        <a:ln>
          <a:solidFill>
            <a:srgbClr val="FFC000"/>
          </a:solidFill>
        </a:ln>
      </dgm:spPr>
    </dgm:pt>
    <dgm:pt modelId="{A3837914-7E3A-7E45-97E4-E892B010F0C2}" type="pres">
      <dgm:prSet presAssocID="{4A4CD214-2958-264C-AE23-C1AB7FE2E003}" presName="bottomArc2" presStyleLbl="parChTrans1D1" presStyleIdx="3" presStyleCnt="8"/>
      <dgm:spPr>
        <a:ln>
          <a:solidFill>
            <a:srgbClr val="FFC000"/>
          </a:solidFill>
        </a:ln>
      </dgm:spPr>
    </dgm:pt>
    <dgm:pt modelId="{839811D3-00CE-A647-98B7-9FBBEC0F68DE}" type="pres">
      <dgm:prSet presAssocID="{4A4CD214-2958-264C-AE23-C1AB7FE2E003}" presName="topConnNode2" presStyleLbl="node2" presStyleIdx="0" presStyleCnt="0"/>
      <dgm:spPr/>
    </dgm:pt>
    <dgm:pt modelId="{798E5FD0-6638-3243-A29A-225973456763}" type="pres">
      <dgm:prSet presAssocID="{4A4CD214-2958-264C-AE23-C1AB7FE2E003}" presName="hierChild4" presStyleCnt="0"/>
      <dgm:spPr/>
    </dgm:pt>
    <dgm:pt modelId="{3EB89449-2CBE-4345-9D05-99B13FB54249}" type="pres">
      <dgm:prSet presAssocID="{4A4CD214-2958-264C-AE23-C1AB7FE2E003}" presName="hierChild5" presStyleCnt="0"/>
      <dgm:spPr/>
    </dgm:pt>
    <dgm:pt modelId="{1D7E9B13-D4E0-394B-84CF-6C477C5870CE}" type="pres">
      <dgm:prSet presAssocID="{DFC4F1A8-3426-3247-BBF2-F560D822E997}" presName="Name28" presStyleLbl="parChTrans1D2" presStyleIdx="1" presStyleCnt="3"/>
      <dgm:spPr/>
    </dgm:pt>
    <dgm:pt modelId="{72DA5D02-DA48-1240-B4DE-79206DF47910}" type="pres">
      <dgm:prSet presAssocID="{88D0BD12-FCCC-6547-A98C-8DD1A41D22C6}" presName="hierRoot2" presStyleCnt="0">
        <dgm:presLayoutVars>
          <dgm:hierBranch val="init"/>
        </dgm:presLayoutVars>
      </dgm:prSet>
      <dgm:spPr/>
    </dgm:pt>
    <dgm:pt modelId="{CBAFB03B-F19E-354D-B90C-862D8C375CB9}" type="pres">
      <dgm:prSet presAssocID="{88D0BD12-FCCC-6547-A98C-8DD1A41D22C6}" presName="rootComposite2" presStyleCnt="0"/>
      <dgm:spPr/>
    </dgm:pt>
    <dgm:pt modelId="{4FB0B0A8-6A5A-2B46-A5BC-4FBF64E07D28}" type="pres">
      <dgm:prSet presAssocID="{88D0BD12-FCCC-6547-A98C-8DD1A41D22C6}" presName="rootText2" presStyleLbl="alignAcc1" presStyleIdx="0" presStyleCnt="0">
        <dgm:presLayoutVars>
          <dgm:chPref val="3"/>
        </dgm:presLayoutVars>
      </dgm:prSet>
      <dgm:spPr/>
    </dgm:pt>
    <dgm:pt modelId="{613592BA-B0D2-5F42-BB5E-BBB7FFFC2B5B}" type="pres">
      <dgm:prSet presAssocID="{88D0BD12-FCCC-6547-A98C-8DD1A41D22C6}" presName="topArc2" presStyleLbl="parChTrans1D1" presStyleIdx="4" presStyleCnt="8"/>
      <dgm:spPr>
        <a:ln>
          <a:solidFill>
            <a:srgbClr val="FFC000"/>
          </a:solidFill>
        </a:ln>
      </dgm:spPr>
    </dgm:pt>
    <dgm:pt modelId="{BEEFC62F-191C-7948-BA8C-7A3F54F6A79E}" type="pres">
      <dgm:prSet presAssocID="{88D0BD12-FCCC-6547-A98C-8DD1A41D22C6}" presName="bottomArc2" presStyleLbl="parChTrans1D1" presStyleIdx="5" presStyleCnt="8"/>
      <dgm:spPr>
        <a:ln>
          <a:solidFill>
            <a:srgbClr val="FFC000"/>
          </a:solidFill>
        </a:ln>
      </dgm:spPr>
    </dgm:pt>
    <dgm:pt modelId="{D3C828FE-E91E-0044-90D9-9E9FFC4A8AFC}" type="pres">
      <dgm:prSet presAssocID="{88D0BD12-FCCC-6547-A98C-8DD1A41D22C6}" presName="topConnNode2" presStyleLbl="node2" presStyleIdx="0" presStyleCnt="0"/>
      <dgm:spPr/>
    </dgm:pt>
    <dgm:pt modelId="{FC3590BB-0782-984A-8B53-24D483D2884C}" type="pres">
      <dgm:prSet presAssocID="{88D0BD12-FCCC-6547-A98C-8DD1A41D22C6}" presName="hierChild4" presStyleCnt="0"/>
      <dgm:spPr/>
    </dgm:pt>
    <dgm:pt modelId="{FCF3A111-C946-3245-923E-5A9C42639CC0}" type="pres">
      <dgm:prSet presAssocID="{88D0BD12-FCCC-6547-A98C-8DD1A41D22C6}" presName="hierChild5" presStyleCnt="0"/>
      <dgm:spPr/>
    </dgm:pt>
    <dgm:pt modelId="{57F5A6DD-BE25-5348-9A29-38B817596DF5}" type="pres">
      <dgm:prSet presAssocID="{E0D74939-F5E6-AB43-BFA6-AFE3C7A957FA}" presName="Name28" presStyleLbl="parChTrans1D2" presStyleIdx="2" presStyleCnt="3"/>
      <dgm:spPr/>
    </dgm:pt>
    <dgm:pt modelId="{EA1F016D-0E7D-5A47-B90A-56A5E1CD4D75}" type="pres">
      <dgm:prSet presAssocID="{185925F8-078E-9844-99B1-74DCCC35132F}" presName="hierRoot2" presStyleCnt="0">
        <dgm:presLayoutVars>
          <dgm:hierBranch val="init"/>
        </dgm:presLayoutVars>
      </dgm:prSet>
      <dgm:spPr/>
    </dgm:pt>
    <dgm:pt modelId="{6F1816EE-EC41-7C40-BBFF-3E270F2BCCFA}" type="pres">
      <dgm:prSet presAssocID="{185925F8-078E-9844-99B1-74DCCC35132F}" presName="rootComposite2" presStyleCnt="0"/>
      <dgm:spPr/>
    </dgm:pt>
    <dgm:pt modelId="{9C6CBACF-05CB-254E-9C83-CE1AD93E636B}" type="pres">
      <dgm:prSet presAssocID="{185925F8-078E-9844-99B1-74DCCC35132F}" presName="rootText2" presStyleLbl="alignAcc1" presStyleIdx="0" presStyleCnt="0">
        <dgm:presLayoutVars>
          <dgm:chPref val="3"/>
        </dgm:presLayoutVars>
      </dgm:prSet>
      <dgm:spPr/>
    </dgm:pt>
    <dgm:pt modelId="{881706A7-AB91-094C-B233-158820439081}" type="pres">
      <dgm:prSet presAssocID="{185925F8-078E-9844-99B1-74DCCC35132F}" presName="topArc2" presStyleLbl="parChTrans1D1" presStyleIdx="6" presStyleCnt="8"/>
      <dgm:spPr>
        <a:ln>
          <a:solidFill>
            <a:srgbClr val="FFC000"/>
          </a:solidFill>
        </a:ln>
      </dgm:spPr>
    </dgm:pt>
    <dgm:pt modelId="{5EEFD9D8-1615-914D-BE59-032567620A3C}" type="pres">
      <dgm:prSet presAssocID="{185925F8-078E-9844-99B1-74DCCC35132F}" presName="bottomArc2" presStyleLbl="parChTrans1D1" presStyleIdx="7" presStyleCnt="8"/>
      <dgm:spPr>
        <a:ln>
          <a:solidFill>
            <a:srgbClr val="FFC000"/>
          </a:solidFill>
        </a:ln>
      </dgm:spPr>
    </dgm:pt>
    <dgm:pt modelId="{377931E0-A5CF-644F-9DDB-4DB19D7F1F65}" type="pres">
      <dgm:prSet presAssocID="{185925F8-078E-9844-99B1-74DCCC35132F}" presName="topConnNode2" presStyleLbl="node2" presStyleIdx="0" presStyleCnt="0"/>
      <dgm:spPr/>
    </dgm:pt>
    <dgm:pt modelId="{0C4569E1-F308-A346-9552-8E045EDF8E36}" type="pres">
      <dgm:prSet presAssocID="{185925F8-078E-9844-99B1-74DCCC35132F}" presName="hierChild4" presStyleCnt="0"/>
      <dgm:spPr/>
    </dgm:pt>
    <dgm:pt modelId="{A76FA70B-D1C5-D14B-8030-6477F2E79CA9}" type="pres">
      <dgm:prSet presAssocID="{185925F8-078E-9844-99B1-74DCCC35132F}" presName="hierChild5" presStyleCnt="0"/>
      <dgm:spPr/>
    </dgm:pt>
    <dgm:pt modelId="{C57B8CCC-BF43-6449-8CA3-ECB1A61D7343}" type="pres">
      <dgm:prSet presAssocID="{1CC90F3C-DE03-8949-B831-18743DF6554A}" presName="hierChild3" presStyleCnt="0"/>
      <dgm:spPr/>
    </dgm:pt>
  </dgm:ptLst>
  <dgm:cxnLst>
    <dgm:cxn modelId="{E981DE2A-EFE9-C64A-8715-01C4B7C74C4C}" type="presOf" srcId="{DFC4F1A8-3426-3247-BBF2-F560D822E997}" destId="{1D7E9B13-D4E0-394B-84CF-6C477C5870CE}" srcOrd="0" destOrd="0" presId="urn:microsoft.com/office/officeart/2008/layout/HalfCircleOrganizationChart"/>
    <dgm:cxn modelId="{91F10737-A34C-1841-A90A-2CB18F3E5862}" type="presOf" srcId="{4A4CD214-2958-264C-AE23-C1AB7FE2E003}" destId="{14DC71BC-13F6-904C-BD9C-583ED56CCDA4}" srcOrd="0" destOrd="0" presId="urn:microsoft.com/office/officeart/2008/layout/HalfCircleOrganizationChart"/>
    <dgm:cxn modelId="{F06B4B3C-D7F5-204E-80F8-802272F16880}" srcId="{1CC90F3C-DE03-8949-B831-18743DF6554A}" destId="{4A4CD214-2958-264C-AE23-C1AB7FE2E003}" srcOrd="0" destOrd="0" parTransId="{2BB3E91D-287E-2146-B685-F203DF9ADDFF}" sibTransId="{A64B7D1A-6C93-3947-8B43-10390A89775B}"/>
    <dgm:cxn modelId="{AB53743F-BD22-A349-92D2-127F6FBDD3A5}" type="presOf" srcId="{185925F8-078E-9844-99B1-74DCCC35132F}" destId="{9C6CBACF-05CB-254E-9C83-CE1AD93E636B}" srcOrd="0" destOrd="0" presId="urn:microsoft.com/office/officeart/2008/layout/HalfCircleOrganizationChart"/>
    <dgm:cxn modelId="{BEA40F65-4E1D-7045-8145-C925A4A5202C}" type="presOf" srcId="{E0D74939-F5E6-AB43-BFA6-AFE3C7A957FA}" destId="{57F5A6DD-BE25-5348-9A29-38B817596DF5}" srcOrd="0" destOrd="0" presId="urn:microsoft.com/office/officeart/2008/layout/HalfCircleOrganizationChart"/>
    <dgm:cxn modelId="{82FC0680-D51B-1D44-92D2-038EF33AEAB9}" srcId="{1CC90F3C-DE03-8949-B831-18743DF6554A}" destId="{88D0BD12-FCCC-6547-A98C-8DD1A41D22C6}" srcOrd="1" destOrd="0" parTransId="{DFC4F1A8-3426-3247-BBF2-F560D822E997}" sibTransId="{EF2EF901-59C9-7647-8F5E-9FEDFA8426CB}"/>
    <dgm:cxn modelId="{48D58494-0F6E-6546-8880-A8B14EA96D36}" type="presOf" srcId="{88D0BD12-FCCC-6547-A98C-8DD1A41D22C6}" destId="{4FB0B0A8-6A5A-2B46-A5BC-4FBF64E07D28}" srcOrd="0" destOrd="0" presId="urn:microsoft.com/office/officeart/2008/layout/HalfCircleOrganizationChart"/>
    <dgm:cxn modelId="{7CDAE7A1-48AF-D04D-8785-0BF465FD2DE4}" srcId="{08B47BFC-E4CF-384F-AFC1-80C01C60F94F}" destId="{1CC90F3C-DE03-8949-B831-18743DF6554A}" srcOrd="0" destOrd="0" parTransId="{37DF0401-1B72-634F-BB15-238C72FDEEA3}" sibTransId="{20E06EB9-B6A9-A647-9CA9-90688F7AF622}"/>
    <dgm:cxn modelId="{E6D903A8-80F0-3740-A802-1B6C17770E1B}" type="presOf" srcId="{2BB3E91D-287E-2146-B685-F203DF9ADDFF}" destId="{5FC4F4AC-203B-7745-99E9-A003DE85A7A6}" srcOrd="0" destOrd="0" presId="urn:microsoft.com/office/officeart/2008/layout/HalfCircleOrganizationChart"/>
    <dgm:cxn modelId="{536146A9-2DE1-2A46-BA51-14E89857353F}" type="presOf" srcId="{1CC90F3C-DE03-8949-B831-18743DF6554A}" destId="{864ACF8B-0464-0C43-9F0F-7A84E268A25C}" srcOrd="0" destOrd="0" presId="urn:microsoft.com/office/officeart/2008/layout/HalfCircleOrganizationChart"/>
    <dgm:cxn modelId="{16EFB7D0-E3B4-DE41-9674-A3D1B1FB0EAB}" type="presOf" srcId="{4A4CD214-2958-264C-AE23-C1AB7FE2E003}" destId="{839811D3-00CE-A647-98B7-9FBBEC0F68DE}" srcOrd="1" destOrd="0" presId="urn:microsoft.com/office/officeart/2008/layout/HalfCircleOrganizationChart"/>
    <dgm:cxn modelId="{FC7781D2-A8E1-3C4D-BCEB-CB6611DF5233}" srcId="{1CC90F3C-DE03-8949-B831-18743DF6554A}" destId="{185925F8-078E-9844-99B1-74DCCC35132F}" srcOrd="2" destOrd="0" parTransId="{E0D74939-F5E6-AB43-BFA6-AFE3C7A957FA}" sibTransId="{425DEEC0-D9DF-6B4F-8A32-5C15FA26921F}"/>
    <dgm:cxn modelId="{235621D4-75F5-BC4B-82CA-0856537F8E2D}" type="presOf" srcId="{08B47BFC-E4CF-384F-AFC1-80C01C60F94F}" destId="{C92D51F4-3BB1-3043-B8A0-349D7467FBA6}" srcOrd="0" destOrd="0" presId="urn:microsoft.com/office/officeart/2008/layout/HalfCircleOrganizationChart"/>
    <dgm:cxn modelId="{660EBDD9-EEAC-2E47-84A8-ED94A76466F9}" type="presOf" srcId="{88D0BD12-FCCC-6547-A98C-8DD1A41D22C6}" destId="{D3C828FE-E91E-0044-90D9-9E9FFC4A8AFC}" srcOrd="1" destOrd="0" presId="urn:microsoft.com/office/officeart/2008/layout/HalfCircleOrganizationChart"/>
    <dgm:cxn modelId="{811F36E3-7B87-994E-A511-8853085A887D}" type="presOf" srcId="{185925F8-078E-9844-99B1-74DCCC35132F}" destId="{377931E0-A5CF-644F-9DDB-4DB19D7F1F65}" srcOrd="1" destOrd="0" presId="urn:microsoft.com/office/officeart/2008/layout/HalfCircleOrganizationChart"/>
    <dgm:cxn modelId="{16036CF6-4975-6E4B-96F2-98C8BED32A89}" type="presOf" srcId="{1CC90F3C-DE03-8949-B831-18743DF6554A}" destId="{FA4B29E0-036F-9746-839F-6F008DEA6587}" srcOrd="1" destOrd="0" presId="urn:microsoft.com/office/officeart/2008/layout/HalfCircleOrganizationChart"/>
    <dgm:cxn modelId="{2C4C1D77-7CAA-A445-B1FC-C5A37A72438F}" type="presParOf" srcId="{C92D51F4-3BB1-3043-B8A0-349D7467FBA6}" destId="{75F284F3-AE55-E24D-A2FC-4E42997A4290}" srcOrd="0" destOrd="0" presId="urn:microsoft.com/office/officeart/2008/layout/HalfCircleOrganizationChart"/>
    <dgm:cxn modelId="{616AB413-BB15-8C4C-BB42-4851FC8107FD}" type="presParOf" srcId="{75F284F3-AE55-E24D-A2FC-4E42997A4290}" destId="{04283D53-6465-D04E-89E1-51A74685546D}" srcOrd="0" destOrd="0" presId="urn:microsoft.com/office/officeart/2008/layout/HalfCircleOrganizationChart"/>
    <dgm:cxn modelId="{99FD73A9-2D06-AD4C-92E4-E1A5D5DAD816}" type="presParOf" srcId="{04283D53-6465-D04E-89E1-51A74685546D}" destId="{864ACF8B-0464-0C43-9F0F-7A84E268A25C}" srcOrd="0" destOrd="0" presId="urn:microsoft.com/office/officeart/2008/layout/HalfCircleOrganizationChart"/>
    <dgm:cxn modelId="{D835AC2C-FDB7-F84B-B919-2F3E4DA26853}" type="presParOf" srcId="{04283D53-6465-D04E-89E1-51A74685546D}" destId="{46C9C3AF-504A-8744-AF1E-AF8D03398CA7}" srcOrd="1" destOrd="0" presId="urn:microsoft.com/office/officeart/2008/layout/HalfCircleOrganizationChart"/>
    <dgm:cxn modelId="{8BD8B083-8895-F647-81F6-1DF36B43C081}" type="presParOf" srcId="{04283D53-6465-D04E-89E1-51A74685546D}" destId="{1F4DAA58-D232-EC4E-A88E-B994CCA7DDC6}" srcOrd="2" destOrd="0" presId="urn:microsoft.com/office/officeart/2008/layout/HalfCircleOrganizationChart"/>
    <dgm:cxn modelId="{83964482-6B94-E14F-BA64-2F20C494DFF0}" type="presParOf" srcId="{04283D53-6465-D04E-89E1-51A74685546D}" destId="{FA4B29E0-036F-9746-839F-6F008DEA6587}" srcOrd="3" destOrd="0" presId="urn:microsoft.com/office/officeart/2008/layout/HalfCircleOrganizationChart"/>
    <dgm:cxn modelId="{6D30156C-CE26-6248-B424-4AED79F746DF}" type="presParOf" srcId="{75F284F3-AE55-E24D-A2FC-4E42997A4290}" destId="{03CD8B18-8D89-4046-A002-48E6CD4F0656}" srcOrd="1" destOrd="0" presId="urn:microsoft.com/office/officeart/2008/layout/HalfCircleOrganizationChart"/>
    <dgm:cxn modelId="{2AE5B938-77C4-DE4E-AF87-18F9786EA49E}" type="presParOf" srcId="{03CD8B18-8D89-4046-A002-48E6CD4F0656}" destId="{5FC4F4AC-203B-7745-99E9-A003DE85A7A6}" srcOrd="0" destOrd="0" presId="urn:microsoft.com/office/officeart/2008/layout/HalfCircleOrganizationChart"/>
    <dgm:cxn modelId="{7178C6C0-14A6-384F-9422-675BF14B53EB}" type="presParOf" srcId="{03CD8B18-8D89-4046-A002-48E6CD4F0656}" destId="{D5F0AD9B-04B2-2344-B884-C2D21B8A4F44}" srcOrd="1" destOrd="0" presId="urn:microsoft.com/office/officeart/2008/layout/HalfCircleOrganizationChart"/>
    <dgm:cxn modelId="{6BFDFBB2-FB77-B641-8C37-A1FBC355751D}" type="presParOf" srcId="{D5F0AD9B-04B2-2344-B884-C2D21B8A4F44}" destId="{3595E955-CC79-A24B-9422-94B68D3EBA03}" srcOrd="0" destOrd="0" presId="urn:microsoft.com/office/officeart/2008/layout/HalfCircleOrganizationChart"/>
    <dgm:cxn modelId="{411911DB-FC05-8547-B6B9-0FA2CF65B679}" type="presParOf" srcId="{3595E955-CC79-A24B-9422-94B68D3EBA03}" destId="{14DC71BC-13F6-904C-BD9C-583ED56CCDA4}" srcOrd="0" destOrd="0" presId="urn:microsoft.com/office/officeart/2008/layout/HalfCircleOrganizationChart"/>
    <dgm:cxn modelId="{ACADA815-4035-DA44-BB6E-768792BCD4A0}" type="presParOf" srcId="{3595E955-CC79-A24B-9422-94B68D3EBA03}" destId="{4C90BBB8-3F16-F641-8CE0-6EC5F06CEAF9}" srcOrd="1" destOrd="0" presId="urn:microsoft.com/office/officeart/2008/layout/HalfCircleOrganizationChart"/>
    <dgm:cxn modelId="{EB69DAE1-E0E1-0041-8AC0-8E8F40C5461B}" type="presParOf" srcId="{3595E955-CC79-A24B-9422-94B68D3EBA03}" destId="{A3837914-7E3A-7E45-97E4-E892B010F0C2}" srcOrd="2" destOrd="0" presId="urn:microsoft.com/office/officeart/2008/layout/HalfCircleOrganizationChart"/>
    <dgm:cxn modelId="{98344DF0-C5ED-B745-BA2B-09FD5661A7AE}" type="presParOf" srcId="{3595E955-CC79-A24B-9422-94B68D3EBA03}" destId="{839811D3-00CE-A647-98B7-9FBBEC0F68DE}" srcOrd="3" destOrd="0" presId="urn:microsoft.com/office/officeart/2008/layout/HalfCircleOrganizationChart"/>
    <dgm:cxn modelId="{A427A030-1297-5748-B979-A35CD55DC528}" type="presParOf" srcId="{D5F0AD9B-04B2-2344-B884-C2D21B8A4F44}" destId="{798E5FD0-6638-3243-A29A-225973456763}" srcOrd="1" destOrd="0" presId="urn:microsoft.com/office/officeart/2008/layout/HalfCircleOrganizationChart"/>
    <dgm:cxn modelId="{DBCDFAA8-8E83-4443-BA29-0C496C315EA9}" type="presParOf" srcId="{D5F0AD9B-04B2-2344-B884-C2D21B8A4F44}" destId="{3EB89449-2CBE-4345-9D05-99B13FB54249}" srcOrd="2" destOrd="0" presId="urn:microsoft.com/office/officeart/2008/layout/HalfCircleOrganizationChart"/>
    <dgm:cxn modelId="{5793A479-B43E-A84B-8154-740040EEFC4D}" type="presParOf" srcId="{03CD8B18-8D89-4046-A002-48E6CD4F0656}" destId="{1D7E9B13-D4E0-394B-84CF-6C477C5870CE}" srcOrd="2" destOrd="0" presId="urn:microsoft.com/office/officeart/2008/layout/HalfCircleOrganizationChart"/>
    <dgm:cxn modelId="{315A6403-38C3-1F40-97DA-879751FCF419}" type="presParOf" srcId="{03CD8B18-8D89-4046-A002-48E6CD4F0656}" destId="{72DA5D02-DA48-1240-B4DE-79206DF47910}" srcOrd="3" destOrd="0" presId="urn:microsoft.com/office/officeart/2008/layout/HalfCircleOrganizationChart"/>
    <dgm:cxn modelId="{43563D2B-9B53-B044-A496-E8516DD957F3}" type="presParOf" srcId="{72DA5D02-DA48-1240-B4DE-79206DF47910}" destId="{CBAFB03B-F19E-354D-B90C-862D8C375CB9}" srcOrd="0" destOrd="0" presId="urn:microsoft.com/office/officeart/2008/layout/HalfCircleOrganizationChart"/>
    <dgm:cxn modelId="{146A3B91-FE86-E249-81FE-8A1C2C9378C1}" type="presParOf" srcId="{CBAFB03B-F19E-354D-B90C-862D8C375CB9}" destId="{4FB0B0A8-6A5A-2B46-A5BC-4FBF64E07D28}" srcOrd="0" destOrd="0" presId="urn:microsoft.com/office/officeart/2008/layout/HalfCircleOrganizationChart"/>
    <dgm:cxn modelId="{D4D073C2-0151-F942-A3D5-B9956B9D8BC2}" type="presParOf" srcId="{CBAFB03B-F19E-354D-B90C-862D8C375CB9}" destId="{613592BA-B0D2-5F42-BB5E-BBB7FFFC2B5B}" srcOrd="1" destOrd="0" presId="urn:microsoft.com/office/officeart/2008/layout/HalfCircleOrganizationChart"/>
    <dgm:cxn modelId="{8E3011D4-8572-9E49-AE91-046D4C738E8C}" type="presParOf" srcId="{CBAFB03B-F19E-354D-B90C-862D8C375CB9}" destId="{BEEFC62F-191C-7948-BA8C-7A3F54F6A79E}" srcOrd="2" destOrd="0" presId="urn:microsoft.com/office/officeart/2008/layout/HalfCircleOrganizationChart"/>
    <dgm:cxn modelId="{56645E23-E057-7E4C-B2EF-77E9CE072651}" type="presParOf" srcId="{CBAFB03B-F19E-354D-B90C-862D8C375CB9}" destId="{D3C828FE-E91E-0044-90D9-9E9FFC4A8AFC}" srcOrd="3" destOrd="0" presId="urn:microsoft.com/office/officeart/2008/layout/HalfCircleOrganizationChart"/>
    <dgm:cxn modelId="{5763C800-0242-C74E-B222-42F6AD3F74C5}" type="presParOf" srcId="{72DA5D02-DA48-1240-B4DE-79206DF47910}" destId="{FC3590BB-0782-984A-8B53-24D483D2884C}" srcOrd="1" destOrd="0" presId="urn:microsoft.com/office/officeart/2008/layout/HalfCircleOrganizationChart"/>
    <dgm:cxn modelId="{97AB8CA3-93A6-2448-81AD-38F5AF268896}" type="presParOf" srcId="{72DA5D02-DA48-1240-B4DE-79206DF47910}" destId="{FCF3A111-C946-3245-923E-5A9C42639CC0}" srcOrd="2" destOrd="0" presId="urn:microsoft.com/office/officeart/2008/layout/HalfCircleOrganizationChart"/>
    <dgm:cxn modelId="{32C11353-2C00-D940-BA5B-AB80EC0DDF8E}" type="presParOf" srcId="{03CD8B18-8D89-4046-A002-48E6CD4F0656}" destId="{57F5A6DD-BE25-5348-9A29-38B817596DF5}" srcOrd="4" destOrd="0" presId="urn:microsoft.com/office/officeart/2008/layout/HalfCircleOrganizationChart"/>
    <dgm:cxn modelId="{34159264-DC97-5F41-9E1B-4A3D390C05D3}" type="presParOf" srcId="{03CD8B18-8D89-4046-A002-48E6CD4F0656}" destId="{EA1F016D-0E7D-5A47-B90A-56A5E1CD4D75}" srcOrd="5" destOrd="0" presId="urn:microsoft.com/office/officeart/2008/layout/HalfCircleOrganizationChart"/>
    <dgm:cxn modelId="{5517B7E7-11F2-C04E-B2D8-B37DE91C7DAD}" type="presParOf" srcId="{EA1F016D-0E7D-5A47-B90A-56A5E1CD4D75}" destId="{6F1816EE-EC41-7C40-BBFF-3E270F2BCCFA}" srcOrd="0" destOrd="0" presId="urn:microsoft.com/office/officeart/2008/layout/HalfCircleOrganizationChart"/>
    <dgm:cxn modelId="{724C295F-8CB5-4A42-B81C-F6E943E7345D}" type="presParOf" srcId="{6F1816EE-EC41-7C40-BBFF-3E270F2BCCFA}" destId="{9C6CBACF-05CB-254E-9C83-CE1AD93E636B}" srcOrd="0" destOrd="0" presId="urn:microsoft.com/office/officeart/2008/layout/HalfCircleOrganizationChart"/>
    <dgm:cxn modelId="{B1FB2C06-C20E-D543-9C12-BC0D1E776FA8}" type="presParOf" srcId="{6F1816EE-EC41-7C40-BBFF-3E270F2BCCFA}" destId="{881706A7-AB91-094C-B233-158820439081}" srcOrd="1" destOrd="0" presId="urn:microsoft.com/office/officeart/2008/layout/HalfCircleOrganizationChart"/>
    <dgm:cxn modelId="{51432E9C-C050-E440-B6B2-597FBF6E4895}" type="presParOf" srcId="{6F1816EE-EC41-7C40-BBFF-3E270F2BCCFA}" destId="{5EEFD9D8-1615-914D-BE59-032567620A3C}" srcOrd="2" destOrd="0" presId="urn:microsoft.com/office/officeart/2008/layout/HalfCircleOrganizationChart"/>
    <dgm:cxn modelId="{D392903B-C599-C54A-B558-2CD1B6BE92AD}" type="presParOf" srcId="{6F1816EE-EC41-7C40-BBFF-3E270F2BCCFA}" destId="{377931E0-A5CF-644F-9DDB-4DB19D7F1F65}" srcOrd="3" destOrd="0" presId="urn:microsoft.com/office/officeart/2008/layout/HalfCircleOrganizationChart"/>
    <dgm:cxn modelId="{010846BA-CB35-AF4E-AB95-6226C9DF27E3}" type="presParOf" srcId="{EA1F016D-0E7D-5A47-B90A-56A5E1CD4D75}" destId="{0C4569E1-F308-A346-9552-8E045EDF8E36}" srcOrd="1" destOrd="0" presId="urn:microsoft.com/office/officeart/2008/layout/HalfCircleOrganizationChart"/>
    <dgm:cxn modelId="{C4B396E5-6DD0-6B40-B424-162442A0CC99}" type="presParOf" srcId="{EA1F016D-0E7D-5A47-B90A-56A5E1CD4D75}" destId="{A76FA70B-D1C5-D14B-8030-6477F2E79CA9}" srcOrd="2" destOrd="0" presId="urn:microsoft.com/office/officeart/2008/layout/HalfCircleOrganizationChart"/>
    <dgm:cxn modelId="{49BCD203-2D17-A94C-B78C-7F15DE6B2466}" type="presParOf" srcId="{75F284F3-AE55-E24D-A2FC-4E42997A4290}" destId="{C57B8CCC-BF43-6449-8CA3-ECB1A61D7343}" srcOrd="2" destOrd="0" presId="urn:microsoft.com/office/officeart/2008/layout/HalfCircleOrganizationChart"/>
  </dgm:cxnLst>
  <dgm:bg/>
  <dgm:whole>
    <a:ln>
      <a:solidFill>
        <a:srgbClr val="5E1EBC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76C8A62-199F-D640-97F8-0653DF563DA2}" type="doc">
      <dgm:prSet loTypeId="urn:microsoft.com/office/officeart/2005/8/layout/default" loCatId="list" qsTypeId="urn:microsoft.com/office/officeart/2005/8/quickstyle/3d4" qsCatId="3D" csTypeId="urn:microsoft.com/office/officeart/2005/8/colors/colorful5" csCatId="colorful"/>
      <dgm:spPr/>
      <dgm:t>
        <a:bodyPr/>
        <a:lstStyle/>
        <a:p>
          <a:endParaRPr lang="es-MX"/>
        </a:p>
      </dgm:t>
    </dgm:pt>
    <dgm:pt modelId="{C42F5090-1BC8-9A43-8C5F-A3D88186E4E1}">
      <dgm:prSet/>
      <dgm:spPr/>
      <dgm:t>
        <a:bodyPr/>
        <a:lstStyle/>
        <a:p>
          <a:r>
            <a:rPr lang="es-ES_tradnl" b="1" dirty="0"/>
            <a:t>Crear </a:t>
          </a:r>
          <a:r>
            <a:rPr lang="es-ES_tradnl" dirty="0"/>
            <a:t>negocios con bajo costo.</a:t>
          </a:r>
          <a:endParaRPr lang="es-CO" dirty="0"/>
        </a:p>
      </dgm:t>
    </dgm:pt>
    <dgm:pt modelId="{56C3877F-B808-CD45-B164-904287EDCC33}" type="parTrans" cxnId="{99FAA5E4-295D-5D48-89B6-4A55AFDEED09}">
      <dgm:prSet/>
      <dgm:spPr/>
      <dgm:t>
        <a:bodyPr/>
        <a:lstStyle/>
        <a:p>
          <a:endParaRPr lang="es-MX"/>
        </a:p>
      </dgm:t>
    </dgm:pt>
    <dgm:pt modelId="{E2837FC7-B628-6A48-8DD5-062F90FF2BC1}" type="sibTrans" cxnId="{99FAA5E4-295D-5D48-89B6-4A55AFDEED09}">
      <dgm:prSet/>
      <dgm:spPr/>
      <dgm:t>
        <a:bodyPr/>
        <a:lstStyle/>
        <a:p>
          <a:endParaRPr lang="es-MX"/>
        </a:p>
      </dgm:t>
    </dgm:pt>
    <dgm:pt modelId="{5EFF89A4-5684-7947-918C-38D66011F395}">
      <dgm:prSet/>
      <dgm:spPr/>
      <dgm:t>
        <a:bodyPr/>
        <a:lstStyle/>
        <a:p>
          <a:r>
            <a:rPr lang="es-ES_tradnl" b="1"/>
            <a:t>Incrementar</a:t>
          </a:r>
          <a:r>
            <a:rPr lang="es-ES_tradnl"/>
            <a:t> las ventas. </a:t>
          </a:r>
          <a:endParaRPr lang="es-CO"/>
        </a:p>
      </dgm:t>
    </dgm:pt>
    <dgm:pt modelId="{A0C0D2B0-09BF-FE45-AE6F-CE9AC821073C}" type="parTrans" cxnId="{75D6CB21-3A37-E049-99F9-840AAAFCA029}">
      <dgm:prSet/>
      <dgm:spPr/>
      <dgm:t>
        <a:bodyPr/>
        <a:lstStyle/>
        <a:p>
          <a:endParaRPr lang="es-MX"/>
        </a:p>
      </dgm:t>
    </dgm:pt>
    <dgm:pt modelId="{59396628-B425-EC41-895D-C3CD8D65EB75}" type="sibTrans" cxnId="{75D6CB21-3A37-E049-99F9-840AAAFCA029}">
      <dgm:prSet/>
      <dgm:spPr/>
      <dgm:t>
        <a:bodyPr/>
        <a:lstStyle/>
        <a:p>
          <a:endParaRPr lang="es-MX"/>
        </a:p>
      </dgm:t>
    </dgm:pt>
    <dgm:pt modelId="{1AE296C0-1CBA-CF45-92F4-4A2FAE5B0F4A}">
      <dgm:prSet/>
      <dgm:spPr/>
      <dgm:t>
        <a:bodyPr/>
        <a:lstStyle/>
        <a:p>
          <a:r>
            <a:rPr lang="es-ES_tradnl" b="1"/>
            <a:t>Multiplicar</a:t>
          </a:r>
          <a:r>
            <a:rPr lang="es-ES_tradnl"/>
            <a:t> tus utilidades.</a:t>
          </a:r>
          <a:endParaRPr lang="es-CO"/>
        </a:p>
      </dgm:t>
    </dgm:pt>
    <dgm:pt modelId="{A4229938-5121-974B-861D-025EA0686F41}" type="parTrans" cxnId="{7751A242-DC88-D646-B3B1-80D221390F3F}">
      <dgm:prSet/>
      <dgm:spPr/>
      <dgm:t>
        <a:bodyPr/>
        <a:lstStyle/>
        <a:p>
          <a:endParaRPr lang="es-MX"/>
        </a:p>
      </dgm:t>
    </dgm:pt>
    <dgm:pt modelId="{C6C72734-CB6F-FD40-9005-C2F6529CD695}" type="sibTrans" cxnId="{7751A242-DC88-D646-B3B1-80D221390F3F}">
      <dgm:prSet/>
      <dgm:spPr/>
      <dgm:t>
        <a:bodyPr/>
        <a:lstStyle/>
        <a:p>
          <a:endParaRPr lang="es-MX"/>
        </a:p>
      </dgm:t>
    </dgm:pt>
    <dgm:pt modelId="{3EBF4FA7-A45F-2D47-B24C-23B3C9C798C8}" type="pres">
      <dgm:prSet presAssocID="{076C8A62-199F-D640-97F8-0653DF563DA2}" presName="diagram" presStyleCnt="0">
        <dgm:presLayoutVars>
          <dgm:dir/>
          <dgm:resizeHandles val="exact"/>
        </dgm:presLayoutVars>
      </dgm:prSet>
      <dgm:spPr/>
    </dgm:pt>
    <dgm:pt modelId="{2A5A9446-ADA5-9F4F-B96F-D2F3155EF338}" type="pres">
      <dgm:prSet presAssocID="{C42F5090-1BC8-9A43-8C5F-A3D88186E4E1}" presName="node" presStyleLbl="node1" presStyleIdx="0" presStyleCnt="3">
        <dgm:presLayoutVars>
          <dgm:bulletEnabled val="1"/>
        </dgm:presLayoutVars>
      </dgm:prSet>
      <dgm:spPr/>
    </dgm:pt>
    <dgm:pt modelId="{57FE6DD2-D3A1-F64C-A3B5-625A142C783D}" type="pres">
      <dgm:prSet presAssocID="{E2837FC7-B628-6A48-8DD5-062F90FF2BC1}" presName="sibTrans" presStyleCnt="0"/>
      <dgm:spPr/>
    </dgm:pt>
    <dgm:pt modelId="{CF7C0E41-E3AB-A143-A248-C62949858F24}" type="pres">
      <dgm:prSet presAssocID="{5EFF89A4-5684-7947-918C-38D66011F395}" presName="node" presStyleLbl="node1" presStyleIdx="1" presStyleCnt="3">
        <dgm:presLayoutVars>
          <dgm:bulletEnabled val="1"/>
        </dgm:presLayoutVars>
      </dgm:prSet>
      <dgm:spPr/>
    </dgm:pt>
    <dgm:pt modelId="{7B1EC94C-7537-624E-96FD-AFB08780CC9D}" type="pres">
      <dgm:prSet presAssocID="{59396628-B425-EC41-895D-C3CD8D65EB75}" presName="sibTrans" presStyleCnt="0"/>
      <dgm:spPr/>
    </dgm:pt>
    <dgm:pt modelId="{578C1492-4DCF-A84B-BF46-6F19466D3BB9}" type="pres">
      <dgm:prSet presAssocID="{1AE296C0-1CBA-CF45-92F4-4A2FAE5B0F4A}" presName="node" presStyleLbl="node1" presStyleIdx="2" presStyleCnt="3">
        <dgm:presLayoutVars>
          <dgm:bulletEnabled val="1"/>
        </dgm:presLayoutVars>
      </dgm:prSet>
      <dgm:spPr/>
    </dgm:pt>
  </dgm:ptLst>
  <dgm:cxnLst>
    <dgm:cxn modelId="{75D6CB21-3A37-E049-99F9-840AAAFCA029}" srcId="{076C8A62-199F-D640-97F8-0653DF563DA2}" destId="{5EFF89A4-5684-7947-918C-38D66011F395}" srcOrd="1" destOrd="0" parTransId="{A0C0D2B0-09BF-FE45-AE6F-CE9AC821073C}" sibTransId="{59396628-B425-EC41-895D-C3CD8D65EB75}"/>
    <dgm:cxn modelId="{BDDFDE2C-3D0D-DB43-B93E-FFC9D495BAE9}" type="presOf" srcId="{076C8A62-199F-D640-97F8-0653DF563DA2}" destId="{3EBF4FA7-A45F-2D47-B24C-23B3C9C798C8}" srcOrd="0" destOrd="0" presId="urn:microsoft.com/office/officeart/2005/8/layout/default"/>
    <dgm:cxn modelId="{C680FD2F-0871-BF43-88C0-309C98653782}" type="presOf" srcId="{5EFF89A4-5684-7947-918C-38D66011F395}" destId="{CF7C0E41-E3AB-A143-A248-C62949858F24}" srcOrd="0" destOrd="0" presId="urn:microsoft.com/office/officeart/2005/8/layout/default"/>
    <dgm:cxn modelId="{7751A242-DC88-D646-B3B1-80D221390F3F}" srcId="{076C8A62-199F-D640-97F8-0653DF563DA2}" destId="{1AE296C0-1CBA-CF45-92F4-4A2FAE5B0F4A}" srcOrd="2" destOrd="0" parTransId="{A4229938-5121-974B-861D-025EA0686F41}" sibTransId="{C6C72734-CB6F-FD40-9005-C2F6529CD695}"/>
    <dgm:cxn modelId="{8FF1B56B-52D6-A146-9BFE-AA99CA6ACEE4}" type="presOf" srcId="{1AE296C0-1CBA-CF45-92F4-4A2FAE5B0F4A}" destId="{578C1492-4DCF-A84B-BF46-6F19466D3BB9}" srcOrd="0" destOrd="0" presId="urn:microsoft.com/office/officeart/2005/8/layout/default"/>
    <dgm:cxn modelId="{99FAA5E4-295D-5D48-89B6-4A55AFDEED09}" srcId="{076C8A62-199F-D640-97F8-0653DF563DA2}" destId="{C42F5090-1BC8-9A43-8C5F-A3D88186E4E1}" srcOrd="0" destOrd="0" parTransId="{56C3877F-B808-CD45-B164-904287EDCC33}" sibTransId="{E2837FC7-B628-6A48-8DD5-062F90FF2BC1}"/>
    <dgm:cxn modelId="{91461FF2-EC20-8D4F-80F5-3740CB65F413}" type="presOf" srcId="{C42F5090-1BC8-9A43-8C5F-A3D88186E4E1}" destId="{2A5A9446-ADA5-9F4F-B96F-D2F3155EF338}" srcOrd="0" destOrd="0" presId="urn:microsoft.com/office/officeart/2005/8/layout/default"/>
    <dgm:cxn modelId="{FF499203-9E72-D745-BA10-A6E8565EFFAE}" type="presParOf" srcId="{3EBF4FA7-A45F-2D47-B24C-23B3C9C798C8}" destId="{2A5A9446-ADA5-9F4F-B96F-D2F3155EF338}" srcOrd="0" destOrd="0" presId="urn:microsoft.com/office/officeart/2005/8/layout/default"/>
    <dgm:cxn modelId="{E5CA3981-DCD4-3646-8FE1-F524083E6335}" type="presParOf" srcId="{3EBF4FA7-A45F-2D47-B24C-23B3C9C798C8}" destId="{57FE6DD2-D3A1-F64C-A3B5-625A142C783D}" srcOrd="1" destOrd="0" presId="urn:microsoft.com/office/officeart/2005/8/layout/default"/>
    <dgm:cxn modelId="{046D3C31-7CFD-7C40-86F3-830CB045B09B}" type="presParOf" srcId="{3EBF4FA7-A45F-2D47-B24C-23B3C9C798C8}" destId="{CF7C0E41-E3AB-A143-A248-C62949858F24}" srcOrd="2" destOrd="0" presId="urn:microsoft.com/office/officeart/2005/8/layout/default"/>
    <dgm:cxn modelId="{66B4FDB7-7B97-4C43-A1FE-938EAF6607A1}" type="presParOf" srcId="{3EBF4FA7-A45F-2D47-B24C-23B3C9C798C8}" destId="{7B1EC94C-7537-624E-96FD-AFB08780CC9D}" srcOrd="3" destOrd="0" presId="urn:microsoft.com/office/officeart/2005/8/layout/default"/>
    <dgm:cxn modelId="{D501561C-0430-B844-9A23-C48F1248F5DC}" type="presParOf" srcId="{3EBF4FA7-A45F-2D47-B24C-23B3C9C798C8}" destId="{578C1492-4DCF-A84B-BF46-6F19466D3BB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A58A5-452E-B745-8F87-0B26BEE77C58}">
      <dsp:nvSpPr>
        <dsp:cNvPr id="0" name=""/>
        <dsp:cNvSpPr/>
      </dsp:nvSpPr>
      <dsp:spPr>
        <a:xfrm>
          <a:off x="174330" y="2296183"/>
          <a:ext cx="2553114" cy="841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1" kern="1200" dirty="0">
              <a:solidFill>
                <a:schemeClr val="bg1"/>
              </a:solidFill>
            </a:rPr>
            <a:t>Dinero/Ganancia/Utilidad</a:t>
          </a:r>
          <a:endParaRPr lang="es-CO" sz="1800" b="1" kern="1200" dirty="0">
            <a:solidFill>
              <a:schemeClr val="bg1"/>
            </a:solidFill>
          </a:endParaRPr>
        </a:p>
      </dsp:txBody>
      <dsp:txXfrm>
        <a:off x="174330" y="2296183"/>
        <a:ext cx="2553114" cy="841367"/>
      </dsp:txXfrm>
    </dsp:sp>
    <dsp:sp modelId="{50442494-7DB7-964E-8EBF-27DB4904F8C4}">
      <dsp:nvSpPr>
        <dsp:cNvPr id="0" name=""/>
        <dsp:cNvSpPr/>
      </dsp:nvSpPr>
      <dsp:spPr>
        <a:xfrm>
          <a:off x="171428" y="2040291"/>
          <a:ext cx="203088" cy="20308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D37B14-512D-2D43-9037-C7D8FCDB4446}">
      <dsp:nvSpPr>
        <dsp:cNvPr id="0" name=""/>
        <dsp:cNvSpPr/>
      </dsp:nvSpPr>
      <dsp:spPr>
        <a:xfrm>
          <a:off x="313590" y="1755967"/>
          <a:ext cx="203088" cy="203088"/>
        </a:xfrm>
        <a:prstGeom prst="ellipse">
          <a:avLst/>
        </a:prstGeom>
        <a:solidFill>
          <a:schemeClr val="accent5">
            <a:hueOff val="-375475"/>
            <a:satOff val="-968"/>
            <a:lumOff val="-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9956B-6E65-7D48-BD0E-7299CD0D3E06}">
      <dsp:nvSpPr>
        <dsp:cNvPr id="0" name=""/>
        <dsp:cNvSpPr/>
      </dsp:nvSpPr>
      <dsp:spPr>
        <a:xfrm>
          <a:off x="654779" y="1812832"/>
          <a:ext cx="319139" cy="319139"/>
        </a:xfrm>
        <a:prstGeom prst="ellipse">
          <a:avLst/>
        </a:prstGeom>
        <a:solidFill>
          <a:schemeClr val="accent5">
            <a:hueOff val="-750949"/>
            <a:satOff val="-1935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8D72AB-0588-1D44-AA27-DEBAF87FF4E6}">
      <dsp:nvSpPr>
        <dsp:cNvPr id="0" name=""/>
        <dsp:cNvSpPr/>
      </dsp:nvSpPr>
      <dsp:spPr>
        <a:xfrm>
          <a:off x="939103" y="1500075"/>
          <a:ext cx="203088" cy="203088"/>
        </a:xfrm>
        <a:prstGeom prst="ellipse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F0185-F289-2B49-BD0F-1622B7C67EB8}">
      <dsp:nvSpPr>
        <dsp:cNvPr id="0" name=""/>
        <dsp:cNvSpPr/>
      </dsp:nvSpPr>
      <dsp:spPr>
        <a:xfrm>
          <a:off x="1308725" y="1386346"/>
          <a:ext cx="203088" cy="203088"/>
        </a:xfrm>
        <a:prstGeom prst="ellipse">
          <a:avLst/>
        </a:prstGeom>
        <a:solidFill>
          <a:schemeClr val="accent5">
            <a:hueOff val="-1501898"/>
            <a:satOff val="-3871"/>
            <a:lumOff val="-26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9DF26E-7078-5B41-BD23-3A094CA5D9D1}">
      <dsp:nvSpPr>
        <dsp:cNvPr id="0" name=""/>
        <dsp:cNvSpPr/>
      </dsp:nvSpPr>
      <dsp:spPr>
        <a:xfrm>
          <a:off x="1763643" y="1585373"/>
          <a:ext cx="203088" cy="203088"/>
        </a:xfrm>
        <a:prstGeom prst="ellipse">
          <a:avLst/>
        </a:prstGeom>
        <a:solidFill>
          <a:schemeClr val="accent5">
            <a:hueOff val="-1877373"/>
            <a:satOff val="-4839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300215-DBF1-294A-9816-BA5214A9FF70}">
      <dsp:nvSpPr>
        <dsp:cNvPr id="0" name=""/>
        <dsp:cNvSpPr/>
      </dsp:nvSpPr>
      <dsp:spPr>
        <a:xfrm>
          <a:off x="2047967" y="1727535"/>
          <a:ext cx="319139" cy="319139"/>
        </a:xfrm>
        <a:prstGeom prst="ellips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C4C487-FC11-EE47-B058-B9064EDAC16F}">
      <dsp:nvSpPr>
        <dsp:cNvPr id="0" name=""/>
        <dsp:cNvSpPr/>
      </dsp:nvSpPr>
      <dsp:spPr>
        <a:xfrm>
          <a:off x="2446021" y="2040291"/>
          <a:ext cx="203088" cy="203088"/>
        </a:xfrm>
        <a:prstGeom prst="ellipse">
          <a:avLst/>
        </a:prstGeom>
        <a:solidFill>
          <a:schemeClr val="accent5">
            <a:hueOff val="-2628322"/>
            <a:satOff val="-6774"/>
            <a:lumOff val="-45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9ECF9D-B1C0-9D4E-B7F6-FE94A8C777AC}">
      <dsp:nvSpPr>
        <dsp:cNvPr id="0" name=""/>
        <dsp:cNvSpPr/>
      </dsp:nvSpPr>
      <dsp:spPr>
        <a:xfrm>
          <a:off x="2616616" y="2353048"/>
          <a:ext cx="203088" cy="203088"/>
        </a:xfrm>
        <a:prstGeom prst="ellipse">
          <a:avLst/>
        </a:prstGeom>
        <a:solidFill>
          <a:schemeClr val="accent5">
            <a:hueOff val="-3003797"/>
            <a:satOff val="-7742"/>
            <a:lumOff val="-52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2AE946-5E27-E94F-8A30-698B53BA33F6}">
      <dsp:nvSpPr>
        <dsp:cNvPr id="0" name=""/>
        <dsp:cNvSpPr/>
      </dsp:nvSpPr>
      <dsp:spPr>
        <a:xfrm>
          <a:off x="1138130" y="1755967"/>
          <a:ext cx="522227" cy="522227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40A5D-A1A3-5E41-944E-66765815BB51}">
      <dsp:nvSpPr>
        <dsp:cNvPr id="0" name=""/>
        <dsp:cNvSpPr/>
      </dsp:nvSpPr>
      <dsp:spPr>
        <a:xfrm>
          <a:off x="29266" y="2836399"/>
          <a:ext cx="203088" cy="203088"/>
        </a:xfrm>
        <a:prstGeom prst="ellipse">
          <a:avLst/>
        </a:prstGeom>
        <a:solidFill>
          <a:schemeClr val="accent5">
            <a:hueOff val="-3754746"/>
            <a:satOff val="-9677"/>
            <a:lumOff val="-65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DADE9-CD47-724C-8C9C-942DF36DD8D7}">
      <dsp:nvSpPr>
        <dsp:cNvPr id="0" name=""/>
        <dsp:cNvSpPr/>
      </dsp:nvSpPr>
      <dsp:spPr>
        <a:xfrm>
          <a:off x="199861" y="3092290"/>
          <a:ext cx="319139" cy="319139"/>
        </a:xfrm>
        <a:prstGeom prst="ellipse">
          <a:avLst/>
        </a:prstGeom>
        <a:solidFill>
          <a:schemeClr val="accent5">
            <a:hueOff val="-4130220"/>
            <a:satOff val="-10645"/>
            <a:lumOff val="-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6B9CC-90F3-0243-A934-9B5F5DE90048}">
      <dsp:nvSpPr>
        <dsp:cNvPr id="0" name=""/>
        <dsp:cNvSpPr/>
      </dsp:nvSpPr>
      <dsp:spPr>
        <a:xfrm>
          <a:off x="626347" y="3319750"/>
          <a:ext cx="464202" cy="464202"/>
        </a:xfrm>
        <a:prstGeom prst="ellips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264FA0-6B20-0545-B5BB-F2E7D2FD5312}">
      <dsp:nvSpPr>
        <dsp:cNvPr id="0" name=""/>
        <dsp:cNvSpPr/>
      </dsp:nvSpPr>
      <dsp:spPr>
        <a:xfrm>
          <a:off x="1223427" y="3689371"/>
          <a:ext cx="203088" cy="203088"/>
        </a:xfrm>
        <a:prstGeom prst="ellipse">
          <a:avLst/>
        </a:prstGeom>
        <a:solidFill>
          <a:schemeClr val="accent5">
            <a:hueOff val="-4881170"/>
            <a:satOff val="-12580"/>
            <a:lumOff val="-84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38A527-A9EF-D649-9E8D-258A43C38673}">
      <dsp:nvSpPr>
        <dsp:cNvPr id="0" name=""/>
        <dsp:cNvSpPr/>
      </dsp:nvSpPr>
      <dsp:spPr>
        <a:xfrm>
          <a:off x="1337157" y="3319750"/>
          <a:ext cx="319139" cy="319139"/>
        </a:xfrm>
        <a:prstGeom prst="ellipse">
          <a:avLst/>
        </a:prstGeom>
        <a:solidFill>
          <a:schemeClr val="accent5">
            <a:hueOff val="-5256644"/>
            <a:satOff val="-13548"/>
            <a:lumOff val="-9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D933E-3361-3145-8895-3C3F319E5F25}">
      <dsp:nvSpPr>
        <dsp:cNvPr id="0" name=""/>
        <dsp:cNvSpPr/>
      </dsp:nvSpPr>
      <dsp:spPr>
        <a:xfrm>
          <a:off x="1621481" y="3717804"/>
          <a:ext cx="203088" cy="203088"/>
        </a:xfrm>
        <a:prstGeom prst="ellipse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D66EE6-EF21-614D-9D62-CEBA706A2E07}">
      <dsp:nvSpPr>
        <dsp:cNvPr id="0" name=""/>
        <dsp:cNvSpPr/>
      </dsp:nvSpPr>
      <dsp:spPr>
        <a:xfrm>
          <a:off x="1877373" y="3262885"/>
          <a:ext cx="464202" cy="464202"/>
        </a:xfrm>
        <a:prstGeom prst="ellipse">
          <a:avLst/>
        </a:prstGeom>
        <a:solidFill>
          <a:schemeClr val="accent5">
            <a:hueOff val="-6007594"/>
            <a:satOff val="-15484"/>
            <a:lumOff val="-104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9241B-C029-B34F-BCED-903401508AA5}">
      <dsp:nvSpPr>
        <dsp:cNvPr id="0" name=""/>
        <dsp:cNvSpPr/>
      </dsp:nvSpPr>
      <dsp:spPr>
        <a:xfrm>
          <a:off x="2502886" y="3149155"/>
          <a:ext cx="319139" cy="319139"/>
        </a:xfrm>
        <a:prstGeom prst="ellipse">
          <a:avLst/>
        </a:prstGeom>
        <a:solidFill>
          <a:schemeClr val="accent5">
            <a:hueOff val="-6383068"/>
            <a:satOff val="-16451"/>
            <a:lumOff val="-111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352692-59F8-C14F-99AA-217E9868B457}">
      <dsp:nvSpPr>
        <dsp:cNvPr id="0" name=""/>
        <dsp:cNvSpPr/>
      </dsp:nvSpPr>
      <dsp:spPr>
        <a:xfrm>
          <a:off x="2822025" y="1812359"/>
          <a:ext cx="937266" cy="1789344"/>
        </a:xfrm>
        <a:prstGeom prst="chevron">
          <a:avLst>
            <a:gd name="adj" fmla="val 623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2FAE58-A4EF-8841-AD4C-C64169D267FD}">
      <dsp:nvSpPr>
        <dsp:cNvPr id="0" name=""/>
        <dsp:cNvSpPr/>
      </dsp:nvSpPr>
      <dsp:spPr>
        <a:xfrm>
          <a:off x="3759292" y="1813228"/>
          <a:ext cx="2556181" cy="1789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4000" b="1" kern="1200" dirty="0">
              <a:solidFill>
                <a:schemeClr val="bg1"/>
              </a:solidFill>
            </a:rPr>
            <a:t>Libertad Financiera</a:t>
          </a:r>
          <a:endParaRPr lang="es-CO" sz="4000" b="1" kern="1200" dirty="0">
            <a:solidFill>
              <a:schemeClr val="bg1"/>
            </a:solidFill>
          </a:endParaRPr>
        </a:p>
      </dsp:txBody>
      <dsp:txXfrm>
        <a:off x="3759292" y="1813228"/>
        <a:ext cx="2556181" cy="1789327"/>
      </dsp:txXfrm>
    </dsp:sp>
    <dsp:sp modelId="{906C9A9D-EFB1-E74E-8533-1CDB71C77200}">
      <dsp:nvSpPr>
        <dsp:cNvPr id="0" name=""/>
        <dsp:cNvSpPr/>
      </dsp:nvSpPr>
      <dsp:spPr>
        <a:xfrm>
          <a:off x="6315474" y="1812359"/>
          <a:ext cx="937266" cy="1789344"/>
        </a:xfrm>
        <a:prstGeom prst="chevron">
          <a:avLst>
            <a:gd name="adj" fmla="val 6231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4E3563-5F74-9A4C-A1CC-6C26F232F9D7}">
      <dsp:nvSpPr>
        <dsp:cNvPr id="0" name=""/>
        <dsp:cNvSpPr/>
      </dsp:nvSpPr>
      <dsp:spPr>
        <a:xfrm>
          <a:off x="7354988" y="1664484"/>
          <a:ext cx="2172754" cy="2172754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b="1" kern="1200" dirty="0"/>
            <a:t>Libertad de Decisión</a:t>
          </a:r>
          <a:endParaRPr lang="es-CO" sz="2800" b="1" kern="1200" dirty="0"/>
        </a:p>
      </dsp:txBody>
      <dsp:txXfrm>
        <a:off x="7673180" y="1982676"/>
        <a:ext cx="1536370" cy="1536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E4923-3A75-DC4F-B03E-008049B2A7BF}">
      <dsp:nvSpPr>
        <dsp:cNvPr id="0" name=""/>
        <dsp:cNvSpPr/>
      </dsp:nvSpPr>
      <dsp:spPr>
        <a:xfrm>
          <a:off x="7335" y="0"/>
          <a:ext cx="2966114" cy="2687520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0" tIns="571500" rIns="571500" bIns="571500" numCol="1" spcCol="1270" anchor="ctr" anchorCtr="0">
          <a:noAutofit/>
        </a:bodyPr>
        <a:lstStyle/>
        <a:p>
          <a:pPr marL="0" lvl="0" indent="0" algn="ctr" defTabSz="6667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0" b="1" kern="1200" dirty="0"/>
            <a:t>C</a:t>
          </a:r>
        </a:p>
      </dsp:txBody>
      <dsp:txXfrm>
        <a:off x="86050" y="78715"/>
        <a:ext cx="2808684" cy="2530090"/>
      </dsp:txXfrm>
    </dsp:sp>
    <dsp:sp modelId="{25D35442-178E-6D4E-9961-495645189600}">
      <dsp:nvSpPr>
        <dsp:cNvPr id="0" name=""/>
        <dsp:cNvSpPr/>
      </dsp:nvSpPr>
      <dsp:spPr>
        <a:xfrm>
          <a:off x="3471757" y="0"/>
          <a:ext cx="2966114" cy="2687520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0" tIns="571500" rIns="571500" bIns="571500" numCol="1" spcCol="1270" anchor="ctr" anchorCtr="0">
          <a:noAutofit/>
        </a:bodyPr>
        <a:lstStyle/>
        <a:p>
          <a:pPr marL="0" lvl="0" indent="0" algn="ctr" defTabSz="6667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0" b="1" kern="1200" dirty="0"/>
            <a:t>P</a:t>
          </a:r>
        </a:p>
      </dsp:txBody>
      <dsp:txXfrm>
        <a:off x="3550472" y="78715"/>
        <a:ext cx="2808684" cy="2530090"/>
      </dsp:txXfrm>
    </dsp:sp>
    <dsp:sp modelId="{A453CD2D-B81A-0940-A46F-2EBF10E4665C}">
      <dsp:nvSpPr>
        <dsp:cNvPr id="0" name=""/>
        <dsp:cNvSpPr/>
      </dsp:nvSpPr>
      <dsp:spPr>
        <a:xfrm>
          <a:off x="6936179" y="0"/>
          <a:ext cx="2966114" cy="2687520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0" tIns="571500" rIns="571500" bIns="571500" numCol="1" spcCol="1270" anchor="ctr" anchorCtr="0">
          <a:noAutofit/>
        </a:bodyPr>
        <a:lstStyle/>
        <a:p>
          <a:pPr marL="0" lvl="0" indent="0" algn="ctr" defTabSz="6667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0" b="1" kern="1200" dirty="0"/>
            <a:t>D</a:t>
          </a:r>
        </a:p>
      </dsp:txBody>
      <dsp:txXfrm>
        <a:off x="7014894" y="78715"/>
        <a:ext cx="2808684" cy="25300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E4923-3A75-DC4F-B03E-008049B2A7BF}">
      <dsp:nvSpPr>
        <dsp:cNvPr id="0" name=""/>
        <dsp:cNvSpPr/>
      </dsp:nvSpPr>
      <dsp:spPr>
        <a:xfrm>
          <a:off x="7335" y="0"/>
          <a:ext cx="2966114" cy="2687520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0" tIns="571500" rIns="571500" bIns="571500" numCol="1" spcCol="1270" anchor="ctr" anchorCtr="0">
          <a:noAutofit/>
        </a:bodyPr>
        <a:lstStyle/>
        <a:p>
          <a:pPr marL="0" lvl="0" indent="0" algn="ctr" defTabSz="6667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0" b="1" kern="1200" dirty="0"/>
            <a:t>C</a:t>
          </a:r>
        </a:p>
      </dsp:txBody>
      <dsp:txXfrm>
        <a:off x="86050" y="78715"/>
        <a:ext cx="2808684" cy="2530090"/>
      </dsp:txXfrm>
    </dsp:sp>
    <dsp:sp modelId="{25D35442-178E-6D4E-9961-495645189600}">
      <dsp:nvSpPr>
        <dsp:cNvPr id="0" name=""/>
        <dsp:cNvSpPr/>
      </dsp:nvSpPr>
      <dsp:spPr>
        <a:xfrm>
          <a:off x="3471757" y="0"/>
          <a:ext cx="2966114" cy="2687520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0" tIns="571500" rIns="571500" bIns="571500" numCol="1" spcCol="1270" anchor="ctr" anchorCtr="0">
          <a:noAutofit/>
        </a:bodyPr>
        <a:lstStyle/>
        <a:p>
          <a:pPr marL="0" lvl="0" indent="0" algn="ctr" defTabSz="6667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0" b="1" kern="1200" dirty="0"/>
            <a:t>P</a:t>
          </a:r>
        </a:p>
      </dsp:txBody>
      <dsp:txXfrm>
        <a:off x="3550472" y="78715"/>
        <a:ext cx="2808684" cy="2530090"/>
      </dsp:txXfrm>
    </dsp:sp>
    <dsp:sp modelId="{A453CD2D-B81A-0940-A46F-2EBF10E4665C}">
      <dsp:nvSpPr>
        <dsp:cNvPr id="0" name=""/>
        <dsp:cNvSpPr/>
      </dsp:nvSpPr>
      <dsp:spPr>
        <a:xfrm>
          <a:off x="6936179" y="0"/>
          <a:ext cx="2966114" cy="2687520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0" tIns="571500" rIns="571500" bIns="571500" numCol="1" spcCol="1270" anchor="ctr" anchorCtr="0">
          <a:noAutofit/>
        </a:bodyPr>
        <a:lstStyle/>
        <a:p>
          <a:pPr marL="0" lvl="0" indent="0" algn="ctr" defTabSz="6667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0" b="1" kern="1200" dirty="0"/>
            <a:t>D</a:t>
          </a:r>
        </a:p>
      </dsp:txBody>
      <dsp:txXfrm>
        <a:off x="7014894" y="78715"/>
        <a:ext cx="2808684" cy="25300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15DB2-8029-E44B-A4BA-1264A4FA7BBE}">
      <dsp:nvSpPr>
        <dsp:cNvPr id="0" name=""/>
        <dsp:cNvSpPr/>
      </dsp:nvSpPr>
      <dsp:spPr>
        <a:xfrm>
          <a:off x="4443970" y="85"/>
          <a:ext cx="1627658" cy="1627658"/>
        </a:xfrm>
        <a:prstGeom prst="ellipse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1" kern="1200"/>
            <a:t>Costo de adquisición de cliente</a:t>
          </a:r>
          <a:endParaRPr lang="es-CO" sz="1800" kern="1200"/>
        </a:p>
      </dsp:txBody>
      <dsp:txXfrm>
        <a:off x="4682335" y="238450"/>
        <a:ext cx="1150928" cy="1150928"/>
      </dsp:txXfrm>
    </dsp:sp>
    <dsp:sp modelId="{3B8FA916-E054-5243-9FD2-731F3ED91E3C}">
      <dsp:nvSpPr>
        <dsp:cNvPr id="0" name=""/>
        <dsp:cNvSpPr/>
      </dsp:nvSpPr>
      <dsp:spPr>
        <a:xfrm rot="3600000">
          <a:off x="5646224" y="1680612"/>
          <a:ext cx="435551" cy="36654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500" kern="1200"/>
        </a:p>
      </dsp:txBody>
      <dsp:txXfrm>
        <a:off x="5673715" y="1706306"/>
        <a:ext cx="325588" cy="219925"/>
      </dsp:txXfrm>
    </dsp:sp>
    <dsp:sp modelId="{13CEA590-7805-1049-82AC-F135476FFD2F}">
      <dsp:nvSpPr>
        <dsp:cNvPr id="0" name=""/>
        <dsp:cNvSpPr/>
      </dsp:nvSpPr>
      <dsp:spPr>
        <a:xfrm>
          <a:off x="5668697" y="2121375"/>
          <a:ext cx="1627658" cy="1627658"/>
        </a:xfrm>
        <a:prstGeom prst="ellipse">
          <a:avLst/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1" kern="1200"/>
            <a:t>Ticket promedio</a:t>
          </a:r>
          <a:endParaRPr lang="es-CO" sz="1800" kern="1200"/>
        </a:p>
      </dsp:txBody>
      <dsp:txXfrm>
        <a:off x="5907062" y="2359740"/>
        <a:ext cx="1150928" cy="1150928"/>
      </dsp:txXfrm>
    </dsp:sp>
    <dsp:sp modelId="{EF596E90-155E-EE4D-BB30-BCE956881E76}">
      <dsp:nvSpPr>
        <dsp:cNvPr id="0" name=""/>
        <dsp:cNvSpPr/>
      </dsp:nvSpPr>
      <dsp:spPr>
        <a:xfrm rot="10800000">
          <a:off x="5052351" y="2751933"/>
          <a:ext cx="435551" cy="36654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500" kern="1200"/>
        </a:p>
      </dsp:txBody>
      <dsp:txXfrm rot="10800000">
        <a:off x="5162314" y="2825242"/>
        <a:ext cx="325588" cy="219925"/>
      </dsp:txXfrm>
    </dsp:sp>
    <dsp:sp modelId="{4D7B103A-DA82-DA42-B7A1-FBFA9105AC57}">
      <dsp:nvSpPr>
        <dsp:cNvPr id="0" name=""/>
        <dsp:cNvSpPr/>
      </dsp:nvSpPr>
      <dsp:spPr>
        <a:xfrm>
          <a:off x="3219243" y="2121375"/>
          <a:ext cx="1627658" cy="1627658"/>
        </a:xfrm>
        <a:prstGeom prst="ellipse">
          <a:avLst/>
        </a:prstGeom>
        <a:solidFill>
          <a:schemeClr val="accent6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1" kern="1200"/>
            <a:t>Life Time Value</a:t>
          </a:r>
          <a:endParaRPr lang="es-CO" sz="1800" kern="1200"/>
        </a:p>
      </dsp:txBody>
      <dsp:txXfrm>
        <a:off x="3457608" y="2359740"/>
        <a:ext cx="1150928" cy="1150928"/>
      </dsp:txXfrm>
    </dsp:sp>
    <dsp:sp modelId="{C7DEBC4A-D33B-2243-A923-8C5D9C32C149}">
      <dsp:nvSpPr>
        <dsp:cNvPr id="0" name=""/>
        <dsp:cNvSpPr/>
      </dsp:nvSpPr>
      <dsp:spPr>
        <a:xfrm rot="18000000">
          <a:off x="4421496" y="1701963"/>
          <a:ext cx="435551" cy="36654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500" kern="1200"/>
        </a:p>
      </dsp:txBody>
      <dsp:txXfrm>
        <a:off x="4448987" y="1822887"/>
        <a:ext cx="325588" cy="2199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01333-95B5-CB44-9CA7-A0E83B58E216}">
      <dsp:nvSpPr>
        <dsp:cNvPr id="0" name=""/>
        <dsp:cNvSpPr/>
      </dsp:nvSpPr>
      <dsp:spPr>
        <a:xfrm>
          <a:off x="5262" y="0"/>
          <a:ext cx="5062686" cy="374912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700" b="1" kern="1200" dirty="0"/>
            <a:t>Margen de Utilidad Real</a:t>
          </a:r>
          <a:endParaRPr lang="es-CO" sz="3700" kern="1200" dirty="0"/>
        </a:p>
      </dsp:txBody>
      <dsp:txXfrm>
        <a:off x="5262" y="0"/>
        <a:ext cx="5062686" cy="1124736"/>
      </dsp:txXfrm>
    </dsp:sp>
    <dsp:sp modelId="{508C19F2-B70A-E840-B87D-2B0877B19687}">
      <dsp:nvSpPr>
        <dsp:cNvPr id="0" name=""/>
        <dsp:cNvSpPr/>
      </dsp:nvSpPr>
      <dsp:spPr>
        <a:xfrm>
          <a:off x="511531" y="1124736"/>
          <a:ext cx="4050149" cy="24369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kern="1200" dirty="0"/>
            <a:t>Cálculo real al final de las operaciones del negocio.</a:t>
          </a:r>
        </a:p>
      </dsp:txBody>
      <dsp:txXfrm>
        <a:off x="582906" y="1196111"/>
        <a:ext cx="3907399" cy="2294178"/>
      </dsp:txXfrm>
    </dsp:sp>
    <dsp:sp modelId="{AB99C739-0415-E346-B0E7-4576EFB92083}">
      <dsp:nvSpPr>
        <dsp:cNvPr id="0" name=""/>
        <dsp:cNvSpPr/>
      </dsp:nvSpPr>
      <dsp:spPr>
        <a:xfrm>
          <a:off x="5447650" y="0"/>
          <a:ext cx="5062686" cy="374912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700" b="1" kern="1200"/>
            <a:t>Escalabilidad</a:t>
          </a:r>
          <a:endParaRPr lang="es-CO" sz="3700" kern="1200"/>
        </a:p>
      </dsp:txBody>
      <dsp:txXfrm>
        <a:off x="5447650" y="0"/>
        <a:ext cx="5062686" cy="1124736"/>
      </dsp:txXfrm>
    </dsp:sp>
    <dsp:sp modelId="{B5E865CF-F41C-CE4E-961B-646DE05CE564}">
      <dsp:nvSpPr>
        <dsp:cNvPr id="0" name=""/>
        <dsp:cNvSpPr/>
      </dsp:nvSpPr>
      <dsp:spPr>
        <a:xfrm>
          <a:off x="5953919" y="1125056"/>
          <a:ext cx="4050149" cy="736551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500" b="1" kern="1200"/>
            <a:t>Es “recomprable”</a:t>
          </a:r>
          <a:endParaRPr lang="es-CO" sz="2500" kern="1200"/>
        </a:p>
      </dsp:txBody>
      <dsp:txXfrm>
        <a:off x="5975492" y="1146629"/>
        <a:ext cx="4007003" cy="693405"/>
      </dsp:txXfrm>
    </dsp:sp>
    <dsp:sp modelId="{83342B79-1A6A-584E-AAF1-9091A31DAA69}">
      <dsp:nvSpPr>
        <dsp:cNvPr id="0" name=""/>
        <dsp:cNvSpPr/>
      </dsp:nvSpPr>
      <dsp:spPr>
        <a:xfrm>
          <a:off x="5953919" y="1974924"/>
          <a:ext cx="4050149" cy="736551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500" b="1" kern="1200"/>
            <a:t>Ventana de Conversión corta</a:t>
          </a:r>
          <a:endParaRPr lang="es-CO" sz="2500" kern="1200"/>
        </a:p>
      </dsp:txBody>
      <dsp:txXfrm>
        <a:off x="5975492" y="1996497"/>
        <a:ext cx="4007003" cy="693405"/>
      </dsp:txXfrm>
    </dsp:sp>
    <dsp:sp modelId="{0706A5F8-AF91-EA4C-8405-B0165DCA740B}">
      <dsp:nvSpPr>
        <dsp:cNvPr id="0" name=""/>
        <dsp:cNvSpPr/>
      </dsp:nvSpPr>
      <dsp:spPr>
        <a:xfrm>
          <a:off x="5953919" y="2824791"/>
          <a:ext cx="4050149" cy="736551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500" b="1" kern="1200"/>
            <a:t>Ventas incrementales</a:t>
          </a:r>
          <a:endParaRPr lang="es-CO" sz="2500" kern="1200"/>
        </a:p>
      </dsp:txBody>
      <dsp:txXfrm>
        <a:off x="5975492" y="2846364"/>
        <a:ext cx="4007003" cy="6934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212B0-EB51-BB48-9D2D-820EB4482BF3}">
      <dsp:nvSpPr>
        <dsp:cNvPr id="0" name=""/>
        <dsp:cNvSpPr/>
      </dsp:nvSpPr>
      <dsp:spPr>
        <a:xfrm>
          <a:off x="6071" y="1031206"/>
          <a:ext cx="1686706" cy="168670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b="1" kern="1200"/>
            <a:t>Comunicación Masiva</a:t>
          </a:r>
          <a:endParaRPr lang="es-CO" sz="1500" kern="1200"/>
        </a:p>
      </dsp:txBody>
      <dsp:txXfrm>
        <a:off x="253083" y="1278218"/>
        <a:ext cx="1192682" cy="1192682"/>
      </dsp:txXfrm>
    </dsp:sp>
    <dsp:sp modelId="{43D244BD-A65E-0146-BA07-31E581E66279}">
      <dsp:nvSpPr>
        <dsp:cNvPr id="0" name=""/>
        <dsp:cNvSpPr/>
      </dsp:nvSpPr>
      <dsp:spPr>
        <a:xfrm>
          <a:off x="1829738" y="1385415"/>
          <a:ext cx="978289" cy="978289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/>
        </a:p>
      </dsp:txBody>
      <dsp:txXfrm>
        <a:off x="1959410" y="1759513"/>
        <a:ext cx="718945" cy="230093"/>
      </dsp:txXfrm>
    </dsp:sp>
    <dsp:sp modelId="{1BB9EA4A-81FF-3F46-BE9C-B6CEF0705F56}">
      <dsp:nvSpPr>
        <dsp:cNvPr id="0" name=""/>
        <dsp:cNvSpPr/>
      </dsp:nvSpPr>
      <dsp:spPr>
        <a:xfrm>
          <a:off x="2944988" y="1031206"/>
          <a:ext cx="1686706" cy="1686706"/>
        </a:xfrm>
        <a:prstGeom prst="ellips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b="1" kern="1200"/>
            <a:t>Mensaje claro</a:t>
          </a:r>
          <a:endParaRPr lang="es-CO" sz="1500" kern="1200"/>
        </a:p>
      </dsp:txBody>
      <dsp:txXfrm>
        <a:off x="3192000" y="1278218"/>
        <a:ext cx="1192682" cy="1192682"/>
      </dsp:txXfrm>
    </dsp:sp>
    <dsp:sp modelId="{D1B44F0D-B3F5-5F43-A1A5-FBEB426FB8D2}">
      <dsp:nvSpPr>
        <dsp:cNvPr id="0" name=""/>
        <dsp:cNvSpPr/>
      </dsp:nvSpPr>
      <dsp:spPr>
        <a:xfrm>
          <a:off x="4768655" y="1385415"/>
          <a:ext cx="978289" cy="978289"/>
        </a:xfrm>
        <a:prstGeom prst="mathPlus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/>
        </a:p>
      </dsp:txBody>
      <dsp:txXfrm>
        <a:off x="4898327" y="1759513"/>
        <a:ext cx="718945" cy="230093"/>
      </dsp:txXfrm>
    </dsp:sp>
    <dsp:sp modelId="{DBD40E1F-B6B6-5C41-8548-78B00F84CFB4}">
      <dsp:nvSpPr>
        <dsp:cNvPr id="0" name=""/>
        <dsp:cNvSpPr/>
      </dsp:nvSpPr>
      <dsp:spPr>
        <a:xfrm>
          <a:off x="5883905" y="1031206"/>
          <a:ext cx="1686706" cy="1686706"/>
        </a:xfrm>
        <a:prstGeom prst="ellips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b="1" kern="1200"/>
            <a:t>Poder de Atracción</a:t>
          </a:r>
          <a:endParaRPr lang="es-CO" sz="1500" kern="1200"/>
        </a:p>
      </dsp:txBody>
      <dsp:txXfrm>
        <a:off x="6130917" y="1278218"/>
        <a:ext cx="1192682" cy="1192682"/>
      </dsp:txXfrm>
    </dsp:sp>
    <dsp:sp modelId="{16B38BA7-AD65-0043-8DBD-3CA9C68B95F3}">
      <dsp:nvSpPr>
        <dsp:cNvPr id="0" name=""/>
        <dsp:cNvSpPr/>
      </dsp:nvSpPr>
      <dsp:spPr>
        <a:xfrm>
          <a:off x="7707572" y="1385415"/>
          <a:ext cx="978289" cy="978289"/>
        </a:xfrm>
        <a:prstGeom prst="mathEqual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/>
        </a:p>
      </dsp:txBody>
      <dsp:txXfrm>
        <a:off x="7837244" y="1586943"/>
        <a:ext cx="718945" cy="575233"/>
      </dsp:txXfrm>
    </dsp:sp>
    <dsp:sp modelId="{7782FB86-FDE9-314B-BA5F-737C12CA8A59}">
      <dsp:nvSpPr>
        <dsp:cNvPr id="0" name=""/>
        <dsp:cNvSpPr/>
      </dsp:nvSpPr>
      <dsp:spPr>
        <a:xfrm>
          <a:off x="8822822" y="1031206"/>
          <a:ext cx="1686706" cy="1686706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b="1" kern="1200"/>
            <a:t>Fases de Customer Journey</a:t>
          </a:r>
          <a:endParaRPr lang="es-CO" sz="1500" kern="1200"/>
        </a:p>
      </dsp:txBody>
      <dsp:txXfrm>
        <a:off x="9069834" y="1278218"/>
        <a:ext cx="1192682" cy="11926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5A6DD-BE25-5348-9A29-38B817596DF5}">
      <dsp:nvSpPr>
        <dsp:cNvPr id="0" name=""/>
        <dsp:cNvSpPr/>
      </dsp:nvSpPr>
      <dsp:spPr>
        <a:xfrm>
          <a:off x="4889069" y="1619337"/>
          <a:ext cx="3459052" cy="600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165"/>
              </a:lnTo>
              <a:lnTo>
                <a:pt x="3459052" y="300165"/>
              </a:lnTo>
              <a:lnTo>
                <a:pt x="3459052" y="600331"/>
              </a:lnTo>
            </a:path>
          </a:pathLst>
        </a:custGeom>
        <a:noFill/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E9B13-D4E0-394B-84CF-6C477C5870CE}">
      <dsp:nvSpPr>
        <dsp:cNvPr id="0" name=""/>
        <dsp:cNvSpPr/>
      </dsp:nvSpPr>
      <dsp:spPr>
        <a:xfrm>
          <a:off x="4843349" y="1619337"/>
          <a:ext cx="91440" cy="600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0331"/>
              </a:lnTo>
            </a:path>
          </a:pathLst>
        </a:custGeom>
        <a:noFill/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C4F4AC-203B-7745-99E9-A003DE85A7A6}">
      <dsp:nvSpPr>
        <dsp:cNvPr id="0" name=""/>
        <dsp:cNvSpPr/>
      </dsp:nvSpPr>
      <dsp:spPr>
        <a:xfrm>
          <a:off x="1430017" y="1619337"/>
          <a:ext cx="3459052" cy="600331"/>
        </a:xfrm>
        <a:custGeom>
          <a:avLst/>
          <a:gdLst/>
          <a:ahLst/>
          <a:cxnLst/>
          <a:rect l="0" t="0" r="0" b="0"/>
          <a:pathLst>
            <a:path>
              <a:moveTo>
                <a:pt x="3459052" y="0"/>
              </a:moveTo>
              <a:lnTo>
                <a:pt x="3459052" y="300165"/>
              </a:lnTo>
              <a:lnTo>
                <a:pt x="0" y="300165"/>
              </a:lnTo>
              <a:lnTo>
                <a:pt x="0" y="600331"/>
              </a:lnTo>
            </a:path>
          </a:pathLst>
        </a:custGeom>
        <a:noFill/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C9C3AF-504A-8744-AF1E-AF8D03398CA7}">
      <dsp:nvSpPr>
        <dsp:cNvPr id="0" name=""/>
        <dsp:cNvSpPr/>
      </dsp:nvSpPr>
      <dsp:spPr>
        <a:xfrm>
          <a:off x="4174389" y="189976"/>
          <a:ext cx="1429360" cy="142936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4DAA58-D232-EC4E-A88E-B994CCA7DDC6}">
      <dsp:nvSpPr>
        <dsp:cNvPr id="0" name=""/>
        <dsp:cNvSpPr/>
      </dsp:nvSpPr>
      <dsp:spPr>
        <a:xfrm>
          <a:off x="4174389" y="189976"/>
          <a:ext cx="1429360" cy="142936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4ACF8B-0464-0C43-9F0F-7A84E268A25C}">
      <dsp:nvSpPr>
        <dsp:cNvPr id="0" name=""/>
        <dsp:cNvSpPr/>
      </dsp:nvSpPr>
      <dsp:spPr>
        <a:xfrm>
          <a:off x="3459708" y="447261"/>
          <a:ext cx="2858721" cy="91479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4300" b="1" kern="1200" dirty="0">
              <a:solidFill>
                <a:schemeClr val="bg1"/>
              </a:solidFill>
            </a:rPr>
            <a:t>EMBUDO</a:t>
          </a:r>
        </a:p>
      </dsp:txBody>
      <dsp:txXfrm>
        <a:off x="3459708" y="447261"/>
        <a:ext cx="2858721" cy="914790"/>
      </dsp:txXfrm>
    </dsp:sp>
    <dsp:sp modelId="{4C90BBB8-3F16-F641-8CE0-6EC5F06CEAF9}">
      <dsp:nvSpPr>
        <dsp:cNvPr id="0" name=""/>
        <dsp:cNvSpPr/>
      </dsp:nvSpPr>
      <dsp:spPr>
        <a:xfrm>
          <a:off x="715336" y="2219668"/>
          <a:ext cx="1429360" cy="142936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837914-7E3A-7E45-97E4-E892B010F0C2}">
      <dsp:nvSpPr>
        <dsp:cNvPr id="0" name=""/>
        <dsp:cNvSpPr/>
      </dsp:nvSpPr>
      <dsp:spPr>
        <a:xfrm>
          <a:off x="715336" y="2219668"/>
          <a:ext cx="1429360" cy="142936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C71BC-13F6-904C-BD9C-583ED56CCDA4}">
      <dsp:nvSpPr>
        <dsp:cNvPr id="0" name=""/>
        <dsp:cNvSpPr/>
      </dsp:nvSpPr>
      <dsp:spPr>
        <a:xfrm>
          <a:off x="656" y="2476953"/>
          <a:ext cx="2858721" cy="91479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4300" b="1" kern="1200" dirty="0">
              <a:solidFill>
                <a:schemeClr val="bg1"/>
              </a:solidFill>
            </a:rPr>
            <a:t>Permanente</a:t>
          </a:r>
          <a:endParaRPr lang="es-CO" sz="4300" b="1" kern="1200" dirty="0">
            <a:solidFill>
              <a:schemeClr val="bg1"/>
            </a:solidFill>
          </a:endParaRPr>
        </a:p>
      </dsp:txBody>
      <dsp:txXfrm>
        <a:off x="656" y="2476953"/>
        <a:ext cx="2858721" cy="914790"/>
      </dsp:txXfrm>
    </dsp:sp>
    <dsp:sp modelId="{613592BA-B0D2-5F42-BB5E-BBB7FFFC2B5B}">
      <dsp:nvSpPr>
        <dsp:cNvPr id="0" name=""/>
        <dsp:cNvSpPr/>
      </dsp:nvSpPr>
      <dsp:spPr>
        <a:xfrm>
          <a:off x="4174389" y="2219668"/>
          <a:ext cx="1429360" cy="142936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EFC62F-191C-7948-BA8C-7A3F54F6A79E}">
      <dsp:nvSpPr>
        <dsp:cNvPr id="0" name=""/>
        <dsp:cNvSpPr/>
      </dsp:nvSpPr>
      <dsp:spPr>
        <a:xfrm>
          <a:off x="4174389" y="2219668"/>
          <a:ext cx="1429360" cy="142936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0B0A8-6A5A-2B46-A5BC-4FBF64E07D28}">
      <dsp:nvSpPr>
        <dsp:cNvPr id="0" name=""/>
        <dsp:cNvSpPr/>
      </dsp:nvSpPr>
      <dsp:spPr>
        <a:xfrm>
          <a:off x="3459708" y="2476953"/>
          <a:ext cx="2858721" cy="91479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4300" b="1" kern="1200" dirty="0">
              <a:solidFill>
                <a:schemeClr val="bg1"/>
              </a:solidFill>
            </a:rPr>
            <a:t>Cíclico</a:t>
          </a:r>
          <a:endParaRPr lang="es-CO" sz="4300" b="1" kern="1200" dirty="0">
            <a:solidFill>
              <a:schemeClr val="bg1"/>
            </a:solidFill>
          </a:endParaRPr>
        </a:p>
      </dsp:txBody>
      <dsp:txXfrm>
        <a:off x="3459708" y="2476953"/>
        <a:ext cx="2858721" cy="914790"/>
      </dsp:txXfrm>
    </dsp:sp>
    <dsp:sp modelId="{881706A7-AB91-094C-B233-158820439081}">
      <dsp:nvSpPr>
        <dsp:cNvPr id="0" name=""/>
        <dsp:cNvSpPr/>
      </dsp:nvSpPr>
      <dsp:spPr>
        <a:xfrm>
          <a:off x="7633441" y="2219668"/>
          <a:ext cx="1429360" cy="142936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FD9D8-1615-914D-BE59-032567620A3C}">
      <dsp:nvSpPr>
        <dsp:cNvPr id="0" name=""/>
        <dsp:cNvSpPr/>
      </dsp:nvSpPr>
      <dsp:spPr>
        <a:xfrm>
          <a:off x="7633441" y="2219668"/>
          <a:ext cx="1429360" cy="142936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CBACF-05CB-254E-9C83-CE1AD93E636B}">
      <dsp:nvSpPr>
        <dsp:cNvPr id="0" name=""/>
        <dsp:cNvSpPr/>
      </dsp:nvSpPr>
      <dsp:spPr>
        <a:xfrm>
          <a:off x="6918761" y="2476953"/>
          <a:ext cx="2858721" cy="91479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4300" b="1" kern="1200" dirty="0">
              <a:solidFill>
                <a:schemeClr val="bg1"/>
              </a:solidFill>
            </a:rPr>
            <a:t>Eventual</a:t>
          </a:r>
          <a:endParaRPr lang="es-CO" sz="4300" b="1" kern="1200" dirty="0">
            <a:solidFill>
              <a:schemeClr val="bg1"/>
            </a:solidFill>
          </a:endParaRPr>
        </a:p>
      </dsp:txBody>
      <dsp:txXfrm>
        <a:off x="6918761" y="2476953"/>
        <a:ext cx="2858721" cy="9147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A9446-ADA5-9F4F-B96F-D2F3155EF338}">
      <dsp:nvSpPr>
        <dsp:cNvPr id="0" name=""/>
        <dsp:cNvSpPr/>
      </dsp:nvSpPr>
      <dsp:spPr>
        <a:xfrm>
          <a:off x="0" y="736611"/>
          <a:ext cx="2932291" cy="17593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500" b="1" kern="1200" dirty="0"/>
            <a:t>Crear </a:t>
          </a:r>
          <a:r>
            <a:rPr lang="es-ES_tradnl" sz="3500" kern="1200" dirty="0"/>
            <a:t>negocios con bajo costo.</a:t>
          </a:r>
          <a:endParaRPr lang="es-CO" sz="3500" kern="1200" dirty="0"/>
        </a:p>
      </dsp:txBody>
      <dsp:txXfrm>
        <a:off x="0" y="736611"/>
        <a:ext cx="2932291" cy="1759374"/>
      </dsp:txXfrm>
    </dsp:sp>
    <dsp:sp modelId="{CF7C0E41-E3AB-A143-A248-C62949858F24}">
      <dsp:nvSpPr>
        <dsp:cNvPr id="0" name=""/>
        <dsp:cNvSpPr/>
      </dsp:nvSpPr>
      <dsp:spPr>
        <a:xfrm>
          <a:off x="3225520" y="736611"/>
          <a:ext cx="2932291" cy="1759374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500" b="1" kern="1200"/>
            <a:t>Incrementar</a:t>
          </a:r>
          <a:r>
            <a:rPr lang="es-ES_tradnl" sz="3500" kern="1200"/>
            <a:t> las ventas. </a:t>
          </a:r>
          <a:endParaRPr lang="es-CO" sz="3500" kern="1200"/>
        </a:p>
      </dsp:txBody>
      <dsp:txXfrm>
        <a:off x="3225520" y="736611"/>
        <a:ext cx="2932291" cy="1759374"/>
      </dsp:txXfrm>
    </dsp:sp>
    <dsp:sp modelId="{578C1492-4DCF-A84B-BF46-6F19466D3BB9}">
      <dsp:nvSpPr>
        <dsp:cNvPr id="0" name=""/>
        <dsp:cNvSpPr/>
      </dsp:nvSpPr>
      <dsp:spPr>
        <a:xfrm>
          <a:off x="6451040" y="736611"/>
          <a:ext cx="2932291" cy="1759374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500" b="1" kern="1200"/>
            <a:t>Multiplicar</a:t>
          </a:r>
          <a:r>
            <a:rPr lang="es-ES_tradnl" sz="3500" kern="1200"/>
            <a:t> tus utilidades.</a:t>
          </a:r>
          <a:endParaRPr lang="es-CO" sz="3500" kern="1200"/>
        </a:p>
      </dsp:txBody>
      <dsp:txXfrm>
        <a:off x="6451040" y="736611"/>
        <a:ext cx="2932291" cy="1759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18D60BB-05FB-82C2-5AD7-07EBC714BD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9893" y="-85726"/>
            <a:ext cx="12411783" cy="702945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DA7F653-0F01-C314-5425-42A894D6DF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4169229"/>
            <a:ext cx="9144000" cy="184500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FFB62A-5D89-4647-8481-DBD9C9051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6050915"/>
            <a:ext cx="9144000" cy="58807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 dirty="0"/>
              <a:t>Haz clic para editar el estilo de subtítulo del patrón</a:t>
            </a:r>
            <a:endParaRPr lang="es-CO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B42F855-7AE2-C810-6E8B-C564E7C0A1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0439" y="-85726"/>
            <a:ext cx="5371121" cy="433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4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51DC7B1-21D4-02E8-621F-C267F340D7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106325" y="-243995"/>
            <a:ext cx="12970689" cy="734599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58D1BED-B9EB-EB38-702A-2D2B264088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4519" y="165219"/>
            <a:ext cx="10000839" cy="206271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9DD9BAB-B5AF-4895-4311-D01FE969C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5135"/>
            <a:ext cx="7920338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5E579D-CDDE-7128-6656-C1152DAB0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7842"/>
            <a:ext cx="10515600" cy="37491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" pitchFamily="2" charset="77"/>
              </a:defRPr>
            </a:lvl1pPr>
            <a:lvl2pPr>
              <a:defRPr>
                <a:solidFill>
                  <a:schemeClr val="bg1"/>
                </a:solidFill>
                <a:latin typeface="Montserrat" pitchFamily="2" charset="77"/>
              </a:defRPr>
            </a:lvl2pPr>
            <a:lvl3pPr>
              <a:defRPr>
                <a:solidFill>
                  <a:schemeClr val="bg1"/>
                </a:solidFill>
                <a:latin typeface="Montserrat" pitchFamily="2" charset="77"/>
              </a:defRPr>
            </a:lvl3pPr>
            <a:lvl4pPr>
              <a:defRPr>
                <a:solidFill>
                  <a:schemeClr val="bg1"/>
                </a:solidFill>
                <a:latin typeface="Montserrat" pitchFamily="2" charset="77"/>
              </a:defRPr>
            </a:lvl4pPr>
            <a:lvl5pPr>
              <a:defRPr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D8AB04-3EB5-B841-FADA-CCA1955263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8DE0E656-7B17-624D-9B9C-BD297D60FD3A}" type="datetimeFigureOut">
              <a:rPr lang="es-CO" smtClean="0"/>
              <a:pPr/>
              <a:t>9/10/22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61D464-B517-30E2-4810-AB81C9FB9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es-CO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4E20927-7049-0BC7-3DE4-84E99D54A0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58538" y="-149782"/>
            <a:ext cx="3258943" cy="2627940"/>
          </a:xfrm>
          <a:prstGeom prst="rect">
            <a:avLst/>
          </a:prstGeo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EC9E99-17BA-FE2F-7406-7E71800C4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D95A52DA-1D79-014F-A1F7-F948F692337C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851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BE6E8D1-1E9D-6DE6-B0DF-6F61A303C7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3840" y="-95693"/>
            <a:ext cx="12446980" cy="70493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860E23F-1FE2-9D7F-EB4E-5691C330B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6D8BA6-56DE-5015-6342-3641F1B1E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08392C-07EF-748D-1F4C-6B9E2E7A00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8DE0E656-7B17-624D-9B9C-BD297D60FD3A}" type="datetimeFigureOut">
              <a:rPr lang="es-CO" smtClean="0"/>
              <a:pPr/>
              <a:t>9/10/22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890390-695E-3172-0970-D24A2D628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12E4B9-8725-446E-C842-382601058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D95A52DA-1D79-014F-A1F7-F948F692337C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877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8A05CDE-745F-DCF1-3EC8-8BC0ED6949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5563" y="-96754"/>
            <a:ext cx="12450726" cy="705150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30AAD24-149D-4B8A-635F-0081274027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05563" y="-96755"/>
            <a:ext cx="12450726" cy="210630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6E93FE7-061F-C60E-3DDE-756F8BC45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3617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14F74F-5C5F-6C63-DD3F-038ED5C0C3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09553"/>
            <a:ext cx="5181600" cy="41674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" pitchFamily="2" charset="77"/>
              </a:defRPr>
            </a:lvl1pPr>
            <a:lvl2pPr>
              <a:defRPr>
                <a:solidFill>
                  <a:schemeClr val="bg1"/>
                </a:solidFill>
                <a:latin typeface="Montserrat" pitchFamily="2" charset="77"/>
              </a:defRPr>
            </a:lvl2pPr>
            <a:lvl3pPr>
              <a:defRPr>
                <a:solidFill>
                  <a:schemeClr val="bg1"/>
                </a:solidFill>
                <a:latin typeface="Montserrat" pitchFamily="2" charset="77"/>
              </a:defRPr>
            </a:lvl3pPr>
            <a:lvl4pPr>
              <a:defRPr>
                <a:solidFill>
                  <a:schemeClr val="bg1"/>
                </a:solidFill>
                <a:latin typeface="Montserrat" pitchFamily="2" charset="77"/>
              </a:defRPr>
            </a:lvl4pPr>
            <a:lvl5pPr>
              <a:defRPr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480889-5381-A693-3EC5-0071A7B25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09553"/>
            <a:ext cx="5181600" cy="41674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" pitchFamily="2" charset="77"/>
              </a:defRPr>
            </a:lvl1pPr>
            <a:lvl2pPr>
              <a:defRPr>
                <a:solidFill>
                  <a:schemeClr val="bg1"/>
                </a:solidFill>
                <a:latin typeface="Montserrat" pitchFamily="2" charset="77"/>
              </a:defRPr>
            </a:lvl2pPr>
            <a:lvl3pPr>
              <a:defRPr>
                <a:solidFill>
                  <a:schemeClr val="bg1"/>
                </a:solidFill>
                <a:latin typeface="Montserrat" pitchFamily="2" charset="77"/>
              </a:defRPr>
            </a:lvl3pPr>
            <a:lvl4pPr>
              <a:defRPr>
                <a:solidFill>
                  <a:schemeClr val="bg1"/>
                </a:solidFill>
                <a:latin typeface="Montserrat" pitchFamily="2" charset="77"/>
              </a:defRPr>
            </a:lvl4pPr>
            <a:lvl5pPr>
              <a:defRPr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3450B1-E3D3-202B-E5CE-8431DE7BE7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8DE0E656-7B17-624D-9B9C-BD297D60FD3A}" type="datetimeFigureOut">
              <a:rPr lang="es-CO" smtClean="0"/>
              <a:pPr/>
              <a:t>9/10/22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9A2F02-4189-4135-876B-141EAE328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03B9D2-0145-4E57-27CD-00FBCE6D0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D95A52DA-1D79-014F-A1F7-F948F692337C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2268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BF1D833-605A-E6AD-9BD3-69B81E1AE7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25" y="-122275"/>
            <a:ext cx="12540849" cy="710254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C27F825-2565-891F-3C60-3312A44EAB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04408" y="531628"/>
            <a:ext cx="13600812" cy="234979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2E3CFC6-7264-E7EF-4580-CC2D0C6E03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770861" y="-224220"/>
            <a:ext cx="13733721" cy="220602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39C5C50-E4A8-1C55-DEAF-B4F0A9382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2829"/>
            <a:ext cx="10515600" cy="125129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>
                <a:solidFill>
                  <a:srgbClr val="36116E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Haz clic para modificar</a:t>
            </a:r>
            <a:br>
              <a:rPr lang="es-MX" dirty="0"/>
            </a:br>
            <a:r>
              <a:rPr lang="es-MX" dirty="0"/>
              <a:t>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A4A8FF-06A2-0CAC-125C-CBD7A4271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588993-2EE3-637A-E5F9-6DD5FD0986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75097"/>
            <a:ext cx="5157787" cy="34145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" pitchFamily="2" charset="77"/>
              </a:defRPr>
            </a:lvl1pPr>
            <a:lvl2pPr>
              <a:defRPr>
                <a:solidFill>
                  <a:schemeClr val="bg1"/>
                </a:solidFill>
                <a:latin typeface="Montserrat" pitchFamily="2" charset="77"/>
              </a:defRPr>
            </a:lvl2pPr>
            <a:lvl3pPr>
              <a:defRPr>
                <a:solidFill>
                  <a:schemeClr val="bg1"/>
                </a:solidFill>
                <a:latin typeface="Montserrat" pitchFamily="2" charset="77"/>
              </a:defRPr>
            </a:lvl3pPr>
            <a:lvl4pPr>
              <a:defRPr>
                <a:solidFill>
                  <a:schemeClr val="bg1"/>
                </a:solidFill>
                <a:latin typeface="Montserrat" pitchFamily="2" charset="77"/>
              </a:defRPr>
            </a:lvl4pPr>
            <a:lvl5pPr>
              <a:defRPr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3126EA3-C758-1EF9-EBC3-721A63249E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F9EA9F3-ED1B-EFFD-21F8-C068CA25B5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75097"/>
            <a:ext cx="5183188" cy="34145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" pitchFamily="2" charset="77"/>
              </a:defRPr>
            </a:lvl1pPr>
            <a:lvl2pPr>
              <a:defRPr>
                <a:solidFill>
                  <a:schemeClr val="bg1"/>
                </a:solidFill>
                <a:latin typeface="Montserrat" pitchFamily="2" charset="77"/>
              </a:defRPr>
            </a:lvl2pPr>
            <a:lvl3pPr>
              <a:defRPr>
                <a:solidFill>
                  <a:schemeClr val="bg1"/>
                </a:solidFill>
                <a:latin typeface="Montserrat" pitchFamily="2" charset="77"/>
              </a:defRPr>
            </a:lvl3pPr>
            <a:lvl4pPr>
              <a:defRPr>
                <a:solidFill>
                  <a:schemeClr val="bg1"/>
                </a:solidFill>
                <a:latin typeface="Montserrat" pitchFamily="2" charset="77"/>
              </a:defRPr>
            </a:lvl4pPr>
            <a:lvl5pPr>
              <a:defRPr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C825861-38B4-9E54-55F0-5080E775F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8DE0E656-7B17-624D-9B9C-BD297D60FD3A}" type="datetimeFigureOut">
              <a:rPr lang="es-CO" smtClean="0"/>
              <a:pPr/>
              <a:t>9/10/22</a:t>
            </a:fld>
            <a:endParaRPr lang="es-CO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37C67A-C592-5FB6-9438-7F25043FB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08D4D2E-10EC-1B88-B462-0296FA913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D95A52DA-1D79-014F-A1F7-F948F692337C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9792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5D706BF-A82B-221B-5644-26A6C68F97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490" y="-95693"/>
            <a:ext cx="12446980" cy="704938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A5ECB3C-C55C-99CE-9347-890233DB45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865974" y="-270790"/>
            <a:ext cx="13923945" cy="272691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44D18D-DB94-5D6A-8FC4-7D8F8C6A3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934"/>
            <a:ext cx="10515600" cy="131843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>
                <a:solidFill>
                  <a:srgbClr val="36116E"/>
                </a:solidFill>
                <a:latin typeface="Montserrat" pitchFamily="2" charset="77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071B47D-9750-63DD-0C7F-1B9B8333E0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8DE0E656-7B17-624D-9B9C-BD297D60FD3A}" type="datetimeFigureOut">
              <a:rPr lang="es-CO" smtClean="0"/>
              <a:pPr/>
              <a:t>9/10/22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94A7A99-4B60-F46D-5D61-42A53B129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54C3006-97BC-B14A-3F55-EE943F92B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D95A52DA-1D79-014F-A1F7-F948F692337C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3854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24984A2-3F35-DC17-143A-84B7DB2679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5269" y="-71781"/>
            <a:ext cx="12362538" cy="700156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AB9FA46-0E6B-C8EB-64CF-B514B4EF20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07650" y="-413414"/>
            <a:ext cx="8123275" cy="714507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5EE9F73-8509-F835-49B8-B1EA86653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 algn="ctr">
              <a:defRPr sz="32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O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F1E602E-B8A5-7914-56CB-6D69CE1D76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700" y="600739"/>
            <a:ext cx="5869173" cy="51167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85DE5F-9BAA-9BE2-526B-395CA6FD5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F9CAD8-71E1-5D6F-887D-4D246C30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8DE0E656-7B17-624D-9B9C-BD297D60FD3A}" type="datetimeFigureOut">
              <a:rPr lang="es-CO" smtClean="0"/>
              <a:pPr/>
              <a:t>9/10/22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3A63D4-28FA-0588-DE18-086754A0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163646-344C-80AC-E8BE-3B9717ED1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D95A52DA-1D79-014F-A1F7-F948F692337C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6634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91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7CD809-47D0-45E0-8F80-2C5FCEE5D7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_tradnl" sz="6000" dirty="0"/>
              <a:t>De la Medicina al </a:t>
            </a:r>
            <a:r>
              <a:rPr lang="es-ES_tradnl" sz="6000" u="sng" dirty="0"/>
              <a:t>Marketing Digital</a:t>
            </a:r>
          </a:p>
        </p:txBody>
      </p:sp>
    </p:spTree>
    <p:extLst>
      <p:ext uri="{BB962C8B-B14F-4D97-AF65-F5344CB8AC3E}">
        <p14:creationId xmlns:p14="http://schemas.microsoft.com/office/powerpoint/2010/main" val="2652774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9E27F02-8586-0BE2-D84B-C04621211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95879ACD-88BB-033E-0629-EA6515CA1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904" y="-108857"/>
            <a:ext cx="12512048" cy="7053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8888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1588EA-82F4-AFAB-5DC3-F719727BA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Eso no fue todo…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DD751A-D1E2-66F3-703D-BF85035180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4210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12FC91-44B4-2122-2481-A3E776EEF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¿Qué quieres al iniciar o tener un negocio?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A277D2-54CD-59B4-6D20-413D177AA8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5560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7E917F7E-4A01-8BE2-3AF0-4267B740FA9E}"/>
              </a:ext>
            </a:extLst>
          </p:cNvPr>
          <p:cNvGraphicFramePr>
            <a:graphicFrameLocks noGrp="1"/>
          </p:cNvGraphicFramePr>
          <p:nvPr>
            <p:ph type="pic" idx="4294967295"/>
            <p:extLst>
              <p:ext uri="{D42A27DB-BD31-4B8C-83A1-F6EECF244321}">
                <p14:modId xmlns:p14="http://schemas.microsoft.com/office/powerpoint/2010/main" val="629056029"/>
              </p:ext>
            </p:extLst>
          </p:nvPr>
        </p:nvGraphicFramePr>
        <p:xfrm>
          <a:off x="1139372" y="933902"/>
          <a:ext cx="9659257" cy="5307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562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F40A5D-A1A3-5E41-944E-66765815B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38A527-A9EF-D649-9E8D-258A43C38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2AE946-5E27-E94F-8A30-698B53BA3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26B9CC-90F3-0243-A934-9B5F5DE90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442494-7DB7-964E-8EBF-27DB4904F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9DF26E-7078-5B41-BD23-3A094CA5D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D37B14-512D-2D43-9037-C7D8FCDB4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5F0185-F289-2B49-BD0F-1622B7C67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264FA0-6B20-0545-B5BB-F2E7D2FD5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D66EE6-EF21-614D-9D62-CEBA706A2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9ECF9D-B1C0-9D4E-B7F6-FE94A8C77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1DADE9-CD47-724C-8C9C-942DF36DD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8D72AB-0588-1D44-AA27-DEBAF87FF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300215-DBF1-294A-9816-BA5214A9F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B9241B-C029-B34F-BCED-903401508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BD933E-3361-3145-8895-3C3F319E5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C4C487-FC11-EE47-B058-B9064EDAC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F9956B-6E65-7D48-BD0E-7299CD0D3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3A58A5-452E-B745-8F87-0B26BEE77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352692-59F8-C14F-99AA-217E9868B4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2FAE58-A4EF-8841-AD4C-C64169D26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6C9A9D-EFB1-E74E-8533-1CDB71C77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4E3563-5F74-9A4C-A1CC-6C26F232F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A605935-AC6D-69F4-8E1A-274657244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5 Métricas estratégicas para tener un negocio Digital Rentable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A811225-2C37-B2BD-4D0F-147B7E5128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3117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A76EBD-30E8-0926-6FD4-7FDC6EF1F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Negocio Digital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ADC347-F401-FCB2-EFC1-B6D93ED327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Todo negocio que utilice herramientas digitales para su funcionamiento, crecimiento o difusión. </a:t>
            </a:r>
          </a:p>
        </p:txBody>
      </p:sp>
    </p:spTree>
    <p:extLst>
      <p:ext uri="{BB962C8B-B14F-4D97-AF65-F5344CB8AC3E}">
        <p14:creationId xmlns:p14="http://schemas.microsoft.com/office/powerpoint/2010/main" val="241153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FC4957-8D26-B87E-EA29-17D5EE472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_tradnl" sz="6600" dirty="0"/>
              <a:t>Método CPD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7376CEC-14E8-B857-D480-384572BB18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091113"/>
              </p:ext>
            </p:extLst>
          </p:nvPr>
        </p:nvGraphicFramePr>
        <p:xfrm>
          <a:off x="1429655" y="2550240"/>
          <a:ext cx="9909629" cy="268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965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FC4957-8D26-B87E-EA29-17D5EE472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_tradnl" sz="6600" dirty="0"/>
              <a:t>Método CPD</a:t>
            </a:r>
          </a:p>
        </p:txBody>
      </p:sp>
      <p:graphicFrame>
        <p:nvGraphicFramePr>
          <p:cNvPr id="9" name="Marcador de contenido 3">
            <a:extLst>
              <a:ext uri="{FF2B5EF4-FFF2-40B4-BE49-F238E27FC236}">
                <a16:creationId xmlns:a16="http://schemas.microsoft.com/office/drawing/2014/main" id="{CB6F2CAD-96CE-894B-B002-C9C4F2A03B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2454820"/>
              </p:ext>
            </p:extLst>
          </p:nvPr>
        </p:nvGraphicFramePr>
        <p:xfrm>
          <a:off x="1429655" y="2550240"/>
          <a:ext cx="9909629" cy="268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8B4E33A4-49E9-336D-2571-CEF719B4F2C4}"/>
              </a:ext>
            </a:extLst>
          </p:cNvPr>
          <p:cNvSpPr txBox="1"/>
          <p:nvPr/>
        </p:nvSpPr>
        <p:spPr>
          <a:xfrm>
            <a:off x="2380343" y="4593772"/>
            <a:ext cx="1075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</a:rPr>
              <a:t>Cliente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B591B32-987B-78C1-F206-7FAE4375EC64}"/>
              </a:ext>
            </a:extLst>
          </p:cNvPr>
          <p:cNvSpPr txBox="1"/>
          <p:nvPr/>
        </p:nvSpPr>
        <p:spPr>
          <a:xfrm>
            <a:off x="5711239" y="4593773"/>
            <a:ext cx="1346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</a:rPr>
              <a:t>Producto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2FDB67E-599F-DF89-5839-C32BCFFD56A7}"/>
              </a:ext>
            </a:extLst>
          </p:cNvPr>
          <p:cNvSpPr txBox="1"/>
          <p:nvPr/>
        </p:nvSpPr>
        <p:spPr>
          <a:xfrm>
            <a:off x="9312915" y="4593773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</a:rPr>
              <a:t>Difusión</a:t>
            </a:r>
          </a:p>
        </p:txBody>
      </p:sp>
    </p:spTree>
    <p:extLst>
      <p:ext uri="{BB962C8B-B14F-4D97-AF65-F5344CB8AC3E}">
        <p14:creationId xmlns:p14="http://schemas.microsoft.com/office/powerpoint/2010/main" val="2646301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6C9266B-7F07-8310-E075-685A2C48F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CLIENTE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44F2E98-C4EA-22F2-7ED2-F3D6597B12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82417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CF7786-1318-B0F7-3DEF-79918785D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ES_tradnl" sz="9600" dirty="0"/>
              <a:t>Cliente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DCBD92C-34D2-0B43-4A3D-5DD3C3DC75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303017"/>
              </p:ext>
            </p:extLst>
          </p:nvPr>
        </p:nvGraphicFramePr>
        <p:xfrm>
          <a:off x="838200" y="2427842"/>
          <a:ext cx="10515600" cy="374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003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515DB2-8029-E44B-A4BA-1264A4FA7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8FA916-E054-5243-9FD2-731F3ED91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CEA590-7805-1049-82AC-F135476FF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596E90-155E-EE4D-BB30-BCE956881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7B103A-DA82-DA42-B7A1-FBFA9105A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DEBC4A-D33B-2243-A923-8C5D9C32C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66596F1-EB83-AD7A-D481-786254C66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5400" dirty="0"/>
              <a:t>“El médico que solo medicina sabe, nada sabe”</a:t>
            </a:r>
          </a:p>
        </p:txBody>
      </p:sp>
    </p:spTree>
    <p:extLst>
      <p:ext uri="{BB962C8B-B14F-4D97-AF65-F5344CB8AC3E}">
        <p14:creationId xmlns:p14="http://schemas.microsoft.com/office/powerpoint/2010/main" val="3832907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6C9266B-7F07-8310-E075-685A2C48F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PRODUCTO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44F2E98-C4EA-22F2-7ED2-F3D6597B12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5251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385A46-E36E-7002-0B2A-5EA6F63D4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_tradnl" sz="8800" dirty="0"/>
              <a:t>Producto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42323649-DBD2-F811-BA0D-5EFC258F92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1799381"/>
              </p:ext>
            </p:extLst>
          </p:nvPr>
        </p:nvGraphicFramePr>
        <p:xfrm>
          <a:off x="838200" y="2427842"/>
          <a:ext cx="10515600" cy="374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473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101333-95B5-CB44-9CA7-A0E83B58E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8C19F2-B70A-E840-B87D-2B0877B19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99C739-0415-E346-B0E7-4576EFB9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E865CF-F41C-CE4E-961B-646DE05CE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342B79-1A6A-584E-AAF1-9091A31DA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06A5F8-AF91-EA4C-8405-B0165DCA7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6C9266B-7F07-8310-E075-685A2C48F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DIFUSIÓN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44F2E98-C4EA-22F2-7ED2-F3D6597B12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5354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4AC99A-3D06-FFFD-5C4C-3A1CD9915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ES_tradnl" sz="9600" dirty="0"/>
              <a:t>Difusión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B24A04B-87A2-97E0-9ECF-8FDA539B5E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3429366"/>
              </p:ext>
            </p:extLst>
          </p:nvPr>
        </p:nvGraphicFramePr>
        <p:xfrm>
          <a:off x="838200" y="2427842"/>
          <a:ext cx="10515600" cy="374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401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2212B0-EB51-BB48-9D2D-820EB4482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D244BD-A65E-0146-BA07-31E581E66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B9EA4A-81FF-3F46-BE9C-B6CEF0705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B44F0D-B3F5-5F43-A1A5-FBEB426FB8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D40E1F-B6B6-5C41-8548-78B00F84C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B38BA7-AD65-0043-8DBD-3CA9C68B9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82FB86-FDE9-314B-BA5F-737C12CA8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ítulo 88">
            <a:extLst>
              <a:ext uri="{FF2B5EF4-FFF2-40B4-BE49-F238E27FC236}">
                <a16:creationId xmlns:a16="http://schemas.microsoft.com/office/drawing/2014/main" id="{E202366F-182C-07A3-47D8-49AC7B559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05135"/>
            <a:ext cx="8596619" cy="1325563"/>
          </a:xfrm>
        </p:spPr>
        <p:txBody>
          <a:bodyPr>
            <a:noAutofit/>
          </a:bodyPr>
          <a:lstStyle/>
          <a:p>
            <a:pPr algn="l"/>
            <a:r>
              <a:rPr lang="es-ES_tradnl" sz="6600" dirty="0"/>
              <a:t>El viaje del Cliente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141D27A5-7708-5AC1-A981-6BAAF943DEB7}"/>
              </a:ext>
            </a:extLst>
          </p:cNvPr>
          <p:cNvGrpSpPr/>
          <p:nvPr/>
        </p:nvGrpSpPr>
        <p:grpSpPr>
          <a:xfrm>
            <a:off x="545522" y="2036209"/>
            <a:ext cx="12015356" cy="4892391"/>
            <a:chOff x="163899" y="941999"/>
            <a:chExt cx="12015356" cy="4892391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E28078D7-0DC1-8A70-6155-FC49A970C3A9}"/>
                </a:ext>
              </a:extLst>
            </p:cNvPr>
            <p:cNvSpPr/>
            <p:nvPr/>
          </p:nvSpPr>
          <p:spPr>
            <a:xfrm>
              <a:off x="301841" y="2929631"/>
              <a:ext cx="11877414" cy="896645"/>
            </a:xfrm>
            <a:prstGeom prst="rect">
              <a:avLst/>
            </a:prstGeom>
            <a:solidFill>
              <a:srgbClr val="CECE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0BDE08BC-2553-F8A6-EEF0-6EC92533C9C6}"/>
                </a:ext>
              </a:extLst>
            </p:cNvPr>
            <p:cNvGrpSpPr/>
            <p:nvPr/>
          </p:nvGrpSpPr>
          <p:grpSpPr>
            <a:xfrm>
              <a:off x="2565635" y="1058325"/>
              <a:ext cx="8120126" cy="4641138"/>
              <a:chOff x="2565635" y="1058325"/>
              <a:chExt cx="8120126" cy="4641138"/>
            </a:xfrm>
          </p:grpSpPr>
          <p:grpSp>
            <p:nvGrpSpPr>
              <p:cNvPr id="53" name="Grupo 52">
                <a:extLst>
                  <a:ext uri="{FF2B5EF4-FFF2-40B4-BE49-F238E27FC236}">
                    <a16:creationId xmlns:a16="http://schemas.microsoft.com/office/drawing/2014/main" id="{B1F95CE7-1089-50EC-699D-2DE98A5DAA8D}"/>
                  </a:ext>
                </a:extLst>
              </p:cNvPr>
              <p:cNvGrpSpPr/>
              <p:nvPr/>
            </p:nvGrpSpPr>
            <p:grpSpPr>
              <a:xfrm>
                <a:off x="2565635" y="1058325"/>
                <a:ext cx="754941" cy="3162032"/>
                <a:chOff x="2698892" y="1047565"/>
                <a:chExt cx="754941" cy="3162032"/>
              </a:xfrm>
            </p:grpSpPr>
            <p:grpSp>
              <p:nvGrpSpPr>
                <p:cNvPr id="85" name="Grupo 84">
                  <a:extLst>
                    <a:ext uri="{FF2B5EF4-FFF2-40B4-BE49-F238E27FC236}">
                      <a16:creationId xmlns:a16="http://schemas.microsoft.com/office/drawing/2014/main" id="{BEAF57BF-0329-57D4-0C29-CB1C484CCB6F}"/>
                    </a:ext>
                  </a:extLst>
                </p:cNvPr>
                <p:cNvGrpSpPr/>
                <p:nvPr/>
              </p:nvGrpSpPr>
              <p:grpSpPr>
                <a:xfrm>
                  <a:off x="2769833" y="1047565"/>
                  <a:ext cx="684000" cy="2672388"/>
                  <a:chOff x="2769833" y="1047565"/>
                  <a:chExt cx="684000" cy="2672388"/>
                </a:xfrm>
              </p:grpSpPr>
              <p:sp>
                <p:nvSpPr>
                  <p:cNvPr id="87" name="Elipse 86">
                    <a:extLst>
                      <a:ext uri="{FF2B5EF4-FFF2-40B4-BE49-F238E27FC236}">
                        <a16:creationId xmlns:a16="http://schemas.microsoft.com/office/drawing/2014/main" id="{03070485-13A2-02EE-2736-F0A152EE2585}"/>
                      </a:ext>
                    </a:extLst>
                  </p:cNvPr>
                  <p:cNvSpPr/>
                  <p:nvPr/>
                </p:nvSpPr>
                <p:spPr>
                  <a:xfrm>
                    <a:off x="2769833" y="3035953"/>
                    <a:ext cx="684000" cy="684000"/>
                  </a:xfrm>
                  <a:prstGeom prst="ellipse">
                    <a:avLst/>
                  </a:prstGeom>
                  <a:solidFill>
                    <a:srgbClr val="FD504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80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88" name="Conector recto 87">
                    <a:extLst>
                      <a:ext uri="{FF2B5EF4-FFF2-40B4-BE49-F238E27FC236}">
                        <a16:creationId xmlns:a16="http://schemas.microsoft.com/office/drawing/2014/main" id="{12AE445F-2D51-C01D-D628-D48556ADF9F3}"/>
                      </a:ext>
                    </a:extLst>
                  </p:cNvPr>
                  <p:cNvCxnSpPr>
                    <a:stCxn id="87" idx="0"/>
                  </p:cNvCxnSpPr>
                  <p:nvPr/>
                </p:nvCxnSpPr>
                <p:spPr>
                  <a:xfrm flipV="1">
                    <a:off x="3111833" y="1047565"/>
                    <a:ext cx="4229" cy="1988388"/>
                  </a:xfrm>
                  <a:prstGeom prst="line">
                    <a:avLst/>
                  </a:prstGeom>
                  <a:ln w="76200">
                    <a:solidFill>
                      <a:srgbClr val="FD504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6" name="CuadroTexto 85">
                  <a:extLst>
                    <a:ext uri="{FF2B5EF4-FFF2-40B4-BE49-F238E27FC236}">
                      <a16:creationId xmlns:a16="http://schemas.microsoft.com/office/drawing/2014/main" id="{BDDC8126-BE66-04B0-0B32-2ED433CEC0DF}"/>
                    </a:ext>
                  </a:extLst>
                </p:cNvPr>
                <p:cNvSpPr txBox="1"/>
                <p:nvPr/>
              </p:nvSpPr>
              <p:spPr>
                <a:xfrm>
                  <a:off x="2698892" y="3932598"/>
                  <a:ext cx="68397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CO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OCOGOOSE" panose="02000000000000000000" pitchFamily="2" charset="0"/>
                      <a:ea typeface="+mn-ea"/>
                      <a:cs typeface="+mn-cs"/>
                    </a:rPr>
                    <a:t>ATRAER</a:t>
                  </a:r>
                </a:p>
              </p:txBody>
            </p:sp>
          </p:grpSp>
          <p:grpSp>
            <p:nvGrpSpPr>
              <p:cNvPr id="54" name="Grupo 53">
                <a:extLst>
                  <a:ext uri="{FF2B5EF4-FFF2-40B4-BE49-F238E27FC236}">
                    <a16:creationId xmlns:a16="http://schemas.microsoft.com/office/drawing/2014/main" id="{93B8F340-F531-E574-9C0C-93E921ED717B}"/>
                  </a:ext>
                </a:extLst>
              </p:cNvPr>
              <p:cNvGrpSpPr/>
              <p:nvPr/>
            </p:nvGrpSpPr>
            <p:grpSpPr>
              <a:xfrm>
                <a:off x="3846225" y="2599471"/>
                <a:ext cx="927433" cy="3099992"/>
                <a:chOff x="3846225" y="2599471"/>
                <a:chExt cx="927433" cy="3099992"/>
              </a:xfrm>
            </p:grpSpPr>
            <p:grpSp>
              <p:nvGrpSpPr>
                <p:cNvPr id="81" name="Grupo 80">
                  <a:extLst>
                    <a:ext uri="{FF2B5EF4-FFF2-40B4-BE49-F238E27FC236}">
                      <a16:creationId xmlns:a16="http://schemas.microsoft.com/office/drawing/2014/main" id="{909F1FA3-028D-6CE4-25B9-9A3EC2431E47}"/>
                    </a:ext>
                  </a:extLst>
                </p:cNvPr>
                <p:cNvGrpSpPr/>
                <p:nvPr/>
              </p:nvGrpSpPr>
              <p:grpSpPr>
                <a:xfrm>
                  <a:off x="4076330" y="3035953"/>
                  <a:ext cx="684000" cy="2663510"/>
                  <a:chOff x="4076330" y="3035953"/>
                  <a:chExt cx="684000" cy="2663510"/>
                </a:xfrm>
              </p:grpSpPr>
              <p:sp>
                <p:nvSpPr>
                  <p:cNvPr id="83" name="Elipse 82">
                    <a:extLst>
                      <a:ext uri="{FF2B5EF4-FFF2-40B4-BE49-F238E27FC236}">
                        <a16:creationId xmlns:a16="http://schemas.microsoft.com/office/drawing/2014/main" id="{ACD7EC0C-7E03-8D9E-E201-3D1DFB73E9DE}"/>
                      </a:ext>
                    </a:extLst>
                  </p:cNvPr>
                  <p:cNvSpPr/>
                  <p:nvPr/>
                </p:nvSpPr>
                <p:spPr>
                  <a:xfrm>
                    <a:off x="4076330" y="3035953"/>
                    <a:ext cx="684000" cy="684000"/>
                  </a:xfrm>
                  <a:prstGeom prst="ellipse">
                    <a:avLst/>
                  </a:prstGeom>
                  <a:solidFill>
                    <a:srgbClr val="FF924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80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84" name="Conector recto 83">
                    <a:extLst>
                      <a:ext uri="{FF2B5EF4-FFF2-40B4-BE49-F238E27FC236}">
                        <a16:creationId xmlns:a16="http://schemas.microsoft.com/office/drawing/2014/main" id="{6AE4F98A-9420-91C6-4EE3-357B0A57436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414101" y="3711075"/>
                    <a:ext cx="4229" cy="1988388"/>
                  </a:xfrm>
                  <a:prstGeom prst="line">
                    <a:avLst/>
                  </a:prstGeom>
                  <a:ln w="76200">
                    <a:solidFill>
                      <a:srgbClr val="FF924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2" name="CuadroTexto 81">
                  <a:extLst>
                    <a:ext uri="{FF2B5EF4-FFF2-40B4-BE49-F238E27FC236}">
                      <a16:creationId xmlns:a16="http://schemas.microsoft.com/office/drawing/2014/main" id="{989ACA41-7CF8-8FAD-A550-44A779BF2F43}"/>
                    </a:ext>
                  </a:extLst>
                </p:cNvPr>
                <p:cNvSpPr txBox="1"/>
                <p:nvPr/>
              </p:nvSpPr>
              <p:spPr>
                <a:xfrm>
                  <a:off x="3846225" y="2599471"/>
                  <a:ext cx="92743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CO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OCOGOOSE" panose="02000000000000000000" pitchFamily="2" charset="0"/>
                      <a:ea typeface="+mn-ea"/>
                      <a:cs typeface="+mn-cs"/>
                    </a:rPr>
                    <a:t>CONVERTIR</a:t>
                  </a:r>
                </a:p>
              </p:txBody>
            </p:sp>
          </p:grpSp>
          <p:grpSp>
            <p:nvGrpSpPr>
              <p:cNvPr id="55" name="Grupo 54">
                <a:extLst>
                  <a:ext uri="{FF2B5EF4-FFF2-40B4-BE49-F238E27FC236}">
                    <a16:creationId xmlns:a16="http://schemas.microsoft.com/office/drawing/2014/main" id="{E434EBDA-FE7E-EB55-C83C-B60FF7581F90}"/>
                  </a:ext>
                </a:extLst>
              </p:cNvPr>
              <p:cNvGrpSpPr/>
              <p:nvPr/>
            </p:nvGrpSpPr>
            <p:grpSpPr>
              <a:xfrm>
                <a:off x="5220277" y="1058325"/>
                <a:ext cx="981807" cy="3162032"/>
                <a:chOff x="5150449" y="1047565"/>
                <a:chExt cx="981807" cy="3162032"/>
              </a:xfrm>
            </p:grpSpPr>
            <p:grpSp>
              <p:nvGrpSpPr>
                <p:cNvPr id="77" name="Grupo 76">
                  <a:extLst>
                    <a:ext uri="{FF2B5EF4-FFF2-40B4-BE49-F238E27FC236}">
                      <a16:creationId xmlns:a16="http://schemas.microsoft.com/office/drawing/2014/main" id="{35DE1424-2360-C9DE-DC9E-DEFE9F80D461}"/>
                    </a:ext>
                  </a:extLst>
                </p:cNvPr>
                <p:cNvGrpSpPr/>
                <p:nvPr/>
              </p:nvGrpSpPr>
              <p:grpSpPr>
                <a:xfrm>
                  <a:off x="5382827" y="1047565"/>
                  <a:ext cx="684000" cy="2672388"/>
                  <a:chOff x="5382827" y="1047565"/>
                  <a:chExt cx="684000" cy="2672388"/>
                </a:xfrm>
              </p:grpSpPr>
              <p:sp>
                <p:nvSpPr>
                  <p:cNvPr id="79" name="Elipse 78">
                    <a:extLst>
                      <a:ext uri="{FF2B5EF4-FFF2-40B4-BE49-F238E27FC236}">
                        <a16:creationId xmlns:a16="http://schemas.microsoft.com/office/drawing/2014/main" id="{160296AE-70DF-D4CB-4330-BC1CAE9C5D23}"/>
                      </a:ext>
                    </a:extLst>
                  </p:cNvPr>
                  <p:cNvSpPr/>
                  <p:nvPr/>
                </p:nvSpPr>
                <p:spPr>
                  <a:xfrm>
                    <a:off x="5382827" y="3035953"/>
                    <a:ext cx="684000" cy="684000"/>
                  </a:xfrm>
                  <a:prstGeom prst="ellipse">
                    <a:avLst/>
                  </a:prstGeom>
                  <a:solidFill>
                    <a:srgbClr val="FFBF5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80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80" name="Conector recto 79">
                    <a:extLst>
                      <a:ext uri="{FF2B5EF4-FFF2-40B4-BE49-F238E27FC236}">
                        <a16:creationId xmlns:a16="http://schemas.microsoft.com/office/drawing/2014/main" id="{98878E64-F888-40E1-564F-471062C1C41E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719328" y="1047565"/>
                    <a:ext cx="4229" cy="1988388"/>
                  </a:xfrm>
                  <a:prstGeom prst="line">
                    <a:avLst/>
                  </a:prstGeom>
                  <a:ln w="76200">
                    <a:solidFill>
                      <a:srgbClr val="FFBF5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8" name="CuadroTexto 77">
                  <a:extLst>
                    <a:ext uri="{FF2B5EF4-FFF2-40B4-BE49-F238E27FC236}">
                      <a16:creationId xmlns:a16="http://schemas.microsoft.com/office/drawing/2014/main" id="{CD6B586C-43BA-9185-3478-1F17495896C5}"/>
                    </a:ext>
                  </a:extLst>
                </p:cNvPr>
                <p:cNvSpPr txBox="1"/>
                <p:nvPr/>
              </p:nvSpPr>
              <p:spPr>
                <a:xfrm>
                  <a:off x="5150449" y="3932598"/>
                  <a:ext cx="98180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CO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OCOGOOSE" panose="02000000000000000000" pitchFamily="2" charset="0"/>
                      <a:ea typeface="+mn-ea"/>
                      <a:cs typeface="+mn-cs"/>
                    </a:rPr>
                    <a:t>CONVENCER</a:t>
                  </a:r>
                </a:p>
              </p:txBody>
            </p:sp>
          </p:grpSp>
          <p:grpSp>
            <p:nvGrpSpPr>
              <p:cNvPr id="56" name="Grupo 55">
                <a:extLst>
                  <a:ext uri="{FF2B5EF4-FFF2-40B4-BE49-F238E27FC236}">
                    <a16:creationId xmlns:a16="http://schemas.microsoft.com/office/drawing/2014/main" id="{C8C6BB42-530D-2B65-0082-F432F97FEABC}"/>
                  </a:ext>
                </a:extLst>
              </p:cNvPr>
              <p:cNvGrpSpPr/>
              <p:nvPr/>
            </p:nvGrpSpPr>
            <p:grpSpPr>
              <a:xfrm>
                <a:off x="6906875" y="2621612"/>
                <a:ext cx="821085" cy="3073412"/>
                <a:chOff x="6552239" y="2626051"/>
                <a:chExt cx="821085" cy="3073412"/>
              </a:xfrm>
            </p:grpSpPr>
            <p:grpSp>
              <p:nvGrpSpPr>
                <p:cNvPr id="73" name="Grupo 72">
                  <a:extLst>
                    <a:ext uri="{FF2B5EF4-FFF2-40B4-BE49-F238E27FC236}">
                      <a16:creationId xmlns:a16="http://schemas.microsoft.com/office/drawing/2014/main" id="{E4EBC81C-006A-A0EF-CA42-D7B95C406AEF}"/>
                    </a:ext>
                  </a:extLst>
                </p:cNvPr>
                <p:cNvGrpSpPr/>
                <p:nvPr/>
              </p:nvGrpSpPr>
              <p:grpSpPr>
                <a:xfrm>
                  <a:off x="6689324" y="3035953"/>
                  <a:ext cx="684000" cy="2663510"/>
                  <a:chOff x="6689324" y="3035953"/>
                  <a:chExt cx="684000" cy="2663510"/>
                </a:xfrm>
              </p:grpSpPr>
              <p:sp>
                <p:nvSpPr>
                  <p:cNvPr id="75" name="Elipse 74">
                    <a:extLst>
                      <a:ext uri="{FF2B5EF4-FFF2-40B4-BE49-F238E27FC236}">
                        <a16:creationId xmlns:a16="http://schemas.microsoft.com/office/drawing/2014/main" id="{B40B71BE-3072-209F-EBCE-25FCB0E1146C}"/>
                      </a:ext>
                    </a:extLst>
                  </p:cNvPr>
                  <p:cNvSpPr/>
                  <p:nvPr/>
                </p:nvSpPr>
                <p:spPr>
                  <a:xfrm>
                    <a:off x="6689324" y="3035953"/>
                    <a:ext cx="684000" cy="684000"/>
                  </a:xfrm>
                  <a:prstGeom prst="ellipse">
                    <a:avLst/>
                  </a:prstGeom>
                  <a:solidFill>
                    <a:srgbClr val="00C3C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80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76" name="Conector recto 75">
                    <a:extLst>
                      <a:ext uri="{FF2B5EF4-FFF2-40B4-BE49-F238E27FC236}">
                        <a16:creationId xmlns:a16="http://schemas.microsoft.com/office/drawing/2014/main" id="{B960A4E2-C904-EC70-5840-C3DC10EBB50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021278" y="3711075"/>
                    <a:ext cx="4229" cy="1988388"/>
                  </a:xfrm>
                  <a:prstGeom prst="line">
                    <a:avLst/>
                  </a:prstGeom>
                  <a:ln w="76200">
                    <a:solidFill>
                      <a:srgbClr val="00C3C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4" name="CuadroTexto 73">
                  <a:extLst>
                    <a:ext uri="{FF2B5EF4-FFF2-40B4-BE49-F238E27FC236}">
                      <a16:creationId xmlns:a16="http://schemas.microsoft.com/office/drawing/2014/main" id="{06AB39BE-6FC7-880D-4B9A-653C1D3497E9}"/>
                    </a:ext>
                  </a:extLst>
                </p:cNvPr>
                <p:cNvSpPr txBox="1"/>
                <p:nvPr/>
              </p:nvSpPr>
              <p:spPr>
                <a:xfrm>
                  <a:off x="6552239" y="2626051"/>
                  <a:ext cx="76418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CO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OCOGOOSE" panose="02000000000000000000" pitchFamily="2" charset="0"/>
                      <a:ea typeface="+mn-ea"/>
                      <a:cs typeface="+mn-cs"/>
                    </a:rPr>
                    <a:t>OFERTAR</a:t>
                  </a:r>
                </a:p>
              </p:txBody>
            </p:sp>
          </p:grpSp>
          <p:grpSp>
            <p:nvGrpSpPr>
              <p:cNvPr id="57" name="Grupo 56">
                <a:extLst>
                  <a:ext uri="{FF2B5EF4-FFF2-40B4-BE49-F238E27FC236}">
                    <a16:creationId xmlns:a16="http://schemas.microsoft.com/office/drawing/2014/main" id="{38A2DC92-B3EF-6C3C-B43F-B0F1F594DC9C}"/>
                  </a:ext>
                </a:extLst>
              </p:cNvPr>
              <p:cNvGrpSpPr/>
              <p:nvPr/>
            </p:nvGrpSpPr>
            <p:grpSpPr>
              <a:xfrm>
                <a:off x="8450607" y="1058325"/>
                <a:ext cx="772567" cy="3162032"/>
                <a:chOff x="7907254" y="1047565"/>
                <a:chExt cx="772567" cy="3162032"/>
              </a:xfrm>
            </p:grpSpPr>
            <p:grpSp>
              <p:nvGrpSpPr>
                <p:cNvPr id="69" name="Grupo 68">
                  <a:extLst>
                    <a:ext uri="{FF2B5EF4-FFF2-40B4-BE49-F238E27FC236}">
                      <a16:creationId xmlns:a16="http://schemas.microsoft.com/office/drawing/2014/main" id="{983C1DC4-8976-9786-BB81-FD3A9CBCC9B1}"/>
                    </a:ext>
                  </a:extLst>
                </p:cNvPr>
                <p:cNvGrpSpPr/>
                <p:nvPr/>
              </p:nvGrpSpPr>
              <p:grpSpPr>
                <a:xfrm>
                  <a:off x="7995821" y="1047565"/>
                  <a:ext cx="684000" cy="2672388"/>
                  <a:chOff x="7995821" y="1047565"/>
                  <a:chExt cx="684000" cy="2672388"/>
                </a:xfrm>
              </p:grpSpPr>
              <p:sp>
                <p:nvSpPr>
                  <p:cNvPr id="71" name="Elipse 70">
                    <a:extLst>
                      <a:ext uri="{FF2B5EF4-FFF2-40B4-BE49-F238E27FC236}">
                        <a16:creationId xmlns:a16="http://schemas.microsoft.com/office/drawing/2014/main" id="{7A1095BE-D935-B889-E402-5C2B71EDC4C3}"/>
                      </a:ext>
                    </a:extLst>
                  </p:cNvPr>
                  <p:cNvSpPr/>
                  <p:nvPr/>
                </p:nvSpPr>
                <p:spPr>
                  <a:xfrm>
                    <a:off x="7995821" y="3035953"/>
                    <a:ext cx="684000" cy="684000"/>
                  </a:xfrm>
                  <a:prstGeom prst="ellipse">
                    <a:avLst/>
                  </a:prstGeom>
                  <a:solidFill>
                    <a:srgbClr val="008A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80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72" name="Conector recto 71">
                    <a:extLst>
                      <a:ext uri="{FF2B5EF4-FFF2-40B4-BE49-F238E27FC236}">
                        <a16:creationId xmlns:a16="http://schemas.microsoft.com/office/drawing/2014/main" id="{5D74C8D9-703A-3ECC-A596-4185592BECB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8322594" y="1047565"/>
                    <a:ext cx="4229" cy="1988388"/>
                  </a:xfrm>
                  <a:prstGeom prst="line">
                    <a:avLst/>
                  </a:prstGeom>
                  <a:ln w="76200">
                    <a:solidFill>
                      <a:srgbClr val="008A9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0" name="CuadroTexto 69">
                  <a:extLst>
                    <a:ext uri="{FF2B5EF4-FFF2-40B4-BE49-F238E27FC236}">
                      <a16:creationId xmlns:a16="http://schemas.microsoft.com/office/drawing/2014/main" id="{B27D20CD-9B01-F8AE-7CC0-90C511E7A3FE}"/>
                    </a:ext>
                  </a:extLst>
                </p:cNvPr>
                <p:cNvSpPr txBox="1"/>
                <p:nvPr/>
              </p:nvSpPr>
              <p:spPr>
                <a:xfrm>
                  <a:off x="7907254" y="3932598"/>
                  <a:ext cx="71205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CO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OCOGOOSE" panose="02000000000000000000" pitchFamily="2" charset="0"/>
                      <a:ea typeface="+mn-ea"/>
                      <a:cs typeface="+mn-cs"/>
                    </a:rPr>
                    <a:t>VENDER</a:t>
                  </a:r>
                </a:p>
              </p:txBody>
            </p:sp>
          </p:grpSp>
          <p:grpSp>
            <p:nvGrpSpPr>
              <p:cNvPr id="58" name="Grupo 57">
                <a:extLst>
                  <a:ext uri="{FF2B5EF4-FFF2-40B4-BE49-F238E27FC236}">
                    <a16:creationId xmlns:a16="http://schemas.microsoft.com/office/drawing/2014/main" id="{7C0001C9-3058-3C0D-95F4-D44C0EEE4DEB}"/>
                  </a:ext>
                </a:extLst>
              </p:cNvPr>
              <p:cNvGrpSpPr/>
              <p:nvPr/>
            </p:nvGrpSpPr>
            <p:grpSpPr>
              <a:xfrm>
                <a:off x="9818476" y="2639341"/>
                <a:ext cx="867285" cy="3060122"/>
                <a:chOff x="9119033" y="2639341"/>
                <a:chExt cx="867285" cy="3060122"/>
              </a:xfrm>
            </p:grpSpPr>
            <p:grpSp>
              <p:nvGrpSpPr>
                <p:cNvPr id="65" name="Grupo 64">
                  <a:extLst>
                    <a:ext uri="{FF2B5EF4-FFF2-40B4-BE49-F238E27FC236}">
                      <a16:creationId xmlns:a16="http://schemas.microsoft.com/office/drawing/2014/main" id="{64F9E8FD-7979-2E5F-D8C5-D4DF2A491019}"/>
                    </a:ext>
                  </a:extLst>
                </p:cNvPr>
                <p:cNvGrpSpPr/>
                <p:nvPr/>
              </p:nvGrpSpPr>
              <p:grpSpPr>
                <a:xfrm>
                  <a:off x="9302318" y="3035953"/>
                  <a:ext cx="684000" cy="2663510"/>
                  <a:chOff x="9302318" y="3035953"/>
                  <a:chExt cx="684000" cy="2663510"/>
                </a:xfrm>
              </p:grpSpPr>
              <p:sp>
                <p:nvSpPr>
                  <p:cNvPr id="67" name="Elipse 66">
                    <a:extLst>
                      <a:ext uri="{FF2B5EF4-FFF2-40B4-BE49-F238E27FC236}">
                        <a16:creationId xmlns:a16="http://schemas.microsoft.com/office/drawing/2014/main" id="{5310D072-CD85-6EAD-59BE-16AA2473CBE2}"/>
                      </a:ext>
                    </a:extLst>
                  </p:cNvPr>
                  <p:cNvSpPr/>
                  <p:nvPr/>
                </p:nvSpPr>
                <p:spPr>
                  <a:xfrm>
                    <a:off x="9302318" y="3035953"/>
                    <a:ext cx="684000" cy="684000"/>
                  </a:xfrm>
                  <a:prstGeom prst="ellipse">
                    <a:avLst/>
                  </a:prstGeom>
                  <a:solidFill>
                    <a:srgbClr val="B7B1A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80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68" name="Conector recto 67">
                    <a:extLst>
                      <a:ext uri="{FF2B5EF4-FFF2-40B4-BE49-F238E27FC236}">
                        <a16:creationId xmlns:a16="http://schemas.microsoft.com/office/drawing/2014/main" id="{2123155A-5A99-BF27-771B-6E86CEBBCE1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9642203" y="3711075"/>
                    <a:ext cx="4229" cy="1988388"/>
                  </a:xfrm>
                  <a:prstGeom prst="line">
                    <a:avLst/>
                  </a:prstGeom>
                  <a:ln w="76200">
                    <a:solidFill>
                      <a:srgbClr val="B7B1A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6" name="CuadroTexto 65">
                  <a:extLst>
                    <a:ext uri="{FF2B5EF4-FFF2-40B4-BE49-F238E27FC236}">
                      <a16:creationId xmlns:a16="http://schemas.microsoft.com/office/drawing/2014/main" id="{4103481D-E008-A248-DC6D-870437955627}"/>
                    </a:ext>
                  </a:extLst>
                </p:cNvPr>
                <p:cNvSpPr txBox="1"/>
                <p:nvPr/>
              </p:nvSpPr>
              <p:spPr>
                <a:xfrm>
                  <a:off x="9119033" y="2639341"/>
                  <a:ext cx="82965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CO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OCOGOOSE" panose="02000000000000000000" pitchFamily="2" charset="0"/>
                      <a:ea typeface="+mn-ea"/>
                      <a:cs typeface="+mn-cs"/>
                    </a:rPr>
                    <a:t>FIDELIZAR</a:t>
                  </a:r>
                </a:p>
              </p:txBody>
            </p:sp>
          </p:grpSp>
          <p:pic>
            <p:nvPicPr>
              <p:cNvPr id="59" name="Gráfico 58" descr="megáfono1">
                <a:extLst>
                  <a:ext uri="{FF2B5EF4-FFF2-40B4-BE49-F238E27FC236}">
                    <a16:creationId xmlns:a16="http://schemas.microsoft.com/office/drawing/2014/main" id="{6D668A5A-87F6-7D19-80AB-5928C5CB33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798576" y="3193514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60" name="Gráfico 59" descr="Dinero">
                <a:extLst>
                  <a:ext uri="{FF2B5EF4-FFF2-40B4-BE49-F238E27FC236}">
                    <a16:creationId xmlns:a16="http://schemas.microsoft.com/office/drawing/2014/main" id="{1E9DEBC5-B578-CF1F-D0CB-104E9CE94A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693196" y="3193514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61" name="Gráfico 60" descr="Cerebro derecho">
                <a:extLst>
                  <a:ext uri="{FF2B5EF4-FFF2-40B4-BE49-F238E27FC236}">
                    <a16:creationId xmlns:a16="http://schemas.microsoft.com/office/drawing/2014/main" id="{B8DAD562-0980-D7D1-CCE8-E09BB17A36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599576" y="3209701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62" name="Gráfico 61" descr="Imán">
                <a:extLst>
                  <a:ext uri="{FF2B5EF4-FFF2-40B4-BE49-F238E27FC236}">
                    <a16:creationId xmlns:a16="http://schemas.microsoft.com/office/drawing/2014/main" id="{B3D418EC-45E0-5938-465B-23D24216AE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231161" y="3220989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63" name="Gráfico 62" descr="Centro de llamadas">
                <a:extLst>
                  <a:ext uri="{FF2B5EF4-FFF2-40B4-BE49-F238E27FC236}">
                    <a16:creationId xmlns:a16="http://schemas.microsoft.com/office/drawing/2014/main" id="{06B815D2-8F97-F8F1-C0A7-26E493B117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0174759" y="3193514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64" name="Gráfico 63" descr="Mejora continua">
                <a:extLst>
                  <a:ext uri="{FF2B5EF4-FFF2-40B4-BE49-F238E27FC236}">
                    <a16:creationId xmlns:a16="http://schemas.microsoft.com/office/drawing/2014/main" id="{576E465B-F6D1-9EF8-7EE6-EB8E9E9862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7124960" y="3098657"/>
                <a:ext cx="522000" cy="522000"/>
              </a:xfrm>
              <a:prstGeom prst="rect">
                <a:avLst/>
              </a:prstGeom>
            </p:spPr>
          </p:pic>
        </p:grp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991790E4-A2DE-B92A-4113-FE594AB0D1AF}"/>
                </a:ext>
              </a:extLst>
            </p:cNvPr>
            <p:cNvSpPr/>
            <p:nvPr/>
          </p:nvSpPr>
          <p:spPr>
            <a:xfrm>
              <a:off x="2908936" y="1042590"/>
              <a:ext cx="144000" cy="144000"/>
            </a:xfrm>
            <a:prstGeom prst="ellipse">
              <a:avLst/>
            </a:prstGeom>
            <a:solidFill>
              <a:srgbClr val="FD5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A7F86721-5B6B-597E-FB03-6FEBF67D2A15}"/>
                </a:ext>
              </a:extLst>
            </p:cNvPr>
            <p:cNvSpPr txBox="1"/>
            <p:nvPr/>
          </p:nvSpPr>
          <p:spPr>
            <a:xfrm>
              <a:off x="1566279" y="999174"/>
              <a:ext cx="134953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9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Roboto" pitchFamily="2" charset="0"/>
                  <a:ea typeface="Roboto" pitchFamily="2" charset="0"/>
                  <a:cs typeface="+mn-cs"/>
                </a:rPr>
                <a:t>Creación de AVATAR</a:t>
              </a: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C5EA95F3-EF01-C6A3-1182-829FEBAF9EE5}"/>
                </a:ext>
              </a:extLst>
            </p:cNvPr>
            <p:cNvSpPr/>
            <p:nvPr/>
          </p:nvSpPr>
          <p:spPr>
            <a:xfrm>
              <a:off x="2915238" y="1376807"/>
              <a:ext cx="144000" cy="144000"/>
            </a:xfrm>
            <a:prstGeom prst="ellipse">
              <a:avLst/>
            </a:prstGeom>
            <a:solidFill>
              <a:srgbClr val="FD5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0B74BA4F-54EE-6B2B-AA70-D949528CC9F4}"/>
                </a:ext>
              </a:extLst>
            </p:cNvPr>
            <p:cNvSpPr txBox="1"/>
            <p:nvPr/>
          </p:nvSpPr>
          <p:spPr>
            <a:xfrm>
              <a:off x="3036447" y="1333391"/>
              <a:ext cx="134953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9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+mn-cs"/>
                </a:rPr>
                <a:t>Anuncios</a:t>
              </a: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9CF8405B-7A42-3B4C-5BA7-1AF7A221BFB9}"/>
                </a:ext>
              </a:extLst>
            </p:cNvPr>
            <p:cNvSpPr/>
            <p:nvPr/>
          </p:nvSpPr>
          <p:spPr>
            <a:xfrm>
              <a:off x="4346330" y="5623024"/>
              <a:ext cx="144000" cy="144000"/>
            </a:xfrm>
            <a:prstGeom prst="ellipse">
              <a:avLst/>
            </a:prstGeom>
            <a:solidFill>
              <a:srgbClr val="FF9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9161D7DF-CC55-9A7B-F3CA-D6683C3764CE}"/>
                </a:ext>
              </a:extLst>
            </p:cNvPr>
            <p:cNvSpPr txBox="1"/>
            <p:nvPr/>
          </p:nvSpPr>
          <p:spPr>
            <a:xfrm>
              <a:off x="3393107" y="5579607"/>
              <a:ext cx="92785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9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+mn-cs"/>
                </a:rPr>
                <a:t>Lead Magnet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086DD46B-EBA4-67A7-DFA5-62FBF14E2899}"/>
                </a:ext>
              </a:extLst>
            </p:cNvPr>
            <p:cNvSpPr txBox="1"/>
            <p:nvPr/>
          </p:nvSpPr>
          <p:spPr>
            <a:xfrm>
              <a:off x="1559403" y="1728974"/>
              <a:ext cx="134953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9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+mn-cs"/>
                </a:rPr>
                <a:t>Redes Sociales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4A2EFFCC-FDDC-1E00-5A03-F9ECB0474950}"/>
                </a:ext>
              </a:extLst>
            </p:cNvPr>
            <p:cNvSpPr/>
            <p:nvPr/>
          </p:nvSpPr>
          <p:spPr>
            <a:xfrm>
              <a:off x="2915238" y="1772390"/>
              <a:ext cx="144000" cy="144000"/>
            </a:xfrm>
            <a:prstGeom prst="ellipse">
              <a:avLst/>
            </a:prstGeom>
            <a:solidFill>
              <a:srgbClr val="FD5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79CDDCA6-5F16-5811-01B0-05AE44337B97}"/>
                </a:ext>
              </a:extLst>
            </p:cNvPr>
            <p:cNvSpPr/>
            <p:nvPr/>
          </p:nvSpPr>
          <p:spPr>
            <a:xfrm>
              <a:off x="2906576" y="2153219"/>
              <a:ext cx="144000" cy="144000"/>
            </a:xfrm>
            <a:prstGeom prst="ellipse">
              <a:avLst/>
            </a:prstGeom>
            <a:solidFill>
              <a:srgbClr val="FD5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8D2D6003-0DC7-27FB-FE35-B73ABE6BFA9D}"/>
                </a:ext>
              </a:extLst>
            </p:cNvPr>
            <p:cNvSpPr txBox="1"/>
            <p:nvPr/>
          </p:nvSpPr>
          <p:spPr>
            <a:xfrm>
              <a:off x="3052445" y="2117876"/>
              <a:ext cx="134953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9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+mn-cs"/>
                </a:rPr>
                <a:t>Blogs</a:t>
              </a:r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09B1909C-65A3-3BAE-A235-2E86AEDE35A1}"/>
                </a:ext>
              </a:extLst>
            </p:cNvPr>
            <p:cNvSpPr/>
            <p:nvPr/>
          </p:nvSpPr>
          <p:spPr>
            <a:xfrm>
              <a:off x="4346330" y="5305737"/>
              <a:ext cx="144000" cy="144000"/>
            </a:xfrm>
            <a:prstGeom prst="ellipse">
              <a:avLst/>
            </a:prstGeom>
            <a:solidFill>
              <a:srgbClr val="FF9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C3C364FA-1526-5F8F-CDF9-483F56018BF9}"/>
                </a:ext>
              </a:extLst>
            </p:cNvPr>
            <p:cNvSpPr txBox="1"/>
            <p:nvPr/>
          </p:nvSpPr>
          <p:spPr>
            <a:xfrm>
              <a:off x="4471564" y="5262321"/>
              <a:ext cx="106523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9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+mn-cs"/>
                </a:rPr>
                <a:t>Chat / Contacto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CF2EA5AF-AC58-0304-1A2D-E0C8CFC57222}"/>
                </a:ext>
              </a:extLst>
            </p:cNvPr>
            <p:cNvSpPr txBox="1"/>
            <p:nvPr/>
          </p:nvSpPr>
          <p:spPr>
            <a:xfrm>
              <a:off x="3252022" y="4959724"/>
              <a:ext cx="105256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9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+mn-cs"/>
                </a:rPr>
                <a:t>Email Marketing</a:t>
              </a:r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1A059B25-BDD8-E941-D1D7-B86BE66CE8C9}"/>
                </a:ext>
              </a:extLst>
            </p:cNvPr>
            <p:cNvSpPr/>
            <p:nvPr/>
          </p:nvSpPr>
          <p:spPr>
            <a:xfrm>
              <a:off x="4337538" y="4991925"/>
              <a:ext cx="144000" cy="144000"/>
            </a:xfrm>
            <a:prstGeom prst="ellipse">
              <a:avLst/>
            </a:prstGeom>
            <a:solidFill>
              <a:srgbClr val="FF9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209F6A58-8035-14DD-8CF8-65F07E6AEFF9}"/>
                </a:ext>
              </a:extLst>
            </p:cNvPr>
            <p:cNvSpPr/>
            <p:nvPr/>
          </p:nvSpPr>
          <p:spPr>
            <a:xfrm>
              <a:off x="4337538" y="4710383"/>
              <a:ext cx="144000" cy="144000"/>
            </a:xfrm>
            <a:prstGeom prst="ellipse">
              <a:avLst/>
            </a:prstGeom>
            <a:solidFill>
              <a:srgbClr val="FF9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F82F3A29-86DB-94FC-4C0C-9002A71FB319}"/>
                </a:ext>
              </a:extLst>
            </p:cNvPr>
            <p:cNvSpPr txBox="1"/>
            <p:nvPr/>
          </p:nvSpPr>
          <p:spPr>
            <a:xfrm>
              <a:off x="4436843" y="4674450"/>
              <a:ext cx="10652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9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+mn-cs"/>
                </a:rPr>
                <a:t>Página de Captura</a:t>
              </a:r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94C4B076-11DC-90AC-6004-89DB1DBD0269}"/>
                </a:ext>
              </a:extLst>
            </p:cNvPr>
            <p:cNvSpPr/>
            <p:nvPr/>
          </p:nvSpPr>
          <p:spPr>
            <a:xfrm>
              <a:off x="5725413" y="1034970"/>
              <a:ext cx="144000" cy="144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AE83C57E-7CFA-5549-AF7C-5753E6B16AFC}"/>
                </a:ext>
              </a:extLst>
            </p:cNvPr>
            <p:cNvSpPr txBox="1"/>
            <p:nvPr/>
          </p:nvSpPr>
          <p:spPr>
            <a:xfrm>
              <a:off x="4401978" y="1004094"/>
              <a:ext cx="134953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9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+mn-cs"/>
                </a:rPr>
                <a:t>Contenido de Valor</a:t>
              </a:r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B64285A7-BC58-E0F3-66A5-A0FBC44FBCE3}"/>
                </a:ext>
              </a:extLst>
            </p:cNvPr>
            <p:cNvSpPr/>
            <p:nvPr/>
          </p:nvSpPr>
          <p:spPr>
            <a:xfrm>
              <a:off x="5725413" y="1389972"/>
              <a:ext cx="144000" cy="144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FDA90A13-116A-D9F1-87ED-2C822E719070}"/>
                </a:ext>
              </a:extLst>
            </p:cNvPr>
            <p:cNvSpPr txBox="1"/>
            <p:nvPr/>
          </p:nvSpPr>
          <p:spPr>
            <a:xfrm>
              <a:off x="5897138" y="1354785"/>
              <a:ext cx="134953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9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+mn-cs"/>
                </a:rPr>
                <a:t>Instagram/Facebook</a:t>
              </a: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39EF2C8F-1925-97D0-9078-E86A45D6FDF4}"/>
                </a:ext>
              </a:extLst>
            </p:cNvPr>
            <p:cNvSpPr/>
            <p:nvPr/>
          </p:nvSpPr>
          <p:spPr>
            <a:xfrm>
              <a:off x="5725413" y="1795338"/>
              <a:ext cx="144000" cy="144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191F494F-A4E3-D509-0CF3-2DCFF365307F}"/>
                </a:ext>
              </a:extLst>
            </p:cNvPr>
            <p:cNvSpPr txBox="1"/>
            <p:nvPr/>
          </p:nvSpPr>
          <p:spPr>
            <a:xfrm>
              <a:off x="4380235" y="1758869"/>
              <a:ext cx="134953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9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+mn-cs"/>
                </a:rPr>
                <a:t>Educación</a:t>
              </a:r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D4DF1548-EF7B-E232-07A9-6F2CC13FF8A8}"/>
                </a:ext>
              </a:extLst>
            </p:cNvPr>
            <p:cNvSpPr/>
            <p:nvPr/>
          </p:nvSpPr>
          <p:spPr>
            <a:xfrm>
              <a:off x="7305142" y="5558644"/>
              <a:ext cx="144000" cy="144000"/>
            </a:xfrm>
            <a:prstGeom prst="ellipse">
              <a:avLst/>
            </a:prstGeom>
            <a:solidFill>
              <a:srgbClr val="00C3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BBF81A9A-E532-BA8B-74A9-8CB5AE3FECC8}"/>
                </a:ext>
              </a:extLst>
            </p:cNvPr>
            <p:cNvSpPr txBox="1"/>
            <p:nvPr/>
          </p:nvSpPr>
          <p:spPr>
            <a:xfrm>
              <a:off x="6432725" y="5465058"/>
              <a:ext cx="8540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9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+mn-cs"/>
                </a:rPr>
                <a:t>Elementos de la Oferta</a:t>
              </a: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EF63AEA0-94D5-CBDA-8883-4BA2384CB7BD}"/>
                </a:ext>
              </a:extLst>
            </p:cNvPr>
            <p:cNvSpPr/>
            <p:nvPr/>
          </p:nvSpPr>
          <p:spPr>
            <a:xfrm>
              <a:off x="7305142" y="5190321"/>
              <a:ext cx="144000" cy="144000"/>
            </a:xfrm>
            <a:prstGeom prst="ellipse">
              <a:avLst/>
            </a:prstGeom>
            <a:solidFill>
              <a:srgbClr val="00C3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EBA7CDF4-1A1C-8620-F725-0816A27D48ED}"/>
                </a:ext>
              </a:extLst>
            </p:cNvPr>
            <p:cNvSpPr txBox="1"/>
            <p:nvPr/>
          </p:nvSpPr>
          <p:spPr>
            <a:xfrm>
              <a:off x="7426532" y="5146905"/>
              <a:ext cx="85409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9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+mn-cs"/>
                </a:rPr>
                <a:t>Producto</a:t>
              </a:r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98304997-0E26-90AD-B9AE-236C25CBA0C5}"/>
                </a:ext>
              </a:extLst>
            </p:cNvPr>
            <p:cNvSpPr/>
            <p:nvPr/>
          </p:nvSpPr>
          <p:spPr>
            <a:xfrm>
              <a:off x="8801196" y="1015372"/>
              <a:ext cx="144000" cy="144000"/>
            </a:xfrm>
            <a:prstGeom prst="ellipse">
              <a:avLst/>
            </a:prstGeom>
            <a:solidFill>
              <a:srgbClr val="008A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0ABDC4E7-1752-8DF9-2C14-131C4BED7FDB}"/>
                </a:ext>
              </a:extLst>
            </p:cNvPr>
            <p:cNvSpPr txBox="1"/>
            <p:nvPr/>
          </p:nvSpPr>
          <p:spPr>
            <a:xfrm>
              <a:off x="7474093" y="941999"/>
              <a:ext cx="134953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9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+mn-cs"/>
                </a:rPr>
                <a:t>Carta de Venta</a:t>
              </a:r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46CC6D42-D28C-332E-E112-52C5C731B049}"/>
                </a:ext>
              </a:extLst>
            </p:cNvPr>
            <p:cNvSpPr/>
            <p:nvPr/>
          </p:nvSpPr>
          <p:spPr>
            <a:xfrm>
              <a:off x="8805148" y="1327877"/>
              <a:ext cx="144000" cy="144000"/>
            </a:xfrm>
            <a:prstGeom prst="ellipse">
              <a:avLst/>
            </a:prstGeom>
            <a:solidFill>
              <a:srgbClr val="008A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A4BBE039-2030-85A5-0A0F-754CDFF968DD}"/>
                </a:ext>
              </a:extLst>
            </p:cNvPr>
            <p:cNvSpPr txBox="1"/>
            <p:nvPr/>
          </p:nvSpPr>
          <p:spPr>
            <a:xfrm>
              <a:off x="8969253" y="1292690"/>
              <a:ext cx="134953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9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+mn-cs"/>
                </a:rPr>
                <a:t>Plataforma de Pago</a:t>
              </a:r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CBF3EF7C-06C7-B608-827F-875D8EE10000}"/>
                </a:ext>
              </a:extLst>
            </p:cNvPr>
            <p:cNvSpPr/>
            <p:nvPr/>
          </p:nvSpPr>
          <p:spPr>
            <a:xfrm>
              <a:off x="7306437" y="4909197"/>
              <a:ext cx="144000" cy="144000"/>
            </a:xfrm>
            <a:prstGeom prst="ellipse">
              <a:avLst/>
            </a:prstGeom>
            <a:solidFill>
              <a:srgbClr val="00C3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D2C413AD-19E0-4858-4DDF-30CB773E6E13}"/>
                </a:ext>
              </a:extLst>
            </p:cNvPr>
            <p:cNvSpPr txBox="1"/>
            <p:nvPr/>
          </p:nvSpPr>
          <p:spPr>
            <a:xfrm>
              <a:off x="6452821" y="4876509"/>
              <a:ext cx="85409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9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+mn-cs"/>
                </a:rPr>
                <a:t>Bonos</a:t>
              </a:r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6204AEAE-E5A1-8E0E-A653-D67A844EA406}"/>
                </a:ext>
              </a:extLst>
            </p:cNvPr>
            <p:cNvSpPr/>
            <p:nvPr/>
          </p:nvSpPr>
          <p:spPr>
            <a:xfrm>
              <a:off x="10268782" y="5596535"/>
              <a:ext cx="144000" cy="144000"/>
            </a:xfrm>
            <a:prstGeom prst="ellipse">
              <a:avLst/>
            </a:prstGeom>
            <a:solidFill>
              <a:srgbClr val="B7B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58F84CC5-F5DF-8096-A0E2-6A4BCFCD4391}"/>
                </a:ext>
              </a:extLst>
            </p:cNvPr>
            <p:cNvSpPr/>
            <p:nvPr/>
          </p:nvSpPr>
          <p:spPr>
            <a:xfrm>
              <a:off x="10270088" y="5233737"/>
              <a:ext cx="144000" cy="144000"/>
            </a:xfrm>
            <a:prstGeom prst="ellipse">
              <a:avLst/>
            </a:prstGeom>
            <a:solidFill>
              <a:srgbClr val="B7B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C6D1A9F7-47C5-AD33-F9AA-CDA94792C85D}"/>
                </a:ext>
              </a:extLst>
            </p:cNvPr>
            <p:cNvSpPr txBox="1"/>
            <p:nvPr/>
          </p:nvSpPr>
          <p:spPr>
            <a:xfrm>
              <a:off x="9441163" y="5538902"/>
              <a:ext cx="85409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9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+mn-cs"/>
                </a:rPr>
                <a:t>Soporte</a:t>
              </a:r>
            </a:p>
          </p:txBody>
        </p: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4B6FACE5-AA8D-4641-2834-941EF8E087FC}"/>
                </a:ext>
              </a:extLst>
            </p:cNvPr>
            <p:cNvSpPr txBox="1"/>
            <p:nvPr/>
          </p:nvSpPr>
          <p:spPr>
            <a:xfrm>
              <a:off x="10472846" y="5190321"/>
              <a:ext cx="112132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9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+mn-cs"/>
                </a:rPr>
                <a:t>Grupo de Clientes</a:t>
              </a:r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AA7B9194-5BB0-DFD0-528D-BD66B7CD3DB8}"/>
                </a:ext>
              </a:extLst>
            </p:cNvPr>
            <p:cNvSpPr/>
            <p:nvPr/>
          </p:nvSpPr>
          <p:spPr>
            <a:xfrm>
              <a:off x="10272813" y="4959724"/>
              <a:ext cx="144000" cy="144000"/>
            </a:xfrm>
            <a:prstGeom prst="ellipse">
              <a:avLst/>
            </a:prstGeom>
            <a:solidFill>
              <a:srgbClr val="B7B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61E02EB8-F2FC-8C9D-013E-19A22A3FC03D}"/>
                </a:ext>
              </a:extLst>
            </p:cNvPr>
            <p:cNvSpPr txBox="1"/>
            <p:nvPr/>
          </p:nvSpPr>
          <p:spPr>
            <a:xfrm>
              <a:off x="9428794" y="4928366"/>
              <a:ext cx="85409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9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+mn-cs"/>
                </a:rPr>
                <a:t>Upsell</a:t>
              </a:r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8258382B-E55B-EB27-D3FB-9ADA407D2B7F}"/>
                </a:ext>
              </a:extLst>
            </p:cNvPr>
            <p:cNvSpPr/>
            <p:nvPr/>
          </p:nvSpPr>
          <p:spPr>
            <a:xfrm>
              <a:off x="8793947" y="1713424"/>
              <a:ext cx="144000" cy="144000"/>
            </a:xfrm>
            <a:prstGeom prst="ellipse">
              <a:avLst/>
            </a:prstGeom>
            <a:solidFill>
              <a:srgbClr val="008A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7124A287-DB3C-23E5-EDBD-4C060E8DBD2A}"/>
                </a:ext>
              </a:extLst>
            </p:cNvPr>
            <p:cNvSpPr txBox="1"/>
            <p:nvPr/>
          </p:nvSpPr>
          <p:spPr>
            <a:xfrm>
              <a:off x="7440386" y="1656974"/>
              <a:ext cx="134953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9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+mn-cs"/>
                </a:rPr>
                <a:t>Testimonios</a:t>
              </a:r>
            </a:p>
          </p:txBody>
        </p:sp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D9F96F93-F7BC-D028-2990-576B1FE844DA}"/>
                </a:ext>
              </a:extLst>
            </p:cNvPr>
            <p:cNvSpPr/>
            <p:nvPr/>
          </p:nvSpPr>
          <p:spPr>
            <a:xfrm>
              <a:off x="10272813" y="4654353"/>
              <a:ext cx="144000" cy="144000"/>
            </a:xfrm>
            <a:prstGeom prst="ellipse">
              <a:avLst/>
            </a:prstGeom>
            <a:solidFill>
              <a:srgbClr val="B7B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AE8095F6-A6E1-E4DC-69A7-E66AA8570C79}"/>
                </a:ext>
              </a:extLst>
            </p:cNvPr>
            <p:cNvSpPr txBox="1"/>
            <p:nvPr/>
          </p:nvSpPr>
          <p:spPr>
            <a:xfrm>
              <a:off x="10450115" y="4595989"/>
              <a:ext cx="112132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9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+mn-cs"/>
                </a:rPr>
                <a:t>Voz a Voz</a:t>
              </a:r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BC567E77-52F3-E758-8149-34F887EDEDDF}"/>
                </a:ext>
              </a:extLst>
            </p:cNvPr>
            <p:cNvSpPr/>
            <p:nvPr/>
          </p:nvSpPr>
          <p:spPr>
            <a:xfrm>
              <a:off x="163899" y="2513399"/>
              <a:ext cx="1692000" cy="1692516"/>
            </a:xfrm>
            <a:prstGeom prst="ellipse">
              <a:avLst/>
            </a:prstGeom>
            <a:solidFill>
              <a:srgbClr val="B7B1A9"/>
            </a:solidFill>
            <a:ln w="762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pic>
          <p:nvPicPr>
            <p:cNvPr id="50" name="Imagen 49" descr="Icono&#10;&#10;Descripción generada automáticamente">
              <a:extLst>
                <a:ext uri="{FF2B5EF4-FFF2-40B4-BE49-F238E27FC236}">
                  <a16:creationId xmlns:a16="http://schemas.microsoft.com/office/drawing/2014/main" id="{4AFA7401-C564-A882-9C2E-0D9BA8630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744" y="2698256"/>
              <a:ext cx="1322801" cy="1322801"/>
            </a:xfrm>
            <a:prstGeom prst="rect">
              <a:avLst/>
            </a:prstGeom>
          </p:spPr>
        </p:pic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3422C012-43E4-0CEC-7B29-C4D1241F8674}"/>
                </a:ext>
              </a:extLst>
            </p:cNvPr>
            <p:cNvSpPr txBox="1"/>
            <p:nvPr/>
          </p:nvSpPr>
          <p:spPr>
            <a:xfrm>
              <a:off x="5906745" y="2107804"/>
              <a:ext cx="134953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9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+mn-cs"/>
                </a:rPr>
                <a:t>Email Educativo</a:t>
              </a:r>
            </a:p>
          </p:txBody>
        </p:sp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068DCE07-C67B-DC63-8D0D-B8609E9F1A2A}"/>
                </a:ext>
              </a:extLst>
            </p:cNvPr>
            <p:cNvSpPr/>
            <p:nvPr/>
          </p:nvSpPr>
          <p:spPr>
            <a:xfrm>
              <a:off x="5736299" y="2153035"/>
              <a:ext cx="144000" cy="144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7482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307F262-F977-1276-8337-B61261458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El Objetivo es tener un </a:t>
            </a:r>
            <a:r>
              <a:rPr lang="es-ES_tradnl" b="1" u="sng" dirty="0"/>
              <a:t>embudo infinito </a:t>
            </a:r>
            <a:r>
              <a:rPr lang="es-ES_tradnl" b="1" dirty="0"/>
              <a:t>de prospección y ventas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D43C6F-AD02-9FF9-D5CC-1ADC4E800B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33776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0C2FAC1-E9DC-1F12-9853-08B6826C6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ES_tradnl" sz="6600" dirty="0"/>
              <a:t>Tipo de Embudos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FAD6A983-CFF9-729B-302B-A1DEFC1A30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808401"/>
              </p:ext>
            </p:extLst>
          </p:nvPr>
        </p:nvGraphicFramePr>
        <p:xfrm>
          <a:off x="1396139" y="2081347"/>
          <a:ext cx="9778139" cy="3839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67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B1BC84-0571-9D1D-5F2F-CEB126F6C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508976-242B-1A8B-994D-47093669E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7842"/>
            <a:ext cx="10515600" cy="521420"/>
          </a:xfrm>
        </p:spPr>
        <p:txBody>
          <a:bodyPr/>
          <a:lstStyle/>
          <a:p>
            <a:pPr marL="0" indent="0">
              <a:buNone/>
            </a:pPr>
            <a:r>
              <a:rPr lang="es-ES_tradnl" dirty="0"/>
              <a:t>El marketing digital es </a:t>
            </a:r>
            <a:r>
              <a:rPr lang="es-ES_tradnl" b="1" dirty="0"/>
              <a:t>la puerta gigante </a:t>
            </a:r>
            <a:r>
              <a:rPr lang="es-ES_tradnl" dirty="0"/>
              <a:t>para: </a:t>
            </a:r>
          </a:p>
          <a:p>
            <a:pPr marL="0" indent="0">
              <a:buNone/>
            </a:pPr>
            <a:endParaRPr lang="es-ES_tradnl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8A7B27D-97AD-4BF7-78BA-7AAC746FB2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2857393"/>
              </p:ext>
            </p:extLst>
          </p:nvPr>
        </p:nvGraphicFramePr>
        <p:xfrm>
          <a:off x="1970468" y="2949262"/>
          <a:ext cx="9383332" cy="3232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473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5A9446-ADA5-9F4F-B96F-D2F3155EF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7C0E41-E3AB-A143-A248-C62949858F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8C1492-4DCF-A84B-BF46-6F19466D3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2F54DAD-A1F1-F509-44FB-1D42D5265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8800" dirty="0">
                <a:latin typeface="Arial Rounded MT Bold" panose="020F0704030504030204" pitchFamily="34" charset="77"/>
              </a:rPr>
              <a:t>LIBERTAD DE DECISIÓN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87BC462-7A68-6E8C-E8F1-4591B13EED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053527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50EA7D-9BD8-D9F9-041C-9034CE602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0428" y="2209121"/>
            <a:ext cx="7511143" cy="1500187"/>
          </a:xfrm>
        </p:spPr>
        <p:txBody>
          <a:bodyPr/>
          <a:lstStyle/>
          <a:p>
            <a:pPr marL="0" indent="0" algn="ctr">
              <a:buNone/>
            </a:pPr>
            <a:r>
              <a:rPr lang="es-ES_tradnl" sz="3600" b="1" dirty="0"/>
              <a:t>“Que tu negocio sea el medio a través del cual puedas cumplir tu sueños y hacer realidad los sueños de las personas que amas”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99EC96-A1C1-48AD-F52D-0DBC30237E48}"/>
              </a:ext>
            </a:extLst>
          </p:cNvPr>
          <p:cNvSpPr txBox="1"/>
          <p:nvPr/>
        </p:nvSpPr>
        <p:spPr>
          <a:xfrm>
            <a:off x="8135588" y="4786961"/>
            <a:ext cx="3431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i="1" dirty="0" err="1">
                <a:solidFill>
                  <a:schemeClr val="bg1"/>
                </a:solidFill>
              </a:rPr>
              <a:t>RicardoRodriguez.MD</a:t>
            </a:r>
            <a:endParaRPr lang="es-ES_tradnl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200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25ED37-344B-33DF-4528-94B01A495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¿Quién soy?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8FA29D8-D747-F02E-2FEC-1902639AD0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79375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3A05967-DE1F-3D7A-A328-5F90EE20A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/>
              <a:t>¿Cómo llega un Médico al Marketing Digital?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3E64763-84D4-982D-736B-375C9E0ACF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1543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Solve Bigger Problems Faster | Potential2Success">
            <a:extLst>
              <a:ext uri="{FF2B5EF4-FFF2-40B4-BE49-F238E27FC236}">
                <a16:creationId xmlns:a16="http://schemas.microsoft.com/office/drawing/2014/main" id="{AA6A7E29-0140-01CE-5116-B4F19C0E17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0" y="-327232"/>
            <a:ext cx="13186229" cy="113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B279FF0-8678-8985-8F03-B41C0EAD0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err="1">
                <a:solidFill>
                  <a:schemeClr val="bg1"/>
                </a:solidFill>
              </a:rPr>
              <a:t>The</a:t>
            </a:r>
            <a:r>
              <a:rPr lang="es-ES_tradnl" b="1" dirty="0">
                <a:solidFill>
                  <a:schemeClr val="bg1"/>
                </a:solidFill>
              </a:rPr>
              <a:t> BIG </a:t>
            </a:r>
            <a:r>
              <a:rPr lang="es-ES_tradnl" b="1" dirty="0" err="1">
                <a:solidFill>
                  <a:schemeClr val="bg1"/>
                </a:solidFill>
              </a:rPr>
              <a:t>Problem</a:t>
            </a:r>
            <a:endParaRPr lang="es-ES_tradnl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CA74021-B8D8-1271-B138-ACC46D239230}"/>
              </a:ext>
            </a:extLst>
          </p:cNvPr>
          <p:cNvSpPr txBox="1"/>
          <p:nvPr/>
        </p:nvSpPr>
        <p:spPr>
          <a:xfrm>
            <a:off x="627743" y="1371374"/>
            <a:ext cx="76829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3600" dirty="0">
                <a:solidFill>
                  <a:schemeClr val="bg1"/>
                </a:solidFill>
              </a:rPr>
              <a:t>No podía trabajar.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3600" dirty="0">
                <a:solidFill>
                  <a:schemeClr val="bg1"/>
                </a:solidFill>
              </a:rPr>
              <a:t>No podía tener un negocio físico.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3600" dirty="0">
                <a:solidFill>
                  <a:schemeClr val="bg1"/>
                </a:solidFill>
              </a:rPr>
              <a:t>No tenía producto.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3600" dirty="0">
                <a:solidFill>
                  <a:schemeClr val="bg1"/>
                </a:solidFill>
              </a:rPr>
              <a:t>No tenía dinero.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3600" b="1" dirty="0">
                <a:solidFill>
                  <a:schemeClr val="bg1"/>
                </a:solidFill>
                <a:highlight>
                  <a:srgbClr val="36116E"/>
                </a:highlight>
              </a:rPr>
              <a:t>No podía perder el semestre.</a:t>
            </a:r>
          </a:p>
        </p:txBody>
      </p:sp>
    </p:spTree>
    <p:extLst>
      <p:ext uri="{BB962C8B-B14F-4D97-AF65-F5344CB8AC3E}">
        <p14:creationId xmlns:p14="http://schemas.microsoft.com/office/powerpoint/2010/main" val="206166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381BF2C1-D597-B886-7B7A-D39DB90D5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6000" b="1" dirty="0">
                <a:solidFill>
                  <a:schemeClr val="bg1"/>
                </a:solidFill>
              </a:rPr>
              <a:t>La “GRAN” idea</a:t>
            </a:r>
            <a:endParaRPr lang="es-ES_tradnl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6AFC9B93-C0EE-5336-8265-131A5B96A1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48796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AE6B0D-D23F-103A-1CF2-5C90E7F44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“No tengo nada que perder”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77D3CDC-DBF0-B447-2CF1-3D597252D7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52401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D66441A-B4E2-E335-7B8F-494CE6DB9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ES_tradnl" sz="5400" dirty="0"/>
              <a:t>¿Con qué empecé?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500A903-27A6-7997-81AA-C282A94D3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529" y="2833914"/>
            <a:ext cx="1560286" cy="156028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DF87A0A-99A4-08C9-F8CF-2FCF2441351B}"/>
              </a:ext>
            </a:extLst>
          </p:cNvPr>
          <p:cNvSpPr txBox="1"/>
          <p:nvPr/>
        </p:nvSpPr>
        <p:spPr>
          <a:xfrm>
            <a:off x="3531539" y="4274848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800" b="1" dirty="0">
                <a:solidFill>
                  <a:schemeClr val="bg1"/>
                </a:solidFill>
              </a:rPr>
              <a:t>15 USD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268172C-08D7-9DD8-8A9F-728F22969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544" y="2878206"/>
            <a:ext cx="1515994" cy="151599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9CFDB5D-A9E0-6191-066C-C286A8F34FBA}"/>
              </a:ext>
            </a:extLst>
          </p:cNvPr>
          <p:cNvSpPr txBox="1"/>
          <p:nvPr/>
        </p:nvSpPr>
        <p:spPr>
          <a:xfrm>
            <a:off x="7327920" y="4274848"/>
            <a:ext cx="1345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800" b="1" dirty="0">
                <a:solidFill>
                  <a:schemeClr val="bg1"/>
                </a:solidFill>
              </a:rPr>
              <a:t>Un Blog</a:t>
            </a:r>
          </a:p>
        </p:txBody>
      </p:sp>
    </p:spTree>
    <p:extLst>
      <p:ext uri="{BB962C8B-B14F-4D97-AF65-F5344CB8AC3E}">
        <p14:creationId xmlns:p14="http://schemas.microsoft.com/office/powerpoint/2010/main" val="2257785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A7E32E-5BAE-7212-05B4-724627592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¿Y que pasó?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D1E814E6-40C7-2A6A-DC09-D8EE8F6C20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66280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ria 2022" id="{84DC26A9-A3B0-5745-AF94-6D89B5060525}" vid="{AEA13082-8ACD-514B-B636-D16CE75B3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158</TotalTime>
  <Words>329</Words>
  <Application>Microsoft Macintosh PowerPoint</Application>
  <PresentationFormat>Panorámica</PresentationFormat>
  <Paragraphs>96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6" baseType="lpstr">
      <vt:lpstr>Arial</vt:lpstr>
      <vt:lpstr>Arial Rounded MT Bold</vt:lpstr>
      <vt:lpstr>Calibri</vt:lpstr>
      <vt:lpstr>COCOGOOSE</vt:lpstr>
      <vt:lpstr>Montserrat</vt:lpstr>
      <vt:lpstr>Roboto</vt:lpstr>
      <vt:lpstr>Tema de Office</vt:lpstr>
      <vt:lpstr>De la Medicina al Marketing Digital</vt:lpstr>
      <vt:lpstr>“El médico que solo medicina sabe, nada sabe”</vt:lpstr>
      <vt:lpstr>¿Quién soy?</vt:lpstr>
      <vt:lpstr>¿Cómo llega un Médico al Marketing Digital?</vt:lpstr>
      <vt:lpstr>The BIG Problem</vt:lpstr>
      <vt:lpstr>La “GRAN” idea</vt:lpstr>
      <vt:lpstr>“No tengo nada que perder”</vt:lpstr>
      <vt:lpstr>¿Con qué empecé?</vt:lpstr>
      <vt:lpstr>¿Y que pasó?</vt:lpstr>
      <vt:lpstr>Presentación de PowerPoint</vt:lpstr>
      <vt:lpstr>Eso no fue todo…</vt:lpstr>
      <vt:lpstr>¿Qué quieres al iniciar o tener un negocio?</vt:lpstr>
      <vt:lpstr>Presentación de PowerPoint</vt:lpstr>
      <vt:lpstr>5 Métricas estratégicas para tener un negocio Digital Rentable</vt:lpstr>
      <vt:lpstr>Negocio Digital</vt:lpstr>
      <vt:lpstr>Método CPD</vt:lpstr>
      <vt:lpstr>Método CPD</vt:lpstr>
      <vt:lpstr>CLIENTE</vt:lpstr>
      <vt:lpstr>Cliente</vt:lpstr>
      <vt:lpstr>PRODUCTO</vt:lpstr>
      <vt:lpstr>Producto</vt:lpstr>
      <vt:lpstr>DIFUSIÓN</vt:lpstr>
      <vt:lpstr>Difusión</vt:lpstr>
      <vt:lpstr>El viaje del Cliente</vt:lpstr>
      <vt:lpstr>El Objetivo es tener un embudo infinito de prospección y ventas</vt:lpstr>
      <vt:lpstr>Tipo de Embudos</vt:lpstr>
      <vt:lpstr>Presentación de PowerPoint</vt:lpstr>
      <vt:lpstr>LIBERTAD DE DECISIÓN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Ricardo Rodriguez Camargo</cp:lastModifiedBy>
  <cp:revision>11</cp:revision>
  <dcterms:created xsi:type="dcterms:W3CDTF">2022-09-05T14:30:24Z</dcterms:created>
  <dcterms:modified xsi:type="dcterms:W3CDTF">2022-10-09T12:54:38Z</dcterms:modified>
</cp:coreProperties>
</file>