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10" r:id="rId2"/>
    <p:sldId id="258" r:id="rId3"/>
    <p:sldId id="262" r:id="rId4"/>
    <p:sldId id="297" r:id="rId5"/>
    <p:sldId id="298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5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7018C-2357-4A75-ADA3-A9FED44F63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E296F-A3E3-48E8-8F20-ADF133530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891-6933-46D4-8313-EE7AF0D9F2B5}" type="datetime1">
              <a:rPr lang="en-US" smtClean="0"/>
              <a:t>8/29/2018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ECC-051F-4062-83E3-F1149531FB85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D0BF-B1DF-449B-B5D7-1DBA3F23D316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C4F9-8EA6-42BD-8F85-38FD25AA6689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A30F-BB0C-4709-B953-114E0A2DB347}" type="datetime1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5553-5CA4-47D6-BE20-E394D828570F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73C3-F0FF-46BB-B3DE-A423E8063215}" type="datetime1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6AAA-70B7-43AB-B6BE-FF9BAFAB9349}" type="datetime1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D87B-EBF0-45F1-B7DC-FB82A1C32BEA}" type="datetime1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9902-988A-4BA6-81D1-E80624195FF4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48FA-1B9A-404C-908C-078C97AC974D}" type="datetime1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C74982-A6D0-43C4-B8A4-C49DCB453945}" type="datetime1">
              <a:rPr lang="en-US" smtClean="0"/>
              <a:t>8/29/2018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Instructor: Bernette Sherman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E97851-7CBF-4C3C-9718-2D612786BCA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23950"/>
            <a:ext cx="7772400" cy="1295400"/>
          </a:xfrm>
        </p:spPr>
        <p:txBody>
          <a:bodyPr/>
          <a:lstStyle/>
          <a:p>
            <a:pPr algn="ctr"/>
            <a:r>
              <a:rPr lang="en-US" sz="6000" i="1" dirty="0" smtClean="0">
                <a:solidFill>
                  <a:srgbClr val="FFC000"/>
                </a:solidFill>
              </a:rPr>
              <a:t>ABOUT THE PENDULUM</a:t>
            </a:r>
            <a:endParaRPr lang="en-US" sz="6000" i="1" dirty="0">
              <a:solidFill>
                <a:srgbClr val="FFC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8077200" cy="8715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4400" dirty="0" smtClean="0"/>
              <a:t>Getting Started - What </a:t>
            </a:r>
            <a:r>
              <a:rPr lang="en-US" sz="4400" dirty="0" smtClean="0"/>
              <a:t>You’ll Need</a:t>
            </a:r>
            <a:endParaRPr lang="en-US" sz="4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1981200" cy="3429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362200" y="1257300"/>
            <a:ext cx="6324600" cy="3429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A </a:t>
            </a:r>
            <a:r>
              <a:rPr lang="en-US" b="1" dirty="0" smtClean="0"/>
              <a:t>pendulum</a:t>
            </a:r>
            <a:r>
              <a:rPr lang="en-US" dirty="0" smtClean="0"/>
              <a:t> like the one to the left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Alternatively, you can use a regular key (house key) on a string or chain or other weighted object – ideally either narrower at bottom or a ball shaped that is attached to a string or chain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Notebook and writing instrument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Printed pendulum chart you received  when you registered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Printed book:</a:t>
            </a:r>
            <a:r>
              <a:rPr lang="en-US" sz="2200" i="1" dirty="0" smtClean="0"/>
              <a:t> </a:t>
            </a:r>
            <a:r>
              <a:rPr lang="en-US" sz="2900" b="1" i="1" dirty="0" smtClean="0"/>
              <a:t>Pendulums and Protection: An Introduction</a:t>
            </a:r>
            <a:endParaRPr lang="en-US" sz="2200" i="1" dirty="0"/>
          </a:p>
        </p:txBody>
      </p:sp>
      <p:pic>
        <p:nvPicPr>
          <p:cNvPr id="1026" name="Picture 2" descr="C:\Users\bernette\AppData\Local\Microsoft\Windows\INetCache\IE\FN8XFOUW\oil-cloth-notebook-cover-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26" y="1291069"/>
            <a:ext cx="2279074" cy="17093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12" b="94118" l="9801" r="89893">
                        <a14:foregroundMark x1="23737" y1="16728" x2="19755" y2="51654"/>
                        <a14:foregroundMark x1="20061" y1="50735" x2="18377" y2="58456"/>
                        <a14:foregroundMark x1="17305" y1="55699" x2="19602" y2="55699"/>
                        <a14:foregroundMark x1="56968" y1="12500" x2="58193" y2="57721"/>
                        <a14:foregroundMark x1="58193" y1="57721" x2="58652" y2="94301"/>
                        <a14:foregroundMark x1="19908" y1="59926" x2="15620" y2="91544"/>
                        <a14:foregroundMark x1="14855" y1="61029" x2="15620" y2="89890"/>
                        <a14:foregroundMark x1="27259" y1="22794" x2="25421" y2="52574"/>
                        <a14:foregroundMark x1="26799" y1="11581" x2="28790" y2="20588"/>
                        <a14:foregroundMark x1="62021" y1="17096" x2="62634" y2="51838"/>
                        <a14:backgroundMark x1="59418" y1="11581" x2="59877" y2="54596"/>
                        <a14:backgroundMark x1="73966" y1="28676" x2="76876" y2="49449"/>
                        <a14:backgroundMark x1="26034" y1="14522" x2="27718" y2="20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60" t="3698" r="58387"/>
          <a:stretch/>
        </p:blipFill>
        <p:spPr>
          <a:xfrm rot="477773" flipH="1">
            <a:off x="651411" y="2474423"/>
            <a:ext cx="1274508" cy="2169417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the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1610"/>
            <a:ext cx="7315200" cy="329184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dirty="0"/>
              <a:t>The pendulum has been around for at least 10,000 years. </a:t>
            </a:r>
            <a:endParaRPr lang="en-US" dirty="0" smtClean="0"/>
          </a:p>
          <a:p>
            <a:pPr>
              <a:lnSpc>
                <a:spcPct val="125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It </a:t>
            </a:r>
            <a:r>
              <a:rPr lang="en-US" dirty="0"/>
              <a:t>has been used across the world from China to India and in Rome and Greece.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the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b="1" dirty="0"/>
              <a:t>pendulum is small enough to be carried </a:t>
            </a:r>
            <a:r>
              <a:rPr lang="en-US" dirty="0"/>
              <a:t>in your </a:t>
            </a:r>
            <a:r>
              <a:rPr lang="en-US" dirty="0" smtClean="0"/>
              <a:t>pocket.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It is </a:t>
            </a:r>
            <a:r>
              <a:rPr lang="en-US" dirty="0"/>
              <a:t>powerful enough </a:t>
            </a:r>
            <a:r>
              <a:rPr lang="en-US" b="1" dirty="0"/>
              <a:t>to provide guidance </a:t>
            </a:r>
            <a:r>
              <a:rPr lang="en-US" dirty="0"/>
              <a:t>on a broad range of questions beyond those with a simple yes or no answer.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</a:t>
            </a:r>
            <a:r>
              <a:rPr lang="en-US" dirty="0" smtClean="0"/>
              <a:t>Use the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04950"/>
            <a:ext cx="6781800" cy="32385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5000"/>
              </a:lnSpc>
              <a:spcAft>
                <a:spcPts val="600"/>
              </a:spcAft>
              <a:buNone/>
            </a:pPr>
            <a:r>
              <a:rPr lang="en-US" dirty="0" smtClean="0"/>
              <a:t>People use </a:t>
            </a:r>
            <a:r>
              <a:rPr lang="en-US" dirty="0"/>
              <a:t>the pendulum to</a:t>
            </a:r>
            <a:r>
              <a:rPr lang="en-US" b="1" dirty="0"/>
              <a:t> receive guidance </a:t>
            </a:r>
            <a:r>
              <a:rPr lang="en-US" dirty="0"/>
              <a:t>on all areas of their lives </a:t>
            </a:r>
            <a:r>
              <a:rPr lang="en-US" dirty="0" smtClean="0"/>
              <a:t>including:</a:t>
            </a:r>
          </a:p>
          <a:p>
            <a:pPr lvl="1"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Family</a:t>
            </a:r>
          </a:p>
          <a:p>
            <a:pPr lvl="1"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Career</a:t>
            </a:r>
          </a:p>
          <a:p>
            <a:pPr lvl="1"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Health </a:t>
            </a:r>
          </a:p>
          <a:p>
            <a:pPr lvl="1">
              <a:lnSpc>
                <a:spcPct val="125000"/>
              </a:lnSpc>
              <a:spcAft>
                <a:spcPts val="600"/>
              </a:spcAft>
            </a:pPr>
            <a:r>
              <a:rPr lang="en-US" dirty="0" smtClean="0"/>
              <a:t>Relationships</a:t>
            </a:r>
            <a:endParaRPr lang="en-US" dirty="0"/>
          </a:p>
          <a:p>
            <a:pPr marL="0" indent="0">
              <a:lnSpc>
                <a:spcPct val="125000"/>
              </a:lnSpc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Instructor: Bernette Sherman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1175</TotalTime>
  <Words>167</Words>
  <Application>Microsoft Office PowerPoint</Application>
  <PresentationFormat>On-screen Show (16:9)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ABOUT THE PENDULUM</vt:lpstr>
      <vt:lpstr>Getting Started - What You’ll Need</vt:lpstr>
      <vt:lpstr>About the Pendulum</vt:lpstr>
      <vt:lpstr>Why Use the Pendulum</vt:lpstr>
      <vt:lpstr>Why Use the Pendulum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PENDULUMS AND PROTECTION</dc:title>
  <dc:creator>bernette</dc:creator>
  <cp:lastModifiedBy>bernette</cp:lastModifiedBy>
  <cp:revision>35</cp:revision>
  <dcterms:created xsi:type="dcterms:W3CDTF">2018-05-24T03:00:24Z</dcterms:created>
  <dcterms:modified xsi:type="dcterms:W3CDTF">2018-08-29T17:50:41Z</dcterms:modified>
</cp:coreProperties>
</file>