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0803"/>
    <a:srgbClr val="E828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96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7C3E756-432C-4073-B116-F39578C1C4AC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13591FB-8BF7-4264-8E07-598E11B32445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0640441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3E756-432C-4073-B116-F39578C1C4AC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591FB-8BF7-4264-8E07-598E11B32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413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3E756-432C-4073-B116-F39578C1C4AC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591FB-8BF7-4264-8E07-598E11B32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692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3E756-432C-4073-B116-F39578C1C4AC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591FB-8BF7-4264-8E07-598E11B32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558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7C3E756-432C-4073-B116-F39578C1C4AC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3591FB-8BF7-4264-8E07-598E11B3244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9758922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3E756-432C-4073-B116-F39578C1C4AC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591FB-8BF7-4264-8E07-598E11B32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706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3E756-432C-4073-B116-F39578C1C4AC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591FB-8BF7-4264-8E07-598E11B32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377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3E756-432C-4073-B116-F39578C1C4AC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591FB-8BF7-4264-8E07-598E11B32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495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3E756-432C-4073-B116-F39578C1C4AC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591FB-8BF7-4264-8E07-598E11B32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476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7C3E756-432C-4073-B116-F39578C1C4AC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3591FB-8BF7-4264-8E07-598E11B3244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69731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7C3E756-432C-4073-B116-F39578C1C4AC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3591FB-8BF7-4264-8E07-598E11B3244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0661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07C3E756-432C-4073-B116-F39578C1C4AC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A13591FB-8BF7-4264-8E07-598E11B3244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0152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9000">
              <a:schemeClr val="accent6">
                <a:lumMod val="5000"/>
                <a:lumOff val="95000"/>
              </a:schemeClr>
            </a:gs>
            <a:gs pos="0">
              <a:srgbClr val="0070C0"/>
            </a:gs>
            <a:gs pos="100000">
              <a:srgbClr val="E70803"/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16805" y="2702854"/>
            <a:ext cx="8361229" cy="2098226"/>
          </a:xfrm>
        </p:spPr>
        <p:txBody>
          <a:bodyPr/>
          <a:lstStyle/>
          <a:p>
            <a:r>
              <a:rPr lang="en-US" b="1" dirty="0"/>
              <a:t>Summary Of the Cisco CCNP Switch 300-115 Course</a:t>
            </a:r>
          </a:p>
        </p:txBody>
      </p:sp>
    </p:spTree>
    <p:extLst>
      <p:ext uri="{BB962C8B-B14F-4D97-AF65-F5344CB8AC3E}">
        <p14:creationId xmlns:p14="http://schemas.microsoft.com/office/powerpoint/2010/main" val="3880529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9000">
              <a:schemeClr val="accent6">
                <a:lumMod val="5000"/>
                <a:lumOff val="95000"/>
              </a:schemeClr>
            </a:gs>
            <a:gs pos="0">
              <a:srgbClr val="0070C0"/>
            </a:gs>
            <a:gs pos="100000">
              <a:srgbClr val="E70803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9922" y="430161"/>
            <a:ext cx="9601200" cy="661219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/>
              <a:t>Topics Covered In The Course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9922" y="1371599"/>
            <a:ext cx="9601200" cy="4517923"/>
          </a:xfrm>
        </p:spPr>
        <p:txBody>
          <a:bodyPr>
            <a:noAutofit/>
          </a:bodyPr>
          <a:lstStyle/>
          <a:p>
            <a:r>
              <a:rPr lang="en-US" sz="2800" dirty="0"/>
              <a:t>Enterprise Campus Network Design</a:t>
            </a:r>
          </a:p>
          <a:p>
            <a:r>
              <a:rPr lang="en-US" sz="2800" dirty="0"/>
              <a:t>Layer 2 &amp; Multilayer Switch Operation</a:t>
            </a:r>
          </a:p>
          <a:p>
            <a:r>
              <a:rPr lang="en-US" sz="2800" dirty="0"/>
              <a:t>VLANs and Trunks</a:t>
            </a:r>
          </a:p>
          <a:p>
            <a:r>
              <a:rPr lang="en-US" sz="2800" dirty="0"/>
              <a:t>VTP</a:t>
            </a:r>
          </a:p>
          <a:p>
            <a:r>
              <a:rPr lang="en-US" sz="2800" dirty="0"/>
              <a:t>Types of Spanning-Tree Protocol</a:t>
            </a:r>
          </a:p>
          <a:p>
            <a:r>
              <a:rPr lang="en-US" sz="2800" dirty="0"/>
              <a:t>Aggregating Switch Links</a:t>
            </a:r>
          </a:p>
          <a:p>
            <a:r>
              <a:rPr lang="en-US" sz="2800" dirty="0"/>
              <a:t>Multilayer Switching</a:t>
            </a:r>
          </a:p>
          <a:p>
            <a:r>
              <a:rPr lang="en-US" sz="2800" dirty="0"/>
              <a:t>DHCP Configurations</a:t>
            </a:r>
          </a:p>
        </p:txBody>
      </p:sp>
    </p:spTree>
    <p:extLst>
      <p:ext uri="{BB962C8B-B14F-4D97-AF65-F5344CB8AC3E}">
        <p14:creationId xmlns:p14="http://schemas.microsoft.com/office/powerpoint/2010/main" val="2598310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9000">
              <a:schemeClr val="accent6">
                <a:lumMod val="5000"/>
                <a:lumOff val="95000"/>
              </a:schemeClr>
            </a:gs>
            <a:gs pos="0">
              <a:srgbClr val="0070C0"/>
            </a:gs>
            <a:gs pos="100000">
              <a:srgbClr val="E70803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0426" y="430162"/>
            <a:ext cx="9601200" cy="661219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/>
              <a:t>Topics Covered In The Course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0426" y="1440426"/>
            <a:ext cx="9601200" cy="3581400"/>
          </a:xfrm>
        </p:spPr>
        <p:txBody>
          <a:bodyPr>
            <a:noAutofit/>
          </a:bodyPr>
          <a:lstStyle/>
          <a:p>
            <a:r>
              <a:rPr lang="en-US" sz="3200" dirty="0"/>
              <a:t>Logging Switch Activities</a:t>
            </a:r>
          </a:p>
          <a:p>
            <a:r>
              <a:rPr lang="en-US" sz="3200" dirty="0"/>
              <a:t>Managing Switches using SNMP</a:t>
            </a:r>
          </a:p>
          <a:p>
            <a:r>
              <a:rPr lang="en-US" sz="3200" dirty="0"/>
              <a:t>Using Port Mirroring with SPAN and RSPAN</a:t>
            </a:r>
          </a:p>
          <a:p>
            <a:r>
              <a:rPr lang="en-US" sz="3200" dirty="0"/>
              <a:t>Redundancy Protocols</a:t>
            </a:r>
          </a:p>
          <a:p>
            <a:r>
              <a:rPr lang="en-US" sz="3200" dirty="0"/>
              <a:t>Securing Switch Access</a:t>
            </a:r>
          </a:p>
          <a:p>
            <a:r>
              <a:rPr lang="en-US" sz="3200" dirty="0"/>
              <a:t>Labs Labs Labs</a:t>
            </a:r>
          </a:p>
        </p:txBody>
      </p:sp>
    </p:spTree>
    <p:extLst>
      <p:ext uri="{BB962C8B-B14F-4D97-AF65-F5344CB8AC3E}">
        <p14:creationId xmlns:p14="http://schemas.microsoft.com/office/powerpoint/2010/main" val="383113577"/>
      </p:ext>
    </p:extLst>
  </p:cSld>
  <p:clrMapOvr>
    <a:masterClrMapping/>
  </p:clrMapOvr>
</p:sld>
</file>

<file path=ppt/theme/theme1.xml><?xml version="1.0" encoding="utf-8"?>
<a:theme xmlns:a="http://schemas.openxmlformats.org/drawingml/2006/main" name="S4 ccnp switch purple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4 ccnp switch purple" id="{DF26FEAC-D939-4F9F-8C19-1F02D93A0662}" vid="{447C45EB-F7BB-4EFF-9ED2-BE71730582B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S4 ccnp switch purple</Template>
  <TotalTime>9</TotalTime>
  <Words>65</Words>
  <Application>Microsoft Office PowerPoint</Application>
  <PresentationFormat>Widescreen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Franklin Gothic Book</vt:lpstr>
      <vt:lpstr>S4 ccnp switch purple</vt:lpstr>
      <vt:lpstr>Summary Of the Cisco CCNP Switch 300-115 Course</vt:lpstr>
      <vt:lpstr>Topics Covered In The Course</vt:lpstr>
      <vt:lpstr>Topics Covered In The Course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Summary Of the Cisco CCNP Switch 300-115 Course</dc:title>
  <dc:creator>Digna Diaz</dc:creator>
  <cp:lastModifiedBy>Digna Diaz</cp:lastModifiedBy>
  <cp:revision>2</cp:revision>
  <dcterms:created xsi:type="dcterms:W3CDTF">2017-03-02T14:01:56Z</dcterms:created>
  <dcterms:modified xsi:type="dcterms:W3CDTF">2017-03-02T15:34:08Z</dcterms:modified>
</cp:coreProperties>
</file>