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5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4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1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44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5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0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79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79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0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7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9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1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6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1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D3AAED8-9B0E-4979-8D77-916B6CFA06CF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7710F67-0835-4DD8-8566-B7224675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Defining 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206845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Troubleshooting is the process of responding to a problem, diagnosing the underlying cause and resolving the problem.</a:t>
            </a:r>
          </a:p>
          <a:p>
            <a:r>
              <a:rPr lang="en-US" dirty="0"/>
              <a:t>When a problem is reported, the step we should take are the following:</a:t>
            </a:r>
          </a:p>
          <a:p>
            <a:pPr lvl="1"/>
            <a:r>
              <a:rPr lang="en-US" dirty="0"/>
              <a:t>Define the issue, begin gathering further information related to it</a:t>
            </a:r>
          </a:p>
          <a:p>
            <a:pPr lvl="1"/>
            <a:r>
              <a:rPr lang="en-US" dirty="0"/>
              <a:t>Based on your diagnosis you can propose a theory about what is the most likely cause of the problem</a:t>
            </a:r>
          </a:p>
          <a:p>
            <a:pPr lvl="1"/>
            <a:r>
              <a:rPr lang="en-US" dirty="0"/>
              <a:t>Then the evaluation of these likely causes leads to the identification of the undelaying root cause of the issue</a:t>
            </a:r>
          </a:p>
        </p:txBody>
      </p:sp>
    </p:spTree>
    <p:extLst>
      <p:ext uri="{BB962C8B-B14F-4D97-AF65-F5344CB8AC3E}">
        <p14:creationId xmlns:p14="http://schemas.microsoft.com/office/powerpoint/2010/main" val="314091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found that you must swap equipment during work hours.</a:t>
            </a:r>
          </a:p>
          <a:p>
            <a:pPr lvl="1"/>
            <a:r>
              <a:rPr lang="en-US" dirty="0"/>
              <a:t>Find a temporary fix until a permanent fix can be put in place</a:t>
            </a:r>
          </a:p>
          <a:p>
            <a:pPr lvl="2"/>
            <a:r>
              <a:rPr lang="en-US" dirty="0"/>
              <a:t>This would be called the “Maintenance Window”</a:t>
            </a:r>
          </a:p>
          <a:p>
            <a:pPr lvl="1"/>
            <a:r>
              <a:rPr lang="en-US" dirty="0"/>
              <a:t>When the impact on clients or services is minimal, then you can implement a permanent fix.</a:t>
            </a:r>
          </a:p>
          <a:p>
            <a:r>
              <a:rPr lang="en-US" dirty="0"/>
              <a:t>Lets simplify the steps we just discussed:</a:t>
            </a:r>
          </a:p>
          <a:p>
            <a:pPr lvl="1"/>
            <a:r>
              <a:rPr lang="en-US" dirty="0"/>
              <a:t>Problem reported</a:t>
            </a:r>
          </a:p>
          <a:p>
            <a:pPr lvl="1"/>
            <a:r>
              <a:rPr lang="en-US" dirty="0"/>
              <a:t>Problem Diagnosis</a:t>
            </a:r>
          </a:p>
          <a:p>
            <a:pPr lvl="1"/>
            <a:r>
              <a:rPr lang="en-US" dirty="0"/>
              <a:t>Problem Resolution</a:t>
            </a:r>
          </a:p>
        </p:txBody>
      </p:sp>
    </p:spTree>
    <p:extLst>
      <p:ext uri="{BB962C8B-B14F-4D97-AF65-F5344CB8AC3E}">
        <p14:creationId xmlns:p14="http://schemas.microsoft.com/office/powerpoint/2010/main" val="55846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Troubleshooting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6191717"/>
              </p:ext>
            </p:extLst>
          </p:nvPr>
        </p:nvGraphicFramePr>
        <p:xfrm>
          <a:off x="839612" y="2082719"/>
          <a:ext cx="103632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0844">
                  <a:extLst>
                    <a:ext uri="{9D8B030D-6E8A-4147-A177-3AD203B41FA5}">
                      <a16:colId xmlns:a16="http://schemas.microsoft.com/office/drawing/2014/main" val="3301473628"/>
                    </a:ext>
                  </a:extLst>
                </a:gridCol>
                <a:gridCol w="7202356">
                  <a:extLst>
                    <a:ext uri="{9D8B030D-6E8A-4147-A177-3AD203B41FA5}">
                      <a16:colId xmlns:a16="http://schemas.microsoft.com/office/drawing/2014/main" val="2114658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425004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Collect Information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troubleshooter should collect additional information using tools or interviewing impacted users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4268093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Examine collected information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Troubleshooter examines information and hopefully has a baseline information to compare it with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180956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Eliminate potential causes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Based on the troubleshooters knowledge of the network and the information he collected. It should be possible to eliminate potential causes for the problem.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262470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 a Theory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you ruled out certain potential causes, it is know where you can start theorizing what could be the issue.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249569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Verify your Theory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time you come up with a theory, test that theory to see if it will fix the issue.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406818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98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Combining the three main steps with the five </a:t>
            </a:r>
            <a:r>
              <a:rPr lang="en-US" dirty="0" err="1"/>
              <a:t>substeps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Problem Report</a:t>
            </a:r>
          </a:p>
          <a:p>
            <a:pPr lvl="1"/>
            <a:r>
              <a:rPr lang="en-US" dirty="0"/>
              <a:t>Collect the information</a:t>
            </a:r>
          </a:p>
          <a:p>
            <a:pPr lvl="1"/>
            <a:r>
              <a:rPr lang="en-US" dirty="0"/>
              <a:t>Examine collected information</a:t>
            </a:r>
          </a:p>
          <a:p>
            <a:pPr lvl="1"/>
            <a:r>
              <a:rPr lang="en-US" dirty="0"/>
              <a:t>Eliminate potential causes</a:t>
            </a:r>
          </a:p>
          <a:p>
            <a:pPr lvl="1"/>
            <a:r>
              <a:rPr lang="en-US" dirty="0"/>
              <a:t>Propose a hypothesis</a:t>
            </a:r>
          </a:p>
          <a:p>
            <a:pPr lvl="1"/>
            <a:r>
              <a:rPr lang="en-US"/>
              <a:t>Problem resolution</a:t>
            </a:r>
          </a:p>
        </p:txBody>
      </p:sp>
    </p:spTree>
    <p:extLst>
      <p:ext uri="{BB962C8B-B14F-4D97-AF65-F5344CB8AC3E}">
        <p14:creationId xmlns:p14="http://schemas.microsoft.com/office/powerpoint/2010/main" val="256529402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200</TotalTime>
  <Words>298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Defining Troubleshooting</vt:lpstr>
      <vt:lpstr>What is Troubleshooting</vt:lpstr>
      <vt:lpstr>What is Troubleshooting</vt:lpstr>
      <vt:lpstr>What is Troubleshooting</vt:lpstr>
      <vt:lpstr>What is Troubleshooting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Troubleshooting</dc:title>
  <dc:creator>Digna Diaz</dc:creator>
  <cp:lastModifiedBy>Digna Diaz</cp:lastModifiedBy>
  <cp:revision>8</cp:revision>
  <dcterms:created xsi:type="dcterms:W3CDTF">2017-03-23T14:20:28Z</dcterms:created>
  <dcterms:modified xsi:type="dcterms:W3CDTF">2017-03-24T17:11:23Z</dcterms:modified>
</cp:coreProperties>
</file>