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365" r:id="rId2"/>
    <p:sldId id="366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9373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94762b2535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94762b2535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921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94762b2535_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94762b2535_4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39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94762b2535_4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94762b2535_4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30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94762b2535_4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94762b2535_4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599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94762b2535_4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94762b2535_4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766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94762b2535_4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94762b2535_4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87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948c2024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948c2024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798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948c2024c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948c2024c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914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948c2024c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948c2024c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782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948c2024c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948c2024c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832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948c2024c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948c2024c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54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48c201f6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48c201f6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257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948c2024c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948c2024c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45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9002da15e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9002da15e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245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94762b2535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94762b2535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316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94762b253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94762b253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012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94762b2535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94762b2535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087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94762b2535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94762b2535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43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94762b2535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94762b2535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67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4762b2535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4762b2535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85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8" name="Google Shape;638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925" y="0"/>
            <a:ext cx="47592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31"/>
          <p:cNvSpPr txBox="1">
            <a:spLocks noGrp="1"/>
          </p:cNvSpPr>
          <p:nvPr>
            <p:ph type="body" idx="1"/>
          </p:nvPr>
        </p:nvSpPr>
        <p:spPr>
          <a:xfrm>
            <a:off x="1821925" y="2763850"/>
            <a:ext cx="7010400" cy="18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បបរ</a:t>
            </a:r>
            <a:endParaRPr/>
          </a:p>
        </p:txBody>
      </p:sp>
      <p:pic>
        <p:nvPicPr>
          <p:cNvPr id="712" name="Google Shape;712;p131"/>
          <p:cNvPicPr preferRelativeResize="0"/>
          <p:nvPr/>
        </p:nvPicPr>
        <p:blipFill rotWithShape="1">
          <a:blip r:embed="rId3">
            <a:alphaModFix/>
          </a:blip>
          <a:srcRect l="7657" t="9877" r="17267" b="1689"/>
          <a:stretch/>
        </p:blipFill>
        <p:spPr>
          <a:xfrm>
            <a:off x="2286675" y="0"/>
            <a:ext cx="3930493" cy="285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32"/>
          <p:cNvSpPr txBox="1">
            <a:spLocks noGrp="1"/>
          </p:cNvSpPr>
          <p:nvPr>
            <p:ph type="body" idx="1"/>
          </p:nvPr>
        </p:nvSpPr>
        <p:spPr>
          <a:xfrm>
            <a:off x="1338550" y="2739075"/>
            <a:ext cx="74937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ដំបៅ</a:t>
            </a:r>
            <a:endParaRPr/>
          </a:p>
        </p:txBody>
      </p:sp>
      <p:pic>
        <p:nvPicPr>
          <p:cNvPr id="718" name="Google Shape;718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225" y="111550"/>
            <a:ext cx="4589450" cy="274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33"/>
          <p:cNvSpPr txBox="1">
            <a:spLocks noGrp="1"/>
          </p:cNvSpPr>
          <p:nvPr>
            <p:ph type="body" idx="1"/>
          </p:nvPr>
        </p:nvSpPr>
        <p:spPr>
          <a:xfrm>
            <a:off x="0" y="1152475"/>
            <a:ext cx="88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កាផា</a:t>
            </a:r>
            <a:endParaRPr/>
          </a:p>
        </p:txBody>
      </p:sp>
      <p:pic>
        <p:nvPicPr>
          <p:cNvPr id="724" name="Google Shape;724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150" y="570125"/>
            <a:ext cx="2955850" cy="26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133"/>
          <p:cNvSpPr/>
          <p:nvPr/>
        </p:nvSpPr>
        <p:spPr>
          <a:xfrm rot="9348285">
            <a:off x="8539321" y="1850302"/>
            <a:ext cx="892283" cy="11157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34"/>
          <p:cNvSpPr txBox="1">
            <a:spLocks noGrp="1"/>
          </p:cNvSpPr>
          <p:nvPr>
            <p:ph type="body" idx="1"/>
          </p:nvPr>
        </p:nvSpPr>
        <p:spPr>
          <a:xfrm>
            <a:off x="311700" y="2751475"/>
            <a:ext cx="8520600" cy="23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សរសេរ</a:t>
            </a:r>
            <a:endParaRPr/>
          </a:p>
        </p:txBody>
      </p:sp>
      <p:pic>
        <p:nvPicPr>
          <p:cNvPr id="731" name="Google Shape;731;p134"/>
          <p:cNvPicPr preferRelativeResize="0"/>
          <p:nvPr/>
        </p:nvPicPr>
        <p:blipFill rotWithShape="1">
          <a:blip r:embed="rId3">
            <a:alphaModFix/>
          </a:blip>
          <a:srcRect l="-13909" t="21923" r="31017" b="13368"/>
          <a:stretch/>
        </p:blipFill>
        <p:spPr>
          <a:xfrm>
            <a:off x="1936800" y="49612"/>
            <a:ext cx="5152550" cy="31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134"/>
          <p:cNvSpPr/>
          <p:nvPr/>
        </p:nvSpPr>
        <p:spPr>
          <a:xfrm>
            <a:off x="6382900" y="508150"/>
            <a:ext cx="2106900" cy="532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34"/>
          <p:cNvSpPr/>
          <p:nvPr/>
        </p:nvSpPr>
        <p:spPr>
          <a:xfrm rot="5400000">
            <a:off x="7176050" y="917200"/>
            <a:ext cx="1251900" cy="1425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35"/>
          <p:cNvSpPr txBox="1">
            <a:spLocks noGrp="1"/>
          </p:cNvSpPr>
          <p:nvPr>
            <p:ph type="body" idx="1"/>
          </p:nvPr>
        </p:nvSpPr>
        <p:spPr>
          <a:xfrm>
            <a:off x="311700" y="2739075"/>
            <a:ext cx="85206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សរសើរ</a:t>
            </a:r>
            <a:endParaRPr/>
          </a:p>
        </p:txBody>
      </p:sp>
      <p:pic>
        <p:nvPicPr>
          <p:cNvPr id="739" name="Google Shape;739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7476" y="0"/>
            <a:ext cx="2616275" cy="267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36"/>
          <p:cNvSpPr txBox="1">
            <a:spLocks noGrp="1"/>
          </p:cNvSpPr>
          <p:nvPr>
            <p:ph type="body" idx="1"/>
          </p:nvPr>
        </p:nvSpPr>
        <p:spPr>
          <a:xfrm>
            <a:off x="1078275" y="2032600"/>
            <a:ext cx="7754100" cy="25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ហូរហែ</a:t>
            </a:r>
            <a:endParaRPr/>
          </a:p>
        </p:txBody>
      </p:sp>
      <p:pic>
        <p:nvPicPr>
          <p:cNvPr id="745" name="Google Shape;745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9800" y="0"/>
            <a:ext cx="3904700" cy="195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37"/>
          <p:cNvSpPr txBox="1">
            <a:spLocks noGrp="1"/>
          </p:cNvSpPr>
          <p:nvPr>
            <p:ph type="body" idx="1"/>
          </p:nvPr>
        </p:nvSpPr>
        <p:spPr>
          <a:xfrm>
            <a:off x="-136325" y="2007825"/>
            <a:ext cx="89685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កីឡា</a:t>
            </a:r>
            <a:endParaRPr/>
          </a:p>
        </p:txBody>
      </p:sp>
      <p:pic>
        <p:nvPicPr>
          <p:cNvPr id="751" name="Google Shape;751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0752" y="223100"/>
            <a:ext cx="3903250" cy="29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38"/>
          <p:cNvSpPr txBox="1">
            <a:spLocks noGrp="1"/>
          </p:cNvSpPr>
          <p:nvPr>
            <p:ph type="body" idx="1"/>
          </p:nvPr>
        </p:nvSpPr>
        <p:spPr>
          <a:xfrm>
            <a:off x="830400" y="2478800"/>
            <a:ext cx="8001900" cy="30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អាហារ</a:t>
            </a:r>
            <a:endParaRPr/>
          </a:p>
        </p:txBody>
      </p:sp>
      <p:pic>
        <p:nvPicPr>
          <p:cNvPr id="757" name="Google Shape;757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875" y="111550"/>
            <a:ext cx="3852725" cy="271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39"/>
          <p:cNvSpPr txBox="1">
            <a:spLocks noGrp="1"/>
          </p:cNvSpPr>
          <p:nvPr>
            <p:ph type="body" idx="1"/>
          </p:nvPr>
        </p:nvSpPr>
        <p:spPr>
          <a:xfrm>
            <a:off x="-136325" y="3024125"/>
            <a:ext cx="9630000" cy="22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700">
                <a:solidFill>
                  <a:srgbClr val="00FFFF"/>
                </a:solidFill>
              </a:rPr>
              <a:t>កុំឆីចំណីឆៅ។</a:t>
            </a:r>
            <a:endParaRPr sz="100"/>
          </a:p>
        </p:txBody>
      </p:sp>
      <p:pic>
        <p:nvPicPr>
          <p:cNvPr id="763" name="Google Shape;763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550" y="136325"/>
            <a:ext cx="3432493" cy="22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40"/>
          <p:cNvSpPr txBox="1">
            <a:spLocks noGrp="1"/>
          </p:cNvSpPr>
          <p:nvPr>
            <p:ph type="body" idx="1"/>
          </p:nvPr>
        </p:nvSpPr>
        <p:spPr>
          <a:xfrm>
            <a:off x="-111550" y="2243325"/>
            <a:ext cx="9692100" cy="23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9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7900">
                <a:solidFill>
                  <a:srgbClr val="4A86E8"/>
                </a:solidFill>
              </a:rPr>
              <a:t>បងចំណានខំដេរខោ។</a:t>
            </a:r>
            <a:endParaRPr sz="7900">
              <a:solidFill>
                <a:srgbClr val="4A86E8"/>
              </a:solidFill>
            </a:endParaRPr>
          </a:p>
        </p:txBody>
      </p:sp>
      <p:pic>
        <p:nvPicPr>
          <p:cNvPr id="769" name="Google Shape;769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8763" y="-50925"/>
            <a:ext cx="3606475" cy="349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2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>
                <a:solidFill>
                  <a:srgbClr val="00B0F0"/>
                </a:solidFill>
              </a:rPr>
              <a:t>ភាសាខ្មែរថ្នាក់ទី២</a:t>
            </a:r>
            <a:r>
              <a:rPr lang="en" sz="2600" dirty="0">
                <a:solidFill>
                  <a:schemeClr val="dk1"/>
                </a:solidFill>
              </a:rPr>
              <a:t>  </a:t>
            </a:r>
            <a:r>
              <a:rPr lang="en" sz="2600" dirty="0">
                <a:solidFill>
                  <a:srgbClr val="FF00FF"/>
                </a:solidFill>
              </a:rPr>
              <a:t>មេរៀនទី២	</a:t>
            </a:r>
            <a:r>
              <a:rPr lang="en" sz="2600" dirty="0">
                <a:solidFill>
                  <a:srgbClr val="1155CC"/>
                </a:solidFill>
              </a:rPr>
              <a:t>រំឭកព្យញ្ជនៈផ្សំស្រៈ</a:t>
            </a:r>
            <a:endParaRPr sz="2600" dirty="0">
              <a:solidFill>
                <a:srgbClr val="1155CC"/>
              </a:solidFill>
            </a:endParaRPr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>
                <a:solidFill>
                  <a:srgbClr val="1155CC"/>
                </a:solidFill>
              </a:rPr>
              <a:t>		</a:t>
            </a:r>
            <a:r>
              <a:rPr lang="en" sz="2600" dirty="0">
                <a:solidFill>
                  <a:srgbClr val="FF0000"/>
                </a:solidFill>
              </a:rPr>
              <a:t>ក ខ ច ឆ ដ ឋ ណ ត ថ ប ផ ស ហ ឡ អ</a:t>
            </a:r>
            <a:endParaRPr sz="2600" dirty="0">
              <a:solidFill>
                <a:srgbClr val="FF0000"/>
              </a:solidFill>
            </a:endParaRPr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 smtClean="0">
                <a:solidFill>
                  <a:srgbClr val="0070C0"/>
                </a:solidFill>
              </a:rPr>
              <a:t>ចំណី</a:t>
            </a:r>
            <a:r>
              <a:rPr lang="en" sz="2600" dirty="0">
                <a:solidFill>
                  <a:srgbClr val="0070C0"/>
                </a:solidFill>
              </a:rPr>
              <a:t>	តាខេ	</a:t>
            </a:r>
            <a:r>
              <a:rPr lang="en" sz="2600" dirty="0" smtClean="0">
                <a:solidFill>
                  <a:srgbClr val="0070C0"/>
                </a:solidFill>
              </a:rPr>
              <a:t>បបរ</a:t>
            </a:r>
            <a:r>
              <a:rPr lang="en" sz="2600" dirty="0">
                <a:solidFill>
                  <a:srgbClr val="FF0000"/>
                </a:solidFill>
              </a:rPr>
              <a:t>	</a:t>
            </a:r>
            <a:r>
              <a:rPr lang="en" sz="2600" dirty="0" smtClean="0">
                <a:solidFill>
                  <a:srgbClr val="0070C0"/>
                </a:solidFill>
              </a:rPr>
              <a:t>ដំបៅ</a:t>
            </a:r>
            <a:r>
              <a:rPr lang="en" sz="2600" dirty="0">
                <a:solidFill>
                  <a:srgbClr val="0070C0"/>
                </a:solidFill>
              </a:rPr>
              <a:t>	កាផា	សរសេរ	</a:t>
            </a:r>
            <a:r>
              <a:rPr lang="en" sz="2600" dirty="0" smtClean="0">
                <a:solidFill>
                  <a:srgbClr val="0070C0"/>
                </a:solidFill>
              </a:rPr>
              <a:t>សរសើរ</a:t>
            </a:r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 smtClean="0">
                <a:solidFill>
                  <a:srgbClr val="0070C0"/>
                </a:solidFill>
              </a:rPr>
              <a:t>ហូរ</a:t>
            </a:r>
            <a:r>
              <a:rPr lang="en" sz="2600" dirty="0">
                <a:solidFill>
                  <a:srgbClr val="0070C0"/>
                </a:solidFill>
              </a:rPr>
              <a:t>ហែ	</a:t>
            </a:r>
            <a:r>
              <a:rPr lang="en" sz="2600" dirty="0" smtClean="0">
                <a:solidFill>
                  <a:srgbClr val="0070C0"/>
                </a:solidFill>
              </a:rPr>
              <a:t>  កីឡា   អាហារ</a:t>
            </a:r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>
              <a:solidFill>
                <a:srgbClr val="FF9900"/>
              </a:solidFill>
            </a:endParaRPr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>
                <a:solidFill>
                  <a:srgbClr val="9900FF"/>
                </a:solidFill>
              </a:rPr>
              <a:t>កុំឆីចំណីឆៅ។</a:t>
            </a:r>
            <a:endParaRPr sz="2600" dirty="0">
              <a:solidFill>
                <a:srgbClr val="9900FF"/>
              </a:solidFill>
            </a:endParaRPr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>
                <a:solidFill>
                  <a:srgbClr val="9900FF"/>
                </a:solidFill>
              </a:rPr>
              <a:t>បងចំណានខំដេរខោ។</a:t>
            </a:r>
            <a:endParaRPr sz="2600" dirty="0">
              <a:solidFill>
                <a:srgbClr val="9900FF"/>
              </a:solidFill>
            </a:endParaRPr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>
                <a:solidFill>
                  <a:srgbClr val="9900FF"/>
                </a:solidFill>
              </a:rPr>
              <a:t>ចែអាំសរសើរបុប្ផាថា ចេះថែដំណាំ។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41"/>
          <p:cNvSpPr txBox="1">
            <a:spLocks noGrp="1"/>
          </p:cNvSpPr>
          <p:nvPr>
            <p:ph type="body" idx="1"/>
          </p:nvPr>
        </p:nvSpPr>
        <p:spPr>
          <a:xfrm>
            <a:off x="0" y="1152475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5000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5000">
                <a:solidFill>
                  <a:srgbClr val="9900FF"/>
                </a:solidFill>
              </a:rPr>
              <a:t>ចៃអាំសរសើរបុប្ផាថា ចេះថែដំណាំ។</a:t>
            </a:r>
            <a:endParaRPr sz="5000">
              <a:solidFill>
                <a:srgbClr val="9900FF"/>
              </a:solidFill>
            </a:endParaRPr>
          </a:p>
        </p:txBody>
      </p:sp>
      <p:pic>
        <p:nvPicPr>
          <p:cNvPr id="775" name="Google Shape;775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150" y="208850"/>
            <a:ext cx="2839150" cy="283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675" y="49188"/>
            <a:ext cx="2656349" cy="315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24"/>
          <p:cNvSpPr txBox="1">
            <a:spLocks noGrp="1"/>
          </p:cNvSpPr>
          <p:nvPr>
            <p:ph type="body" idx="1"/>
          </p:nvPr>
        </p:nvSpPr>
        <p:spPr>
          <a:xfrm>
            <a:off x="32250" y="51675"/>
            <a:ext cx="90795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</a:rPr>
              <a:t>កកូរ</a:t>
            </a:r>
            <a:endParaRPr sz="23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49" name="Google Shape;64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950" y="-50200"/>
            <a:ext cx="1316674" cy="131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4050" y="111963"/>
            <a:ext cx="1772050" cy="9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2913" y="-17900"/>
            <a:ext cx="1252075" cy="125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3200" y="51675"/>
            <a:ext cx="1585834" cy="125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93076" y="138200"/>
            <a:ext cx="1252075" cy="10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1120" y="2690570"/>
            <a:ext cx="1621486" cy="10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61937" y="2489323"/>
            <a:ext cx="1367297" cy="139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38550" y="2571738"/>
            <a:ext cx="1890450" cy="13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1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38325" y="2571750"/>
            <a:ext cx="1772050" cy="13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10375" y="2489337"/>
            <a:ext cx="1890450" cy="1330313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124"/>
          <p:cNvSpPr/>
          <p:nvPr/>
        </p:nvSpPr>
        <p:spPr>
          <a:xfrm>
            <a:off x="180925" y="1537875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ឡូ</a:t>
            </a:r>
            <a:endParaRPr sz="2300"/>
          </a:p>
        </p:txBody>
      </p:sp>
      <p:sp>
        <p:nvSpPr>
          <p:cNvPr id="660" name="Google Shape;660;p124"/>
          <p:cNvSpPr/>
          <p:nvPr/>
        </p:nvSpPr>
        <p:spPr>
          <a:xfrm>
            <a:off x="1716950" y="1537875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អុំ</a:t>
            </a:r>
            <a:endParaRPr sz="2300"/>
          </a:p>
        </p:txBody>
      </p:sp>
      <p:sp>
        <p:nvSpPr>
          <p:cNvPr id="661" name="Google Shape;661;p124"/>
          <p:cNvSpPr/>
          <p:nvPr/>
        </p:nvSpPr>
        <p:spPr>
          <a:xfrm>
            <a:off x="3252975" y="1573125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កកូរ</a:t>
            </a:r>
            <a:endParaRPr sz="2300"/>
          </a:p>
        </p:txBody>
      </p:sp>
      <p:sp>
        <p:nvSpPr>
          <p:cNvPr id="662" name="Google Shape;662;p124"/>
          <p:cNvSpPr/>
          <p:nvPr/>
        </p:nvSpPr>
        <p:spPr>
          <a:xfrm>
            <a:off x="5046763" y="1537863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ខះក</a:t>
            </a:r>
            <a:endParaRPr sz="2300"/>
          </a:p>
        </p:txBody>
      </p:sp>
      <p:sp>
        <p:nvSpPr>
          <p:cNvPr id="663" name="Google Shape;663;p124"/>
          <p:cNvSpPr/>
          <p:nvPr/>
        </p:nvSpPr>
        <p:spPr>
          <a:xfrm>
            <a:off x="6473913" y="1537875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ចរចា</a:t>
            </a:r>
            <a:endParaRPr sz="2300"/>
          </a:p>
        </p:txBody>
      </p:sp>
      <p:sp>
        <p:nvSpPr>
          <p:cNvPr id="664" name="Google Shape;664;p124"/>
          <p:cNvSpPr/>
          <p:nvPr/>
        </p:nvSpPr>
        <p:spPr>
          <a:xfrm>
            <a:off x="7703500" y="1537875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ចារ</a:t>
            </a:r>
            <a:endParaRPr sz="2300"/>
          </a:p>
        </p:txBody>
      </p:sp>
      <p:sp>
        <p:nvSpPr>
          <p:cNvPr id="665" name="Google Shape;665;p124"/>
          <p:cNvSpPr/>
          <p:nvPr/>
        </p:nvSpPr>
        <p:spPr>
          <a:xfrm>
            <a:off x="277925" y="4090500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ដំណាំ</a:t>
            </a:r>
            <a:endParaRPr sz="2300"/>
          </a:p>
        </p:txBody>
      </p:sp>
      <p:sp>
        <p:nvSpPr>
          <p:cNvPr id="666" name="Google Shape;666;p124"/>
          <p:cNvSpPr/>
          <p:nvPr/>
        </p:nvSpPr>
        <p:spPr>
          <a:xfrm>
            <a:off x="1983375" y="4090500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សរសើរ</a:t>
            </a:r>
            <a:endParaRPr sz="2300"/>
          </a:p>
        </p:txBody>
      </p:sp>
      <p:sp>
        <p:nvSpPr>
          <p:cNvPr id="667" name="Google Shape;667;p124"/>
          <p:cNvSpPr/>
          <p:nvPr/>
        </p:nvSpPr>
        <p:spPr>
          <a:xfrm>
            <a:off x="3580950" y="4162675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ហូរហែ</a:t>
            </a:r>
            <a:endParaRPr sz="2300"/>
          </a:p>
        </p:txBody>
      </p:sp>
      <p:sp>
        <p:nvSpPr>
          <p:cNvPr id="668" name="Google Shape;668;p124"/>
          <p:cNvSpPr/>
          <p:nvPr/>
        </p:nvSpPr>
        <p:spPr>
          <a:xfrm>
            <a:off x="5439225" y="4090500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កីឡា</a:t>
            </a:r>
            <a:endParaRPr sz="2300"/>
          </a:p>
        </p:txBody>
      </p:sp>
      <p:sp>
        <p:nvSpPr>
          <p:cNvPr id="669" name="Google Shape;669;p124"/>
          <p:cNvSpPr/>
          <p:nvPr/>
        </p:nvSpPr>
        <p:spPr>
          <a:xfrm>
            <a:off x="7493400" y="4090500"/>
            <a:ext cx="1124400" cy="5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អាហារ</a:t>
            </a:r>
            <a:endParaRPr sz="2300"/>
          </a:p>
        </p:txBody>
      </p:sp>
      <p:pic>
        <p:nvPicPr>
          <p:cNvPr id="670" name="Google Shape;670;p124"/>
          <p:cNvPicPr preferRelativeResize="0"/>
          <p:nvPr/>
        </p:nvPicPr>
        <p:blipFill rotWithShape="1">
          <a:blip r:embed="rId13">
            <a:alphaModFix/>
          </a:blip>
          <a:srcRect l="7028" t="40019" r="11624" b="20025"/>
          <a:stretch/>
        </p:blipFill>
        <p:spPr>
          <a:xfrm>
            <a:off x="131125" y="185900"/>
            <a:ext cx="1621476" cy="72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25"/>
          <p:cNvSpPr txBox="1">
            <a:spLocks noGrp="1"/>
          </p:cNvSpPr>
          <p:nvPr>
            <p:ph type="body" idx="1"/>
          </p:nvPr>
        </p:nvSpPr>
        <p:spPr>
          <a:xfrm>
            <a:off x="-223100" y="1152475"/>
            <a:ext cx="905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កកូរ</a:t>
            </a:r>
            <a:endParaRPr sz="100"/>
          </a:p>
        </p:txBody>
      </p:sp>
      <p:pic>
        <p:nvPicPr>
          <p:cNvPr id="676" name="Google Shape;676;p125"/>
          <p:cNvPicPr preferRelativeResize="0"/>
          <p:nvPr/>
        </p:nvPicPr>
        <p:blipFill rotWithShape="1">
          <a:blip r:embed="rId3">
            <a:alphaModFix/>
          </a:blip>
          <a:srcRect l="5230" r="7456"/>
          <a:stretch/>
        </p:blipFill>
        <p:spPr>
          <a:xfrm>
            <a:off x="5081550" y="557550"/>
            <a:ext cx="3866925" cy="24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26"/>
          <p:cNvSpPr txBox="1">
            <a:spLocks noGrp="1"/>
          </p:cNvSpPr>
          <p:nvPr>
            <p:ph type="body" idx="1"/>
          </p:nvPr>
        </p:nvSpPr>
        <p:spPr>
          <a:xfrm>
            <a:off x="0" y="1152475"/>
            <a:ext cx="88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ខះក</a:t>
            </a:r>
            <a:endParaRPr/>
          </a:p>
        </p:txBody>
      </p:sp>
      <p:pic>
        <p:nvPicPr>
          <p:cNvPr id="682" name="Google Shape;682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4315" y="502650"/>
            <a:ext cx="2756975" cy="275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ចរចា</a:t>
            </a:r>
            <a:endParaRPr/>
          </a:p>
        </p:txBody>
      </p:sp>
      <p:pic>
        <p:nvPicPr>
          <p:cNvPr id="688" name="Google Shape;688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8950" y="309850"/>
            <a:ext cx="2677100" cy="22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ដំណាំ</a:t>
            </a:r>
            <a:endParaRPr/>
          </a:p>
        </p:txBody>
      </p:sp>
      <p:pic>
        <p:nvPicPr>
          <p:cNvPr id="694" name="Google Shape;694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500" y="355251"/>
            <a:ext cx="3212500" cy="25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29"/>
          <p:cNvSpPr txBox="1">
            <a:spLocks noGrp="1"/>
          </p:cNvSpPr>
          <p:nvPr>
            <p:ph type="body" idx="1"/>
          </p:nvPr>
        </p:nvSpPr>
        <p:spPr>
          <a:xfrm>
            <a:off x="-161125" y="1152475"/>
            <a:ext cx="899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ចំណី</a:t>
            </a:r>
            <a:endParaRPr/>
          </a:p>
        </p:txBody>
      </p:sp>
      <p:pic>
        <p:nvPicPr>
          <p:cNvPr id="700" name="Google Shape;700;p129"/>
          <p:cNvPicPr preferRelativeResize="0"/>
          <p:nvPr/>
        </p:nvPicPr>
        <p:blipFill rotWithShape="1">
          <a:blip r:embed="rId3">
            <a:alphaModFix/>
          </a:blip>
          <a:srcRect l="11830" t="5784" r="7796"/>
          <a:stretch/>
        </p:blipFill>
        <p:spPr>
          <a:xfrm>
            <a:off x="5193075" y="460450"/>
            <a:ext cx="3950925" cy="37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30"/>
          <p:cNvSpPr txBox="1">
            <a:spLocks noGrp="1"/>
          </p:cNvSpPr>
          <p:nvPr>
            <p:ph type="body" idx="1"/>
          </p:nvPr>
        </p:nvSpPr>
        <p:spPr>
          <a:xfrm>
            <a:off x="1078275" y="1970650"/>
            <a:ext cx="7754100" cy="25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800">
                <a:solidFill>
                  <a:srgbClr val="00FFFF"/>
                </a:solidFill>
              </a:rPr>
              <a:t>តាខេ</a:t>
            </a:r>
            <a:endParaRPr/>
          </a:p>
        </p:txBody>
      </p:sp>
      <p:pic>
        <p:nvPicPr>
          <p:cNvPr id="706" name="Google Shape;706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1025" y="198326"/>
            <a:ext cx="4283950" cy="190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</TotalTime>
  <Words>58</Words>
  <Application>Microsoft Office PowerPoint</Application>
  <PresentationFormat>On-screen Show (16:9)</PresentationFormat>
  <Paragraphs>43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丁约丰</cp:lastModifiedBy>
  <cp:revision>2</cp:revision>
  <dcterms:modified xsi:type="dcterms:W3CDTF">2020-08-30T13:53:08Z</dcterms:modified>
</cp:coreProperties>
</file>