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563" r:id="rId3"/>
    <p:sldId id="593" r:id="rId4"/>
    <p:sldId id="581" r:id="rId5"/>
    <p:sldId id="582" r:id="rId6"/>
    <p:sldId id="600" r:id="rId7"/>
    <p:sldId id="601" r:id="rId8"/>
    <p:sldId id="602" r:id="rId9"/>
    <p:sldId id="603" r:id="rId10"/>
    <p:sldId id="604" r:id="rId11"/>
    <p:sldId id="605" r:id="rId12"/>
    <p:sldId id="606" r:id="rId13"/>
  </p:sldIdLst>
  <p:sldSz cx="13004800" cy="9753600"/>
  <p:notesSz cx="6669088" cy="9926638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F5EA0B"/>
    <a:srgbClr val="FFFF99"/>
    <a:srgbClr val="645AEC"/>
    <a:srgbClr val="EA7636"/>
    <a:srgbClr val="F371EA"/>
    <a:srgbClr val="EFEF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1119" autoAdjust="0"/>
  </p:normalViewPr>
  <p:slideViewPr>
    <p:cSldViewPr>
      <p:cViewPr varScale="1">
        <p:scale>
          <a:sx n="42" d="100"/>
          <a:sy n="42" d="100"/>
        </p:scale>
        <p:origin x="-821" y="-8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44" y="-72"/>
      </p:cViewPr>
      <p:guideLst>
        <p:guide orient="horz" pos="3127"/>
        <p:guide pos="210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5444538" cy="496013"/>
          </a:xfrm>
          <a:prstGeom prst="rect">
            <a:avLst/>
          </a:prstGeom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l" defTabSz="1299860">
              <a:defRPr sz="1200" b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defRPr>
            </a:lvl1pPr>
          </a:lstStyle>
          <a:p>
            <a:pPr>
              <a:defRPr/>
            </a:pPr>
            <a:r>
              <a:rPr lang="en-US"/>
              <a:t>Biblical values of GOD’s Kingdom</a:t>
            </a:r>
          </a:p>
          <a:p>
            <a:pPr>
              <a:defRPr/>
            </a:pPr>
            <a:r>
              <a:rPr lang="en-US"/>
              <a:t>Topic: I am </a:t>
            </a:r>
            <a:r>
              <a:rPr lang="en-US" smtClean="0"/>
              <a:t>a disciple (II) – Marks of a Disciple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389541" y="1"/>
            <a:ext cx="2277978" cy="496013"/>
          </a:xfrm>
          <a:prstGeom prst="rect">
            <a:avLst/>
          </a:prstGeom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Sunday </a:t>
            </a:r>
            <a:r>
              <a:rPr lang="en-US" smtClean="0"/>
              <a:t>29</a:t>
            </a:r>
            <a:r>
              <a:rPr lang="en-US" baseline="30000" smtClean="0"/>
              <a:t>th</a:t>
            </a:r>
            <a:r>
              <a:rPr lang="en-US" smtClean="0"/>
              <a:t> July </a:t>
            </a:r>
            <a:r>
              <a:rPr lang="en-US"/>
              <a:t>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031"/>
            <a:ext cx="2890253" cy="496013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266" y="9429031"/>
            <a:ext cx="2890253" cy="496013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73730B-B092-4C96-B532-362854E1BE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888584" y="4716111"/>
            <a:ext cx="4891920" cy="4465711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Chalkboard SE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Chalkboard SE" charset="0"/>
              </a:rPr>
              <a:t>Second level</a:t>
            </a:r>
          </a:p>
          <a:p>
            <a:pPr lvl="2"/>
            <a:r>
              <a:rPr lang="en-US" noProof="0" smtClean="0">
                <a:sym typeface="Chalkboard SE" charset="0"/>
              </a:rPr>
              <a:t>Third level</a:t>
            </a:r>
          </a:p>
          <a:p>
            <a:pPr lvl="3"/>
            <a:r>
              <a:rPr lang="en-US" noProof="0" smtClean="0">
                <a:sym typeface="Chalkboard SE" charset="0"/>
              </a:rPr>
              <a:t>Fourth level</a:t>
            </a:r>
          </a:p>
          <a:p>
            <a:pPr lvl="4"/>
            <a:r>
              <a:rPr lang="en-US" noProof="0" smtClean="0">
                <a:sym typeface="Chalkboard SE" charset="0"/>
              </a:rPr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777266" y="9429031"/>
            <a:ext cx="2890253" cy="496013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7A21A7-53D7-4E80-B5A3-8C9A65936D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8491538"/>
            <a:ext cx="13004800" cy="12620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8609013"/>
            <a:ext cx="3198813" cy="1014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5975" y="8596313"/>
            <a:ext cx="9648825" cy="1014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59574" y="5743787"/>
            <a:ext cx="9211733" cy="260096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359574" y="8604497"/>
            <a:ext cx="9536853" cy="975360"/>
          </a:xfrm>
        </p:spPr>
        <p:txBody>
          <a:bodyPr anchor="ctr">
            <a:normAutofit/>
          </a:bodyPr>
          <a:lstStyle>
            <a:lvl1pPr marL="0" indent="0" algn="l">
              <a:buNone/>
              <a:defRPr sz="3700">
                <a:solidFill>
                  <a:srgbClr val="FFFFFF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7950" y="8631238"/>
            <a:ext cx="2925763" cy="974725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A8599158-8169-48F1-9AF5-2D4624AE82A1}" type="datetimeFigureOut">
              <a:rPr lang="en-US"/>
              <a:pPr/>
              <a:t>8/3/2012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65450" y="336550"/>
            <a:ext cx="8345488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379200" y="325438"/>
            <a:ext cx="1192213" cy="541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318525-3343-4EE9-AC01-F6CD3ADE6A0F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9FB87-F8AD-40CB-A13F-5D50CDDC8FE3}" type="datetimeFigureOut">
              <a:rPr lang="en-US"/>
              <a:pPr/>
              <a:t>8/3/2012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C4ACC2-C021-4C77-AFEF-CA73D42901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670925" y="0"/>
            <a:ext cx="454025" cy="97536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6013" y="866775"/>
            <a:ext cx="323850" cy="8886825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6013" y="0"/>
            <a:ext cx="323850" cy="75882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0107" y="866988"/>
            <a:ext cx="2926080" cy="78457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866987"/>
            <a:ext cx="7911253" cy="78457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320213" y="8886825"/>
            <a:ext cx="3143250" cy="519113"/>
          </a:xfrm>
        </p:spPr>
        <p:txBody>
          <a:bodyPr/>
          <a:lstStyle>
            <a:lvl1pPr>
              <a:defRPr/>
            </a:lvl1pPr>
          </a:lstStyle>
          <a:p>
            <a:fld id="{DA4095F7-DCB6-48E8-8A01-91CEAB32821E}" type="datetimeFigureOut">
              <a:rPr lang="en-US"/>
              <a:pPr/>
              <a:t>8/3/2012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875" y="8886825"/>
            <a:ext cx="7926388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517731" y="205582"/>
            <a:ext cx="758825" cy="3476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E18A1E-3B87-4BE8-8F86-159B5F7C882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21" y="1981200"/>
            <a:ext cx="11595947" cy="140885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71321" y="2275840"/>
            <a:ext cx="11595947" cy="63940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88FD4B-EF0B-40B9-8543-B7C449E3A3B1}" type="datetimeFigureOut">
              <a:rPr lang="en-US"/>
              <a:pPr/>
              <a:t>8/3/2012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3E8733-C8AC-4007-B052-FE406267D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2166938"/>
            <a:ext cx="13004800" cy="1625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76475"/>
            <a:ext cx="1843088" cy="14081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1038" y="2276475"/>
            <a:ext cx="11053762" cy="14081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3901441"/>
            <a:ext cx="10130650" cy="2379698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2275840"/>
            <a:ext cx="10837333" cy="1408853"/>
          </a:xfrm>
        </p:spPr>
        <p:txBody>
          <a:bodyPr/>
          <a:lstStyle>
            <a:lvl1pPr algn="l">
              <a:buNone/>
              <a:defRPr sz="63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64EFF8-F42D-4D82-85C1-9CDF4C4B6261}" type="datetimeFigureOut">
              <a:rPr lang="en-US"/>
              <a:pPr/>
              <a:t>8/3/2012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492375"/>
            <a:ext cx="1843088" cy="998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sz="3400"/>
            </a:lvl1pPr>
          </a:lstStyle>
          <a:p>
            <a:fld id="{E17B684E-7B45-4610-BD52-FC5BC7A3F7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66987" y="2260718"/>
            <a:ext cx="5527040" cy="650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890526" y="2260718"/>
            <a:ext cx="5527040" cy="650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078DB-54E4-4DC7-9339-C92D71BD66CA}" type="datetimeFigureOut">
              <a:rPr lang="en-US"/>
              <a:pPr/>
              <a:t>8/3/2012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EAF87A-327A-4F19-B32A-08E9C6865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" y="388338"/>
            <a:ext cx="11595947" cy="12372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66987" y="3467947"/>
            <a:ext cx="5527040" cy="5093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827520" y="3467947"/>
            <a:ext cx="5527040" cy="5093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66987" y="2492587"/>
            <a:ext cx="5527040" cy="91033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827520" y="2492587"/>
            <a:ext cx="5527040" cy="91033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87B7A6-E20D-42B0-AA34-9ED6BC8C34CA}" type="datetimeFigureOut">
              <a:rPr lang="en-US"/>
              <a:pPr/>
              <a:t>8/3/2012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21279D-E430-4286-8D4B-9564824F62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9265D-CD7D-4C20-B3AB-3B47416BC010}" type="datetimeFigureOut">
              <a:rPr lang="en-US"/>
              <a:pPr/>
              <a:t>8/3/2012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3F30096-2666-4F2F-97F8-77FCD5DBCF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8F3BD1-6D6E-4466-B738-CD416CF4FC80}" type="datetimeFigureOut">
              <a:rPr lang="en-US"/>
              <a:pPr/>
              <a:t>8/3/2012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886825"/>
            <a:ext cx="758825" cy="541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D030DA-D145-414B-BA46-5E6B7A6C8B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388338"/>
            <a:ext cx="11487573" cy="1237262"/>
          </a:xfrm>
        </p:spPr>
        <p:txBody>
          <a:bodyPr/>
          <a:lstStyle>
            <a:lvl1pPr algn="l">
              <a:buNone/>
              <a:defRPr sz="63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66987" y="2492587"/>
            <a:ext cx="2275840" cy="617728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95069" tIns="260092" rIns="195069" bIns="130046"/>
          <a:lstStyle>
            <a:lvl1pPr marL="0" indent="0">
              <a:spcAft>
                <a:spcPts val="1422"/>
              </a:spcAft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59573" y="2492587"/>
            <a:ext cx="9103360" cy="6285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18BBD6-0C9F-4261-B668-A6AFB21CFC29}" type="datetimeFigureOut">
              <a:rPr lang="en-US"/>
              <a:pPr/>
              <a:t>8/3/2012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22E71B-AD88-465C-ACA5-14E8BAD1AC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6502400"/>
            <a:ext cx="13004800" cy="12620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700" y="6632575"/>
            <a:ext cx="2081213" cy="10144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7100" y="6619875"/>
            <a:ext cx="10807700" cy="10144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2058988" y="0"/>
            <a:ext cx="142875" cy="97663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5840" y="7802880"/>
            <a:ext cx="10403840" cy="97536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840" y="6610773"/>
            <a:ext cx="10403840" cy="975360"/>
          </a:xfrm>
        </p:spPr>
        <p:txBody>
          <a:bodyPr/>
          <a:lstStyle>
            <a:lvl1pPr algn="l">
              <a:buNone/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19486" y="0"/>
            <a:ext cx="10785314" cy="6498065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4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886825" y="8886825"/>
            <a:ext cx="3792538" cy="519113"/>
          </a:xfrm>
        </p:spPr>
        <p:txBody>
          <a:bodyPr/>
          <a:lstStyle>
            <a:lvl1pPr>
              <a:defRPr/>
            </a:lvl1pPr>
          </a:lstStyle>
          <a:p>
            <a:fld id="{A83EEA41-1388-46D2-BBF9-0A59FBE22EC1}" type="datetimeFigureOut">
              <a:rPr lang="en-US"/>
              <a:pPr/>
              <a:t>8/3/2012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6637338"/>
            <a:ext cx="2058988" cy="9445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fld id="{1AF11646-B06F-4434-AAF1-1BBEAD3339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76475" y="8886825"/>
            <a:ext cx="6502400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66775" y="325438"/>
            <a:ext cx="11596688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71538" y="1143000"/>
            <a:ext cx="11595100" cy="757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69338" y="8886825"/>
            <a:ext cx="3794125" cy="519113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l" hangingPunct="1">
              <a:defRPr sz="2000">
                <a:solidFill>
                  <a:schemeClr val="tx2"/>
                </a:solidFill>
              </a:defRPr>
            </a:lvl1pPr>
          </a:lstStyle>
          <a:p>
            <a:fld id="{C2162457-65CA-46A1-82B6-23B81C35E4D3}" type="datetimeFigureOut">
              <a:rPr lang="en-US"/>
              <a:pPr/>
              <a:t>8/3/2012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66775" y="8886825"/>
            <a:ext cx="7710488" cy="519113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r" hangingPunct="1">
              <a:defRPr sz="2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07" r:id="rId1"/>
    <p:sldLayoutId id="2147486308" r:id="rId2"/>
    <p:sldLayoutId id="2147486309" r:id="rId3"/>
    <p:sldLayoutId id="2147486310" r:id="rId4"/>
    <p:sldLayoutId id="2147486311" r:id="rId5"/>
    <p:sldLayoutId id="2147486312" r:id="rId6"/>
    <p:sldLayoutId id="2147486313" r:id="rId7"/>
    <p:sldLayoutId id="2147486314" r:id="rId8"/>
    <p:sldLayoutId id="2147486315" r:id="rId9"/>
    <p:sldLayoutId id="2147486316" r:id="rId10"/>
    <p:sldLayoutId id="21474863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9pPr>
    </p:titleStyle>
    <p:bodyStyle>
      <a:lvl1pPr marL="454025" indent="-454025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09638" indent="-388938" algn="l" rtl="0" eaLnBrk="0" fontAlgn="base" hangingPunct="0">
        <a:spcBef>
          <a:spcPts val="788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63" indent="-323850" algn="l" rtl="0" eaLnBrk="0" fontAlgn="base" hangingPunct="0">
        <a:spcBef>
          <a:spcPts val="713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450" indent="-323850" algn="l" rtl="0" eaLnBrk="0" fontAlgn="base" hangingPunct="0"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323850" algn="l" rtl="0" eaLnBrk="0" fontAlgn="base" hangingPunct="0"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057" indent="-32511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81195" indent="-32511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71333" indent="-32511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61471" indent="-32511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2989263"/>
            <a:ext cx="13030200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/>
          </p:cNvSpPr>
          <p:nvPr/>
        </p:nvSpPr>
        <p:spPr bwMode="auto">
          <a:xfrm>
            <a:off x="8559800" y="0"/>
            <a:ext cx="4445000" cy="4841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1300163"/>
            <a:r>
              <a:rPr lang="en-US" sz="22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29</a:t>
            </a:r>
            <a:r>
              <a:rPr lang="en-US" sz="2200" b="1" baseline="3000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th</a:t>
            </a:r>
            <a:r>
              <a:rPr lang="en-US" sz="2200" b="1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July 2012</a:t>
            </a:r>
            <a:endParaRPr lang="en-US" sz="220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13316" name="Rectangle 1"/>
          <p:cNvSpPr>
            <a:spLocks/>
          </p:cNvSpPr>
          <p:nvPr/>
        </p:nvSpPr>
        <p:spPr bwMode="auto">
          <a:xfrm>
            <a:off x="-25400" y="-38673"/>
            <a:ext cx="7366000" cy="60757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 anchor="ctr">
            <a:spAutoFit/>
          </a:bodyPr>
          <a:lstStyle/>
          <a:p>
            <a:pPr algn="l" defTabSz="1300163"/>
            <a:r>
              <a:rPr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神国的价值观 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(</a:t>
            </a:r>
            <a:r>
              <a:rPr lang="zh-CN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三</a:t>
            </a:r>
            <a:r>
              <a:rPr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)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13317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8" name="Rectangle 1"/>
          <p:cNvSpPr>
            <a:spLocks/>
          </p:cNvSpPr>
          <p:nvPr/>
        </p:nvSpPr>
        <p:spPr bwMode="auto">
          <a:xfrm>
            <a:off x="406400" y="735570"/>
            <a:ext cx="11964988" cy="285434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 anchor="ctr">
            <a:spAutoFit/>
          </a:bodyPr>
          <a:lstStyle/>
          <a:p>
            <a:r>
              <a:rPr lang="zh-CN" altLang="en-US" sz="96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我是门徒</a:t>
            </a:r>
            <a:r>
              <a:rPr lang="en-US" altLang="zh-CN" sz="9600" b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sz="8800" b="1" dirty="0" smtClean="0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(</a:t>
            </a:r>
            <a:r>
              <a:rPr lang="zh-CN" altLang="en-US" sz="88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下</a:t>
            </a:r>
            <a:r>
              <a:rPr lang="en-US" sz="8800" b="1" dirty="0" smtClean="0">
                <a:solidFill>
                  <a:srgbClr val="C00000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)</a:t>
            </a:r>
            <a:endParaRPr lang="en-US" sz="9600" b="1" dirty="0">
              <a:solidFill>
                <a:srgbClr val="C00000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  <a:p>
            <a:r>
              <a:rPr lang="zh-TW" altLang="en-US" sz="8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门徒</a:t>
            </a:r>
            <a:r>
              <a:rPr lang="zh-CN" altLang="en-US" sz="8000" b="1" dirty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的特</a:t>
            </a:r>
            <a:r>
              <a:rPr lang="zh-CN" altLang="en-US" sz="8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征</a:t>
            </a:r>
            <a:endParaRPr lang="en-SG" sz="8000" b="1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3319" name="Rectangle 4"/>
          <p:cNvSpPr>
            <a:spLocks/>
          </p:cNvSpPr>
          <p:nvPr/>
        </p:nvSpPr>
        <p:spPr bwMode="auto">
          <a:xfrm>
            <a:off x="0" y="8686800"/>
            <a:ext cx="13004800" cy="97690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defTabSz="1300163"/>
            <a:r>
              <a:rPr lang="zh-CN" altLang="en-US" sz="5400" b="1" u="sng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约翰福音</a:t>
            </a:r>
            <a:r>
              <a:rPr lang="en-US" sz="5400" b="1" u="sng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  <a:r>
              <a:rPr lang="zh-CN" altLang="en-US" sz="5400" b="1" u="sng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sz="5400" b="1" u="sng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15</a:t>
            </a:r>
            <a:endParaRPr lang="en-US" sz="5400" u="sng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2133599"/>
            <a:ext cx="5969000" cy="763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2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533" name="Rectangle 3"/>
          <p:cNvSpPr>
            <a:spLocks/>
          </p:cNvSpPr>
          <p:nvPr/>
        </p:nvSpPr>
        <p:spPr bwMode="auto">
          <a:xfrm>
            <a:off x="330200" y="2362200"/>
            <a:ext cx="6705600" cy="62583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712788" indent="-712788" algn="l">
              <a:buAutoNum type="alphaLcPeriod" startAt="2"/>
            </a:pPr>
            <a:r>
              <a:rPr lang="zh-CN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以什么</a:t>
            </a:r>
            <a:r>
              <a:rPr lang="zh-CN" alt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基础</a:t>
            </a:r>
            <a:r>
              <a:rPr lang="zh-CN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服从耶稣呢？</a:t>
            </a:r>
            <a:endParaRPr lang="en-US" altLang="zh-CN" sz="54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712788" indent="-712788" algn="l">
              <a:buAutoNum type="alphaLcPeriod" startAt="2"/>
            </a:pPr>
            <a:endParaRPr lang="en-US" altLang="zh-CN" sz="54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1427163" lvl="4" indent="-714375" algn="l" defTabSz="725488">
              <a:lnSpc>
                <a:spcPct val="90000"/>
              </a:lnSpc>
              <a:tabLst>
                <a:tab pos="1427163" algn="l"/>
              </a:tabLst>
            </a:pPr>
            <a:r>
              <a:rPr 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─	</a:t>
            </a:r>
            <a:r>
              <a:rPr lang="zh-TW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朋</a:t>
            </a:r>
            <a:r>
              <a:rPr lang="zh-TW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友不</a:t>
            </a:r>
            <a:r>
              <a:rPr lang="zh-TW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是</a:t>
            </a:r>
            <a:r>
              <a:rPr lang="zh-CN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   仆人</a:t>
            </a:r>
            <a:r>
              <a:rPr lang="en-US" sz="4800" b="1" i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endParaRPr lang="en-US" b="1" i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427163" lvl="4" indent="-714375" algn="l" defTabSz="725488">
              <a:lnSpc>
                <a:spcPct val="90000"/>
              </a:lnSpc>
              <a:tabLst>
                <a:tab pos="1427163" algn="l"/>
              </a:tabLst>
            </a:pPr>
            <a:endParaRPr lang="en-US" b="1" i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427163" lvl="2" indent="-714375" algn="l" defTabSz="725488">
              <a:tabLst>
                <a:tab pos="1427163" algn="l"/>
              </a:tabLst>
            </a:pPr>
            <a:r>
              <a:rPr 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─	</a:t>
            </a:r>
            <a:r>
              <a:rPr lang="zh-TW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共</a:t>
            </a:r>
            <a:r>
              <a:rPr lang="zh-TW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享</a:t>
            </a:r>
            <a:r>
              <a:rPr lang="zh-TW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秘密</a:t>
            </a:r>
            <a:endParaRPr lang="en-US" sz="4800" b="1" dirty="0" smtClean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2057400"/>
          </a:xfrm>
          <a:solidFill>
            <a:srgbClr val="FFC000">
              <a:alpha val="79999"/>
            </a:srgbClr>
          </a:solidFill>
        </p:spPr>
        <p:txBody>
          <a:bodyPr lIns="126435" tIns="72248" rIns="126435" bIns="72248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2</a:t>
            </a:r>
            <a:r>
              <a:rPr 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.</a:t>
            </a: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我拥有门徒的特征当我</a:t>
            </a:r>
            <a:b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	</a:t>
            </a:r>
            <a:r>
              <a:rPr lang="zh-CN" altLang="en-US" sz="72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服从命</a:t>
            </a:r>
            <a:r>
              <a:rPr lang="zh-CN" altLang="en-US" sz="72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令</a:t>
            </a:r>
            <a:endParaRPr lang="en-SG" sz="4400" b="1" i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4400"/>
            <a:ext cx="130048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556" name="Rectangle 3"/>
          <p:cNvSpPr>
            <a:spLocks/>
          </p:cNvSpPr>
          <p:nvPr/>
        </p:nvSpPr>
        <p:spPr bwMode="auto">
          <a:xfrm>
            <a:off x="330200" y="2286000"/>
            <a:ext cx="12352338" cy="362378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914400" indent="-914400" algn="l">
              <a:buAutoNum type="alphaLcPeriod" startAt="3"/>
            </a:pPr>
            <a:r>
              <a:rPr lang="zh-CN" altLang="en-US" sz="8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怎样</a:t>
            </a:r>
            <a:r>
              <a:rPr lang="zh-CN" altLang="en-US" sz="8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打开天</a:t>
            </a:r>
            <a:r>
              <a:rPr lang="zh-CN" altLang="en-US" sz="8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窗</a:t>
            </a:r>
            <a:r>
              <a:rPr lang="zh-CN" altLang="en-US" sz="8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？</a:t>
            </a:r>
            <a:endParaRPr lang="en-US" altLang="zh-CN" sz="80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1609725" lvl="5" indent="-714375"/>
            <a:r>
              <a:rPr 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─ 	 </a:t>
            </a:r>
            <a:r>
              <a:rPr lang="zh-CN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应允祷告的确据</a:t>
            </a:r>
            <a:endParaRPr lang="en-US" sz="66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914400" indent="-914400" algn="l">
              <a:buAutoNum type="alphaLcPeriod" startAt="3"/>
            </a:pPr>
            <a:endParaRPr lang="en-SG" sz="4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SG" sz="35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2057400"/>
          </a:xfrm>
          <a:solidFill>
            <a:srgbClr val="FFC000">
              <a:alpha val="79999"/>
            </a:srgbClr>
          </a:solidFill>
        </p:spPr>
        <p:txBody>
          <a:bodyPr lIns="126435" tIns="72248" rIns="126435" bIns="72248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2</a:t>
            </a:r>
            <a:r>
              <a:rPr 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.</a:t>
            </a: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我拥有门徒的特征当我</a:t>
            </a:r>
            <a:b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	</a:t>
            </a:r>
            <a:r>
              <a:rPr lang="zh-CN" altLang="en-US" sz="72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服从命</a:t>
            </a:r>
            <a:r>
              <a:rPr lang="zh-CN" altLang="en-US" sz="72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令</a:t>
            </a:r>
            <a:endParaRPr lang="en-SG" sz="4400" b="1" i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3" cstate="print"/>
          <a:srcRect l="261" t="159" r="-261" b="-159"/>
          <a:stretch>
            <a:fillRect/>
          </a:stretch>
        </p:blipFill>
        <p:spPr bwMode="auto">
          <a:xfrm>
            <a:off x="33338" y="6096000"/>
            <a:ext cx="12971462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2057400"/>
          </a:xfrm>
          <a:solidFill>
            <a:srgbClr val="92D050">
              <a:alpha val="79999"/>
            </a:srgbClr>
          </a:solidFill>
        </p:spPr>
        <p:txBody>
          <a:bodyPr lIns="126435" tIns="72248" rIns="126435" bIns="72248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altLang="zh-CN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3</a:t>
            </a:r>
            <a:r>
              <a:rPr 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.</a:t>
            </a: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我拥有门徒的特征当我</a:t>
            </a:r>
            <a:b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	</a:t>
            </a:r>
            <a:r>
              <a:rPr lang="zh-CN" altLang="en-US" sz="72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坚持到</a:t>
            </a:r>
            <a:r>
              <a:rPr lang="zh-CN" altLang="en-US" sz="72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底</a:t>
            </a:r>
            <a:endParaRPr lang="en-SG" sz="4000" b="1" i="1" dirty="0" smtClean="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24580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4581" name="Rectangle 3"/>
          <p:cNvSpPr>
            <a:spLocks/>
          </p:cNvSpPr>
          <p:nvPr/>
        </p:nvSpPr>
        <p:spPr bwMode="auto">
          <a:xfrm>
            <a:off x="330200" y="2286000"/>
            <a:ext cx="12674600" cy="393155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804863" indent="-804863" algn="l">
              <a:tabLst>
                <a:tab pos="804863" algn="l"/>
                <a:tab pos="2505075" algn="l"/>
                <a:tab pos="3309938" algn="l"/>
              </a:tabLst>
            </a:pPr>
            <a:r>
              <a:rPr lang="en-US" sz="5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a</a:t>
            </a:r>
            <a:r>
              <a:rPr 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.	</a:t>
            </a:r>
            <a:r>
              <a:rPr lang="zh-TW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必</a:t>
            </a:r>
            <a:r>
              <a:rPr lang="zh-CN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要</a:t>
            </a:r>
            <a:r>
              <a:rPr 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	</a:t>
            </a:r>
            <a:r>
              <a:rPr 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─	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持续为耶稣见证</a:t>
            </a:r>
            <a:endParaRPr lang="en-US" sz="4800" b="1" dirty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804863" indent="-804863" algn="l">
              <a:tabLst>
                <a:tab pos="804863" algn="l"/>
                <a:tab pos="2505075" algn="l"/>
                <a:tab pos="3309938" algn="l"/>
              </a:tabLst>
            </a:pPr>
            <a:r>
              <a:rPr lang="en-US" sz="1800" b="1" i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	</a:t>
            </a:r>
            <a:endParaRPr lang="en-US" sz="1800" b="1" dirty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804863" indent="-804863" algn="l">
              <a:tabLst>
                <a:tab pos="804863" algn="l"/>
                <a:tab pos="2505075" algn="l"/>
                <a:tab pos="3309938" algn="l"/>
              </a:tabLst>
            </a:pPr>
            <a:r>
              <a:rPr lang="en-US" sz="5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b</a:t>
            </a:r>
            <a:r>
              <a:rPr 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.	</a:t>
            </a:r>
            <a:r>
              <a:rPr lang="zh-TW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允许</a:t>
            </a:r>
            <a:r>
              <a:rPr 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	</a:t>
            </a:r>
            <a:r>
              <a:rPr 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 Rounded MT Bold" pitchFamily="34" charset="0"/>
                <a:sym typeface="Arial Rounded MT Bold" pitchFamily="34" charset="0"/>
              </a:rPr>
              <a:t>─	</a:t>
            </a:r>
            <a:r>
              <a:rPr lang="zh-TW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圣灵的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能力</a:t>
            </a:r>
            <a:r>
              <a:rPr 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 </a:t>
            </a:r>
            <a:endParaRPr lang="en-US" sz="4800" b="1" dirty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804863" indent="-804863" algn="l">
              <a:tabLst>
                <a:tab pos="804863" algn="l"/>
                <a:tab pos="2505075" algn="l"/>
                <a:tab pos="3309938" algn="l"/>
              </a:tabLst>
            </a:pPr>
            <a:r>
              <a:rPr lang="en-US" sz="1800" b="1" i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	</a:t>
            </a:r>
            <a:endParaRPr lang="en-US" sz="1800" b="1" dirty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804863" indent="-804863" algn="l">
              <a:tabLst>
                <a:tab pos="804863" algn="l"/>
                <a:tab pos="2505075" algn="l"/>
                <a:tab pos="3309938" algn="l"/>
              </a:tabLst>
            </a:pPr>
            <a:r>
              <a:rPr lang="en-US" sz="5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c</a:t>
            </a:r>
            <a:r>
              <a:rPr 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.	</a:t>
            </a:r>
            <a:r>
              <a:rPr lang="zh-TW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好处</a:t>
            </a:r>
            <a:r>
              <a:rPr 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	</a:t>
            </a:r>
            <a:r>
              <a:rPr 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 Rounded MT Bold" pitchFamily="34" charset="0"/>
                <a:sym typeface="Arial Rounded MT Bold" pitchFamily="34" charset="0"/>
              </a:rPr>
              <a:t>─	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 Rounded MT Bold" pitchFamily="34" charset="0"/>
                <a:sym typeface="Arial Rounded MT Bold" pitchFamily="34" charset="0"/>
              </a:rPr>
              <a:t>坚守信心</a:t>
            </a:r>
            <a:endParaRPr lang="en-US" sz="4800" b="1" dirty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804863" lvl="2" indent="-804863" algn="l">
              <a:tabLst>
                <a:tab pos="804863" algn="l"/>
                <a:tab pos="2505075" algn="l"/>
                <a:tab pos="3309938" algn="l"/>
              </a:tabLst>
            </a:pPr>
            <a:r>
              <a:rPr lang="en-US" sz="48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 Rounded MT Bold" pitchFamily="34" charset="0"/>
                <a:sym typeface="Arial Rounded MT Bold" pitchFamily="34" charset="0"/>
              </a:rPr>
              <a:t>		</a:t>
            </a:r>
            <a:r>
              <a:rPr 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 Rounded MT Bold" pitchFamily="34" charset="0"/>
                <a:sym typeface="Arial Rounded MT Bold" pitchFamily="34" charset="0"/>
              </a:rPr>
              <a:t>─ 	</a:t>
            </a:r>
            <a:r>
              <a:rPr lang="zh-CN" altLang="en-US" sz="48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 Rounded MT Bold" pitchFamily="34" charset="0"/>
                <a:sym typeface="Arial Rounded MT Bold" pitchFamily="34" charset="0"/>
              </a:rPr>
              <a:t>到达终点</a:t>
            </a:r>
            <a:endParaRPr lang="en-SG" sz="40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3004800" cy="454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066800"/>
          </a:xfrm>
          <a:solidFill>
            <a:srgbClr val="00B0F0">
              <a:alpha val="90195"/>
            </a:srgbClr>
          </a:solidFill>
        </p:spPr>
        <p:txBody>
          <a:bodyPr lIns="126435" tIns="72248" rIns="126435" bIns="72248"/>
          <a:lstStyle/>
          <a:p>
            <a:pPr marL="107950" defTabSz="1300163" eaLnBrk="1" hangingPunct="1">
              <a:tabLst>
                <a:tab pos="914400" algn="l"/>
              </a:tabLst>
            </a:pP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复习：</a:t>
            </a:r>
            <a:endParaRPr lang="en-US" sz="4800" i="1" dirty="0" smtClean="0">
              <a:solidFill>
                <a:srgbClr val="FFFF00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14340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341" name="Rectangle 3"/>
          <p:cNvSpPr>
            <a:spLocks/>
          </p:cNvSpPr>
          <p:nvPr/>
        </p:nvSpPr>
        <p:spPr bwMode="auto">
          <a:xfrm>
            <a:off x="330200" y="1143000"/>
            <a:ext cx="12420600" cy="4170086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marL="895350" lvl="2" indent="-895350" algn="l" defTabSz="725488">
              <a:buAutoNum type="arabicPeriod"/>
              <a:tabLst>
                <a:tab pos="895350" algn="l"/>
              </a:tabLst>
            </a:pPr>
            <a:r>
              <a:rPr lang="zh-CN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</a:t>
            </a:r>
            <a:r>
              <a:rPr lang="zh-TW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让</a:t>
            </a: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异象</a:t>
            </a:r>
            <a:r>
              <a:rPr lang="zh-TW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掌管</a:t>
            </a:r>
            <a:endParaRPr lang="en-US" altLang="zh-TW" sz="66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895350" lvl="2" indent="-895350" algn="l" defTabSz="725488">
              <a:buAutoNum type="arabicPeriod"/>
              <a:tabLst>
                <a:tab pos="895350" algn="l"/>
              </a:tabLst>
            </a:pPr>
            <a:endParaRPr lang="en-US" sz="105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895350" lvl="2" indent="-895350" algn="l" defTabSz="725488">
              <a:buAutoNum type="arabicPeriod" startAt="2"/>
              <a:tabLst>
                <a:tab pos="895350" algn="l"/>
              </a:tabLst>
            </a:pPr>
            <a:r>
              <a:rPr lang="zh-CN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我委身于</a:t>
            </a:r>
            <a:r>
              <a:rPr lang="zh-CN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细胞小组</a:t>
            </a:r>
            <a:endParaRPr lang="en-US" altLang="zh-CN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895350" lvl="2" indent="-895350" algn="l" defTabSz="725488">
              <a:buAutoNum type="arabicPeriod" startAt="2"/>
              <a:tabLst>
                <a:tab pos="895350" algn="l"/>
              </a:tabLst>
            </a:pPr>
            <a:endParaRPr lang="en-US" sz="11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895350" lvl="2" indent="-895350" algn="l" defTabSz="725488">
              <a:tabLst>
                <a:tab pos="895350" algn="l"/>
              </a:tabLst>
            </a:pPr>
            <a:r>
              <a:rPr 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3.	</a:t>
            </a:r>
            <a:r>
              <a:rPr lang="zh-TW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我是</a:t>
            </a: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门徒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30048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066800"/>
          </a:xfrm>
          <a:solidFill>
            <a:srgbClr val="C00000">
              <a:alpha val="50195"/>
            </a:srgbClr>
          </a:solidFill>
        </p:spPr>
        <p:txBody>
          <a:bodyPr lIns="126435" tIns="72248" rIns="126435" bIns="72248"/>
          <a:lstStyle/>
          <a:p>
            <a:pPr marL="107950" algn="ctr" defTabSz="1300163" eaLnBrk="1" hangingPunct="1">
              <a:tabLst>
                <a:tab pos="914400" algn="l"/>
              </a:tabLst>
            </a:pPr>
            <a:r>
              <a:rPr lang="zh-CN" alt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约翰福音  </a:t>
            </a:r>
            <a:r>
              <a:rPr lang="en-US" altLang="zh-CN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15</a:t>
            </a:r>
            <a:r>
              <a:rPr lang="zh-CN" alt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：</a:t>
            </a:r>
            <a:r>
              <a:rPr lang="en-US" altLang="zh-CN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8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0" y="1219200"/>
            <a:ext cx="13004800" cy="408544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r>
              <a:rPr lang="zh-CN" altLang="en-US" sz="8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你们多结果子，</a:t>
            </a:r>
            <a:endParaRPr lang="en-US" altLang="zh-CN" sz="80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r>
              <a:rPr lang="zh-CN" altLang="en-US" sz="8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我父就因此得荣耀，</a:t>
            </a:r>
            <a:endParaRPr lang="en-US" altLang="zh-CN" sz="80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r>
              <a:rPr lang="zh-CN" altLang="en-US" sz="8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你们也就是</a:t>
            </a:r>
            <a:r>
              <a:rPr lang="zh-CN" altLang="en-US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我的门徒</a:t>
            </a:r>
            <a:r>
              <a:rPr lang="zh-CN" altLang="en-US" sz="8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了。</a:t>
            </a:r>
            <a:endParaRPr lang="en-SG" sz="9600" b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13004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19200"/>
          </a:xfrm>
          <a:solidFill>
            <a:srgbClr val="F371EA">
              <a:alpha val="65097"/>
            </a:srgbClr>
          </a:solidFill>
        </p:spPr>
        <p:txBody>
          <a:bodyPr lIns="126435" tIns="72248" rIns="126435" bIns="72248"/>
          <a:lstStyle/>
          <a:p>
            <a:pPr marL="365125" algn="ctr"/>
            <a:r>
              <a:rPr lang="zh-CN" altLang="en-US" sz="72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我拥有</a:t>
            </a:r>
            <a:r>
              <a:rPr lang="zh-TW" altLang="en-US" sz="72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门徒</a:t>
            </a:r>
            <a:r>
              <a:rPr lang="zh-CN" altLang="en-US" sz="72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的特征当我 </a:t>
            </a:r>
            <a:r>
              <a:rPr lang="en-US" altLang="zh-CN" sz="72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....</a:t>
            </a:r>
            <a:endParaRPr lang="en-SG" sz="7200" b="1" dirty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4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1777999" y="1447800"/>
            <a:ext cx="8763001" cy="559355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1427163" indent="-1427163" algn="dist">
              <a:buAutoNum type="arabicPeriod"/>
            </a:pPr>
            <a:r>
              <a:rPr lang="zh-CN" altLang="en-US" sz="9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多结果子</a:t>
            </a:r>
            <a:endParaRPr lang="en-US" altLang="zh-CN" sz="96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427163" indent="-1427163" algn="dist">
              <a:buAutoNum type="arabicPeriod"/>
            </a:pPr>
            <a:r>
              <a:rPr lang="zh-CN" altLang="en-US" sz="9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服从</a:t>
            </a:r>
            <a:r>
              <a:rPr lang="zh-CN" altLang="en-US" sz="9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命令</a:t>
            </a:r>
            <a:endParaRPr lang="en-US" altLang="zh-CN" sz="96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1427163" indent="-1427163" algn="dist">
              <a:buAutoNum type="arabicPeriod"/>
            </a:pPr>
            <a:r>
              <a:rPr lang="zh-CN" altLang="en-US" sz="9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坚</a:t>
            </a:r>
            <a:r>
              <a:rPr lang="zh-CN" altLang="en-US" sz="9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持到</a:t>
            </a:r>
            <a:r>
              <a:rPr lang="zh-CN" altLang="en-US" sz="9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底</a:t>
            </a:r>
            <a:endParaRPr lang="en-US" altLang="zh-CN" sz="96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1169988" indent="-1169988" algn="l"/>
            <a:r>
              <a:rPr lang="en-US" sz="66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	</a:t>
            </a:r>
            <a:r>
              <a:rPr lang="en-US" sz="3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SG" sz="35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2133600"/>
          </a:xfrm>
          <a:solidFill>
            <a:schemeClr val="accent2">
              <a:lumMod val="60000"/>
              <a:lumOff val="40000"/>
              <a:alpha val="90000"/>
            </a:schemeClr>
          </a:solidFill>
        </p:spPr>
        <p:txBody>
          <a:bodyPr lIns="126435" tIns="72248" rIns="126435" bIns="72248"/>
          <a:lstStyle/>
          <a:p>
            <a:pPr algn="ctr">
              <a:buFont typeface="+mj-lt"/>
              <a:buAutoNum type="arabicPeriod"/>
              <a:defRPr/>
            </a:pP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我拥有</a:t>
            </a:r>
            <a:r>
              <a:rPr lang="zh-TW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门徒</a:t>
            </a: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的特征当我</a:t>
            </a:r>
            <a:r>
              <a:rPr lang="en-US" altLang="zh-CN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/>
            </a:r>
            <a:br>
              <a:rPr lang="en-US" altLang="zh-CN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</a:br>
            <a:r>
              <a:rPr lang="zh-CN" altLang="en-US" sz="7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多结果子</a:t>
            </a:r>
            <a:endParaRPr lang="en-SG" sz="40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412" name="Rectangle 3"/>
          <p:cNvSpPr>
            <a:spLocks/>
          </p:cNvSpPr>
          <p:nvPr/>
        </p:nvSpPr>
        <p:spPr bwMode="auto">
          <a:xfrm>
            <a:off x="330200" y="2438400"/>
            <a:ext cx="12352338" cy="217723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1143000" indent="-1143000" algn="l">
              <a:buAutoNum type="alphaLcPeriod"/>
            </a:pPr>
            <a:r>
              <a:rPr lang="zh-TW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栽培</a:t>
            </a:r>
            <a:r>
              <a:rPr lang="zh-CN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者对果子的期望</a:t>
            </a:r>
            <a:endParaRPr lang="en-US" altLang="zh-CN" sz="66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2514600" lvl="4" indent="-1143000" algn="l">
              <a:buFont typeface="Arial" pitchFamily="34" charset="0"/>
              <a:buChar char="•"/>
            </a:pPr>
            <a:r>
              <a:rPr lang="zh-TW" altLang="en-US" sz="6600" b="1" u="sng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多结果子</a:t>
            </a:r>
            <a:endParaRPr lang="en-SG" sz="6600" b="1" u="sng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4648200"/>
            <a:ext cx="12344400" cy="492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1300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436" name="Rectangle 3"/>
          <p:cNvSpPr>
            <a:spLocks/>
          </p:cNvSpPr>
          <p:nvPr/>
        </p:nvSpPr>
        <p:spPr bwMode="auto">
          <a:xfrm>
            <a:off x="330200" y="2286000"/>
            <a:ext cx="12352338" cy="28235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895350" indent="-895350" algn="l"/>
            <a:r>
              <a:rPr lang="en-US" sz="5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b.	</a:t>
            </a:r>
            <a:r>
              <a:rPr lang="zh-CN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“凡属我不结果子的枝子，他就剪去；凡结果子的，他就</a:t>
            </a:r>
            <a:r>
              <a:rPr lang="zh-CN" alt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修理干净</a:t>
            </a:r>
            <a:r>
              <a:rPr lang="zh-CN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，使枝子结果子更多。”</a:t>
            </a:r>
            <a:r>
              <a:rPr lang="en-US" altLang="zh-CN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(</a:t>
            </a:r>
            <a:r>
              <a:rPr lang="zh-CN" altLang="en-US" sz="5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二节）</a:t>
            </a:r>
            <a:endParaRPr lang="en-SG" sz="54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2133600"/>
          </a:xfrm>
          <a:solidFill>
            <a:schemeClr val="accent2">
              <a:lumMod val="60000"/>
              <a:lumOff val="40000"/>
              <a:alpha val="90000"/>
            </a:schemeClr>
          </a:solidFill>
        </p:spPr>
        <p:txBody>
          <a:bodyPr lIns="126435" tIns="72248" rIns="126435" bIns="72248"/>
          <a:lstStyle/>
          <a:p>
            <a:pPr algn="ctr">
              <a:buFont typeface="+mj-lt"/>
              <a:buAutoNum type="arabicPeriod"/>
              <a:defRPr/>
            </a:pP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我拥有</a:t>
            </a:r>
            <a:r>
              <a:rPr lang="zh-TW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门徒</a:t>
            </a: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的特征当我</a:t>
            </a:r>
            <a:r>
              <a:rPr lang="en-US" altLang="zh-CN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/>
            </a:r>
            <a:br>
              <a:rPr lang="en-US" altLang="zh-CN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</a:br>
            <a:r>
              <a:rPr lang="zh-CN" altLang="en-US" sz="7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多结果子</a:t>
            </a:r>
            <a:endParaRPr lang="en-SG" sz="40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130048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460" name="Rectangle 3"/>
          <p:cNvSpPr>
            <a:spLocks/>
          </p:cNvSpPr>
          <p:nvPr/>
        </p:nvSpPr>
        <p:spPr bwMode="auto">
          <a:xfrm>
            <a:off x="330200" y="2209800"/>
            <a:ext cx="12352338" cy="13770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algn="l"/>
            <a:r>
              <a:rPr lang="en-US" sz="66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c.	  </a:t>
            </a:r>
            <a:r>
              <a:rPr lang="zh-CN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我父就</a:t>
            </a:r>
            <a:r>
              <a:rPr lang="zh-CN" altLang="en-US" sz="8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因此得荣耀</a:t>
            </a:r>
            <a:r>
              <a:rPr lang="zh-CN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</a:t>
            </a:r>
            <a:r>
              <a:rPr lang="zh-CN" altLang="en-US" sz="4800" b="1" dirty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</a:t>
            </a:r>
            <a:r>
              <a:rPr lang="zh-CN" altLang="en-US" sz="48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（</a:t>
            </a:r>
            <a:r>
              <a:rPr lang="en-US" sz="48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8</a:t>
            </a:r>
            <a:r>
              <a:rPr lang="zh-CN" altLang="en-US" sz="48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节）</a:t>
            </a:r>
            <a:endParaRPr lang="en-SG" sz="4800" b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2133600"/>
          </a:xfrm>
          <a:solidFill>
            <a:schemeClr val="accent2">
              <a:lumMod val="60000"/>
              <a:lumOff val="40000"/>
              <a:alpha val="90000"/>
            </a:schemeClr>
          </a:solidFill>
        </p:spPr>
        <p:txBody>
          <a:bodyPr lIns="126435" tIns="72248" rIns="126435" bIns="72248"/>
          <a:lstStyle/>
          <a:p>
            <a:pPr algn="ctr">
              <a:buFont typeface="+mj-lt"/>
              <a:buAutoNum type="arabicPeriod"/>
              <a:defRPr/>
            </a:pP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我拥有</a:t>
            </a:r>
            <a:r>
              <a:rPr lang="zh-TW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门徒</a:t>
            </a: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的特征当我</a:t>
            </a:r>
            <a:r>
              <a:rPr lang="en-US" altLang="zh-CN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/>
            </a:r>
            <a:br>
              <a:rPr lang="en-US" altLang="zh-CN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</a:br>
            <a:r>
              <a:rPr lang="zh-CN" altLang="en-US" sz="7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多结果子</a:t>
            </a:r>
            <a:endParaRPr lang="en-SG" sz="40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kneel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4800" y="2133600"/>
            <a:ext cx="6350000" cy="7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485" name="Rectangle 3"/>
          <p:cNvSpPr>
            <a:spLocks/>
          </p:cNvSpPr>
          <p:nvPr/>
        </p:nvSpPr>
        <p:spPr bwMode="auto">
          <a:xfrm>
            <a:off x="0" y="2286000"/>
            <a:ext cx="7340600" cy="762487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1427163" indent="-1084263" algn="l">
              <a:buFontTx/>
              <a:buAutoNum type="alphaLcPeriod" startAt="4"/>
              <a:tabLst>
                <a:tab pos="1427163" algn="l"/>
              </a:tabLst>
            </a:pPr>
            <a:r>
              <a:rPr lang="zh-CN" altLang="en-US" sz="7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如何</a:t>
            </a:r>
            <a:r>
              <a:rPr lang="zh-CN" altLang="en-US" sz="6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多结果子</a:t>
            </a:r>
            <a:r>
              <a:rPr lang="zh-CN" altLang="en-US" sz="6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？</a:t>
            </a:r>
            <a:endParaRPr lang="en-US" altLang="zh-CN" sz="60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1427163" lvl="1" indent="-1084263" algn="l">
              <a:tabLst>
                <a:tab pos="1427163" algn="l"/>
              </a:tabLst>
            </a:pPr>
            <a:r>
              <a:rPr lang="en-US" altLang="zh-CN" sz="6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	</a:t>
            </a:r>
            <a:r>
              <a:rPr lang="en-US" altLang="zh-CN" sz="48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(</a:t>
            </a:r>
            <a:r>
              <a:rPr lang="zh-CN" altLang="en-US" sz="48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七节）</a:t>
            </a:r>
            <a:endParaRPr lang="en-US" altLang="zh-CN" sz="6000" b="1" dirty="0" smtClean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2157413" lvl="5" indent="-730250" defTabSz="725488"/>
            <a:r>
              <a:rPr 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─ 	 </a:t>
            </a:r>
            <a:r>
              <a:rPr lang="zh-CN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“</a:t>
            </a:r>
            <a:r>
              <a:rPr lang="zh-TW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常</a:t>
            </a:r>
            <a:r>
              <a:rPr lang="zh-TW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在我里</a:t>
            </a:r>
            <a:r>
              <a:rPr lang="zh-TW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面</a:t>
            </a:r>
            <a:r>
              <a:rPr lang="zh-CN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”</a:t>
            </a:r>
            <a:endParaRPr lang="en-US" b="1" i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2157413" lvl="5" indent="-730250" defTabSz="725488"/>
            <a:endParaRPr lang="en-US" sz="1600" b="1" i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2157413" lvl="3" indent="-730250" algn="l" defTabSz="725488"/>
            <a:r>
              <a:rPr 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─	  </a:t>
            </a:r>
            <a:r>
              <a:rPr lang="zh-CN" altLang="en-US" sz="66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“我的话也常在你们里面”</a:t>
            </a:r>
            <a:endParaRPr lang="en-SG" sz="88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2133600"/>
          </a:xfrm>
          <a:solidFill>
            <a:schemeClr val="accent2">
              <a:lumMod val="60000"/>
              <a:lumOff val="40000"/>
              <a:alpha val="90000"/>
            </a:schemeClr>
          </a:solidFill>
        </p:spPr>
        <p:txBody>
          <a:bodyPr lIns="126435" tIns="72248" rIns="126435" bIns="72248"/>
          <a:lstStyle/>
          <a:p>
            <a:pPr algn="ctr">
              <a:buFont typeface="+mj-lt"/>
              <a:buAutoNum type="arabicPeriod"/>
              <a:defRPr/>
            </a:pP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我拥有</a:t>
            </a:r>
            <a:r>
              <a:rPr lang="zh-TW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门徒</a:t>
            </a: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的特征当我</a:t>
            </a:r>
            <a:r>
              <a:rPr lang="en-US" altLang="zh-CN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/>
            </a:r>
            <a:br>
              <a:rPr lang="en-US" altLang="zh-CN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</a:br>
            <a:r>
              <a:rPr lang="zh-CN" altLang="en-US" sz="7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多结果子</a:t>
            </a:r>
            <a:endParaRPr lang="en-SG" sz="40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pic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130048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2057400"/>
          </a:xfrm>
          <a:solidFill>
            <a:srgbClr val="FFC000">
              <a:alpha val="79999"/>
            </a:srgbClr>
          </a:solidFill>
        </p:spPr>
        <p:txBody>
          <a:bodyPr lIns="126435" tIns="72248" rIns="126435" bIns="72248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2</a:t>
            </a:r>
            <a:r>
              <a:rPr 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.</a:t>
            </a: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我拥有门徒的特征当我</a:t>
            </a:r>
            <a:br>
              <a:rPr lang="zh-CN" altLang="en-US" sz="6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</a:br>
            <a:r>
              <a:rPr lang="zh-CN" altLang="en-US" sz="60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	</a:t>
            </a:r>
            <a:r>
              <a:rPr lang="zh-CN" altLang="en-US" sz="72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服从命</a:t>
            </a:r>
            <a:r>
              <a:rPr lang="zh-CN" altLang="en-US" sz="7200" b="1" dirty="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令</a:t>
            </a:r>
            <a:endParaRPr lang="en-SG" sz="4400" b="1" i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508" name="Rectangle 3"/>
          <p:cNvSpPr>
            <a:spLocks/>
          </p:cNvSpPr>
          <p:nvPr/>
        </p:nvSpPr>
        <p:spPr bwMode="auto">
          <a:xfrm>
            <a:off x="330200" y="2362200"/>
            <a:ext cx="12352338" cy="22387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1143000" indent="-1143000" algn="l">
              <a:buAutoNum type="alphaLcPeriod"/>
            </a:pPr>
            <a:r>
              <a:rPr lang="zh-CN" altLang="en-US" sz="72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如何</a:t>
            </a:r>
            <a:r>
              <a:rPr lang="zh-CN" altLang="en-US" sz="8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证明</a:t>
            </a:r>
            <a:r>
              <a:rPr lang="zh-CN" altLang="en-US" sz="72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我</a:t>
            </a:r>
            <a:r>
              <a:rPr lang="zh-CN" altLang="en-US" sz="80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对</a:t>
            </a:r>
            <a:r>
              <a:rPr lang="zh-CN" altLang="en-US" sz="72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耶</a:t>
            </a:r>
            <a:r>
              <a:rPr lang="zh-CN" altLang="en-US" sz="72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稣的爱</a:t>
            </a:r>
            <a:r>
              <a:rPr lang="zh-CN" altLang="en-US" sz="72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？</a:t>
            </a:r>
            <a:endParaRPr lang="en-US" altLang="zh-CN" sz="72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2286000" lvl="4" indent="-914400" algn="l"/>
            <a:r>
              <a:rPr lang="zh-CN" altLang="en-US" sz="48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（</a:t>
            </a:r>
            <a:r>
              <a:rPr lang="en-US" altLang="zh-CN" sz="48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14</a:t>
            </a:r>
            <a:r>
              <a:rPr lang="zh-CN" altLang="en-US" sz="48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：</a:t>
            </a:r>
            <a:r>
              <a:rPr lang="en-US" altLang="zh-CN" sz="48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21</a:t>
            </a:r>
            <a:r>
              <a:rPr lang="zh-CN" altLang="en-US" sz="48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）</a:t>
            </a:r>
            <a:endParaRPr lang="en-SG" sz="4800" b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6994</TotalTime>
  <Words>271</Words>
  <Application>Microsoft Office PowerPoint</Application>
  <PresentationFormat>Custom</PresentationFormat>
  <Paragraphs>64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Slide 1</vt:lpstr>
      <vt:lpstr>复习：</vt:lpstr>
      <vt:lpstr>约翰福音  15：8</vt:lpstr>
      <vt:lpstr>我拥有门徒的特征当我 ....</vt:lpstr>
      <vt:lpstr>我拥有门徒的特征当我 多结果子</vt:lpstr>
      <vt:lpstr>我拥有门徒的特征当我 多结果子</vt:lpstr>
      <vt:lpstr>我拥有门徒的特征当我 多结果子</vt:lpstr>
      <vt:lpstr>我拥有门徒的特征当我 多结果子</vt:lpstr>
      <vt:lpstr> 2. 我拥有门徒的特征当我  服从命令</vt:lpstr>
      <vt:lpstr> 2. 我拥有门徒的特征当我  服从命令</vt:lpstr>
      <vt:lpstr> 2. 我拥有门徒的特征当我  服从命令</vt:lpstr>
      <vt:lpstr> 3. 我拥有门徒的特征当我  坚持到底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</dc:creator>
  <cp:lastModifiedBy>David Seow</cp:lastModifiedBy>
  <cp:revision>1098</cp:revision>
  <cp:lastPrinted>2012-07-25T05:09:55Z</cp:lastPrinted>
  <dcterms:modified xsi:type="dcterms:W3CDTF">2012-08-03T13:46:41Z</dcterms:modified>
</cp:coreProperties>
</file>