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80" r:id="rId3"/>
    <p:sldId id="281" r:id="rId4"/>
    <p:sldId id="282" r:id="rId5"/>
    <p:sldId id="283" r:id="rId6"/>
    <p:sldId id="284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398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F4A9B0-37CF-4F2E-B1ED-6F7F08CB816B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AFEB-BB50-4411-A2AE-2173BADB6B2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5029-4A01-4292-AC34-D60A31CC6F5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985B188-6E23-4AFE-A77F-0AF7C413EE9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DDEA0-0134-4E2C-930B-71849FF49D56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6306-B3EE-4144-A17E-19D3363FB63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D99CF-9CED-46BF-98F8-FF9B6B995FA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BBF3-7708-4AA9-A4AE-292918FCF3BC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7E5BF-130D-4A20-B1F0-1EA7AD8CF23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4585849-12D4-48E2-A2F1-F112AA6C7F8C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144A8C-FEA0-46D3-B788-0248FD5E124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240C251-C4D5-4537-ABBF-29E68DDEDF9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z="2800" dirty="0" smtClean="0"/>
              <a:t>Presentation 1</a:t>
            </a:r>
            <a:endParaRPr lang="en-US" altLang="en-US" sz="2800" dirty="0"/>
          </a:p>
          <a:p>
            <a:r>
              <a:rPr lang="en-US" altLang="en-US" sz="2800" dirty="0" smtClean="0"/>
              <a:t>Hamilton vs. Hamilton</a:t>
            </a:r>
            <a:endParaRPr lang="en-US" altLang="en-US" sz="28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>
                <a:latin typeface="Times New Roman" pitchFamily="18" charset="0"/>
              </a:rPr>
              <a:t>How Alexander Hamilton Screwed Up America</a:t>
            </a:r>
            <a:endParaRPr lang="en-US" altLang="en-US" dirty="0">
              <a:latin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 three most important members of the founding generation, maybe #1.</a:t>
            </a:r>
          </a:p>
          <a:p>
            <a:pPr lvl="1"/>
            <a:r>
              <a:rPr lang="en-US" dirty="0" smtClean="0"/>
              <a:t>George Washington?</a:t>
            </a:r>
          </a:p>
          <a:p>
            <a:pPr lvl="1"/>
            <a:r>
              <a:rPr lang="en-US" dirty="0" smtClean="0"/>
              <a:t>Thomas Jefferson?</a:t>
            </a:r>
          </a:p>
          <a:p>
            <a:pPr lvl="1"/>
            <a:r>
              <a:rPr lang="en-US" dirty="0" smtClean="0"/>
              <a:t>Alexander Hamilton?</a:t>
            </a:r>
          </a:p>
          <a:p>
            <a:r>
              <a:rPr lang="en-US" dirty="0" smtClean="0"/>
              <a:t>We live in Hamilton’s America, not Jefferson’s.</a:t>
            </a:r>
          </a:p>
          <a:p>
            <a:r>
              <a:rPr lang="en-US" smtClean="0"/>
              <a:t>Hamilton’s biography</a:t>
            </a:r>
            <a:endParaRPr lang="en-US" dirty="0" smtClean="0"/>
          </a:p>
          <a:p>
            <a:pPr lvl="1"/>
            <a:r>
              <a:rPr lang="en-US" dirty="0" smtClean="0"/>
              <a:t>Humble roots</a:t>
            </a:r>
          </a:p>
          <a:p>
            <a:pPr lvl="1"/>
            <a:r>
              <a:rPr lang="en-US" dirty="0" smtClean="0"/>
              <a:t>Immigration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Who is Alexander Hamilton?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154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teenage revolutionary.</a:t>
            </a:r>
          </a:p>
          <a:p>
            <a:r>
              <a:rPr lang="en-US" dirty="0" smtClean="0"/>
              <a:t>Washington’s aide-de-camp.</a:t>
            </a:r>
          </a:p>
          <a:p>
            <a:r>
              <a:rPr lang="en-US" dirty="0" smtClean="0"/>
              <a:t>Glory at Yorktown; nasty things to say about Washington.</a:t>
            </a:r>
          </a:p>
          <a:p>
            <a:r>
              <a:rPr lang="en-US" dirty="0" smtClean="0"/>
              <a:t>Marriage into the New York society.</a:t>
            </a:r>
          </a:p>
          <a:p>
            <a:r>
              <a:rPr lang="en-US" dirty="0" smtClean="0"/>
              <a:t>New York vs. United States?</a:t>
            </a:r>
          </a:p>
          <a:p>
            <a:r>
              <a:rPr lang="en-US" dirty="0" smtClean="0"/>
              <a:t>Early national perspective.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Hamilton and the American War for Independence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36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Russell Kirk and </a:t>
            </a:r>
            <a:r>
              <a:rPr lang="en-US" i="1" dirty="0" smtClean="0"/>
              <a:t>The Conservative Mind</a:t>
            </a:r>
            <a:endParaRPr lang="en-US" dirty="0" smtClean="0"/>
          </a:p>
          <a:p>
            <a:pPr lvl="1"/>
            <a:r>
              <a:rPr lang="en-US" dirty="0" smtClean="0"/>
              <a:t>Too idealistic</a:t>
            </a:r>
          </a:p>
          <a:p>
            <a:r>
              <a:rPr lang="en-US" dirty="0" smtClean="0"/>
              <a:t>Forrest McDonald</a:t>
            </a:r>
          </a:p>
          <a:p>
            <a:pPr lvl="1"/>
            <a:r>
              <a:rPr lang="en-US" dirty="0" smtClean="0"/>
              <a:t>Financial brilliance</a:t>
            </a:r>
          </a:p>
          <a:p>
            <a:pPr lvl="1"/>
            <a:r>
              <a:rPr lang="en-US" dirty="0" smtClean="0"/>
              <a:t>McDonald always classified himself as a Hamiltonian</a:t>
            </a:r>
          </a:p>
          <a:p>
            <a:r>
              <a:rPr lang="en-US" dirty="0" smtClean="0"/>
              <a:t>George Will</a:t>
            </a:r>
          </a:p>
          <a:p>
            <a:pPr lvl="1"/>
            <a:r>
              <a:rPr lang="en-US" dirty="0" smtClean="0"/>
              <a:t>We are living in Hamilton’s monument</a:t>
            </a:r>
          </a:p>
          <a:p>
            <a:r>
              <a:rPr lang="en-US" dirty="0" smtClean="0"/>
              <a:t>David Brooks and William Kristol</a:t>
            </a:r>
          </a:p>
          <a:p>
            <a:pPr lvl="1"/>
            <a:r>
              <a:rPr lang="en-US" dirty="0" smtClean="0"/>
              <a:t>“National greatness conservatism”</a:t>
            </a:r>
          </a:p>
          <a:p>
            <a:r>
              <a:rPr lang="en-US" dirty="0" smtClean="0"/>
              <a:t>Richard </a:t>
            </a:r>
            <a:r>
              <a:rPr lang="en-US" dirty="0" err="1" smtClean="0"/>
              <a:t>Brookhiser</a:t>
            </a:r>
            <a:endParaRPr lang="en-US" dirty="0" smtClean="0"/>
          </a:p>
          <a:p>
            <a:pPr lvl="1"/>
            <a:r>
              <a:rPr lang="en-US" dirty="0" smtClean="0"/>
              <a:t>1999 Hamilton biography</a:t>
            </a:r>
          </a:p>
          <a:p>
            <a:pPr lvl="1"/>
            <a:r>
              <a:rPr lang="en-US" dirty="0" smtClean="0"/>
              <a:t>American “capitalism” was Hamilton’s blueprint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Hamilton as Conservative?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895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Michael Lind</a:t>
            </a:r>
          </a:p>
          <a:p>
            <a:pPr lvl="1"/>
            <a:r>
              <a:rPr lang="en-US" dirty="0" smtClean="0"/>
              <a:t>Hamilton’s influence from Lincoln to LBJ.</a:t>
            </a:r>
          </a:p>
          <a:p>
            <a:r>
              <a:rPr lang="en-US" dirty="0" smtClean="0"/>
              <a:t>Stephen Knott</a:t>
            </a:r>
          </a:p>
          <a:p>
            <a:pPr lvl="1"/>
            <a:r>
              <a:rPr lang="en-US" dirty="0" smtClean="0"/>
              <a:t>Hamilton’s America was every progressive solution in the 20</a:t>
            </a:r>
            <a:r>
              <a:rPr lang="en-US" baseline="30000" dirty="0" smtClean="0"/>
              <a:t>th</a:t>
            </a:r>
            <a:r>
              <a:rPr lang="en-US" dirty="0" smtClean="0"/>
              <a:t> century.</a:t>
            </a:r>
          </a:p>
          <a:p>
            <a:r>
              <a:rPr lang="en-US" dirty="0" smtClean="0"/>
              <a:t>Brookings Institute</a:t>
            </a:r>
          </a:p>
          <a:p>
            <a:pPr lvl="1"/>
            <a:r>
              <a:rPr lang="en-US" dirty="0" smtClean="0"/>
              <a:t>Hamilton Project</a:t>
            </a:r>
          </a:p>
          <a:p>
            <a:r>
              <a:rPr lang="en-US" dirty="0" smtClean="0"/>
              <a:t>Manuel Lin-Miranda</a:t>
            </a:r>
          </a:p>
          <a:p>
            <a:pPr lvl="1"/>
            <a:r>
              <a:rPr lang="en-US" i="1" dirty="0" smtClean="0"/>
              <a:t>Hamilton</a:t>
            </a:r>
            <a:r>
              <a:rPr lang="en-US" dirty="0" smtClean="0"/>
              <a:t> the musical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Hamilton as Liberal?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064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vision is correct? Both</a:t>
            </a:r>
          </a:p>
          <a:p>
            <a:r>
              <a:rPr lang="en-US" dirty="0" smtClean="0"/>
              <a:t>Hamilton can be something to both sides.</a:t>
            </a:r>
          </a:p>
          <a:p>
            <a:r>
              <a:rPr lang="en-US" dirty="0" smtClean="0"/>
              <a:t>Why? Because he lied so easily and was so ambitious and crafty.</a:t>
            </a:r>
          </a:p>
          <a:p>
            <a:r>
              <a:rPr lang="en-US" dirty="0" smtClean="0"/>
              <a:t>Hamilton on the Constitution, both U.S. and British.</a:t>
            </a:r>
          </a:p>
          <a:p>
            <a:r>
              <a:rPr lang="en-US" dirty="0" smtClean="0"/>
              <a:t>“Force and Corruption”</a:t>
            </a:r>
          </a:p>
          <a:p>
            <a:r>
              <a:rPr lang="en-US" dirty="0" smtClean="0"/>
              <a:t>Duplicity in government.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Hamilton vs. Hamilton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9873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WI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SVT" val="FALSE"/>
  <p:tag name="NBP" val="1"/>
  <p:tag name="CVB" val="1"/>
  <p:tag name="SPT" val="FALSE"/>
  <p:tag name="CII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8518</TotalTime>
  <Words>237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Paper</vt:lpstr>
      <vt:lpstr>How Alexander Hamilton Screwed Up America</vt:lpstr>
      <vt:lpstr>Who is Alexander Hamilton?</vt:lpstr>
      <vt:lpstr>Hamilton and the American War for Independence</vt:lpstr>
      <vt:lpstr>Hamilton as Conservative?</vt:lpstr>
      <vt:lpstr>Hamilton as Liberal?</vt:lpstr>
      <vt:lpstr>Hamilton vs. Hamilton</vt:lpstr>
    </vt:vector>
  </TitlesOfParts>
  <Company>GENESIS CRUDE OIL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UNITED STATES HISTORY 201</dc:title>
  <dc:creator>Brion</dc:creator>
  <cp:lastModifiedBy>Brion McClanahan</cp:lastModifiedBy>
  <cp:revision>30</cp:revision>
  <dcterms:created xsi:type="dcterms:W3CDTF">2004-02-23T22:19:17Z</dcterms:created>
  <dcterms:modified xsi:type="dcterms:W3CDTF">2017-05-28T13:58:47Z</dcterms:modified>
</cp:coreProperties>
</file>