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8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4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560C-F485-49FC-9378-51295AFA8FDA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7358" y="2229083"/>
            <a:ext cx="1035732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>
                <a:latin typeface="Georgia" panose="02040502050405020303" pitchFamily="18" charset="0"/>
              </a:rPr>
              <a:t>Risk &amp; Reward of Bonds:</a:t>
            </a:r>
          </a:p>
          <a:p>
            <a:pPr algn="ctr"/>
            <a:endParaRPr lang="en-US" sz="5400" dirty="0">
              <a:latin typeface="Georgia" panose="02040502050405020303" pitchFamily="18" charset="0"/>
            </a:endParaRPr>
          </a:p>
          <a:p>
            <a:pPr algn="ctr"/>
            <a:r>
              <a:rPr lang="en-US" sz="4000" dirty="0">
                <a:latin typeface="Georgia" panose="02040502050405020303" pitchFamily="18" charset="0"/>
              </a:rPr>
              <a:t>How Much Could You Gain or Lose?</a:t>
            </a:r>
          </a:p>
        </p:txBody>
      </p:sp>
    </p:spTree>
    <p:extLst>
      <p:ext uri="{BB962C8B-B14F-4D97-AF65-F5344CB8AC3E}">
        <p14:creationId xmlns:p14="http://schemas.microsoft.com/office/powerpoint/2010/main" val="128930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</a:t>
            </a:r>
            <a:r>
              <a:rPr lang="en-US" sz="3200" dirty="0">
                <a:latin typeface="Georgia" panose="02040502050405020303" pitchFamily="18" charset="0"/>
              </a:rPr>
              <a:t>Section 3 Risk &amp; Reward of Bonds</a:t>
            </a:r>
            <a:endParaRPr lang="en-US" sz="2800" dirty="0">
              <a:latin typeface="Georgia" panose="020405020504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CAADD5-F414-4A63-B979-362B72FCE4A1}"/>
              </a:ext>
            </a:extLst>
          </p:cNvPr>
          <p:cNvSpPr txBox="1"/>
          <p:nvPr/>
        </p:nvSpPr>
        <p:spPr>
          <a:xfrm>
            <a:off x="778509" y="3180117"/>
            <a:ext cx="109247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Georgia" panose="02040502050405020303" pitchFamily="18" charset="0"/>
              </a:rPr>
              <a:t>Check Excel Sheet (download)</a:t>
            </a:r>
            <a:endParaRPr lang="en-US" sz="4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61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28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Hornsby</dc:creator>
  <cp:lastModifiedBy>Travis Hornsby</cp:lastModifiedBy>
  <cp:revision>53</cp:revision>
  <dcterms:created xsi:type="dcterms:W3CDTF">2017-08-19T04:08:26Z</dcterms:created>
  <dcterms:modified xsi:type="dcterms:W3CDTF">2019-04-18T19:41:33Z</dcterms:modified>
</cp:coreProperties>
</file>