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2" r:id="rId3"/>
    <p:sldId id="274" r:id="rId4"/>
    <p:sldId id="277" r:id="rId5"/>
    <p:sldId id="278" r:id="rId6"/>
    <p:sldId id="279" r:id="rId7"/>
    <p:sldId id="280" r:id="rId8"/>
    <p:sldId id="281" r:id="rId9"/>
    <p:sldId id="283" r:id="rId10"/>
    <p:sldId id="275" r:id="rId11"/>
    <p:sldId id="284" r:id="rId12"/>
    <p:sldId id="285" r:id="rId13"/>
    <p:sldId id="286" r:id="rId14"/>
    <p:sldId id="287" r:id="rId15"/>
    <p:sldId id="288" r:id="rId16"/>
    <p:sldId id="289" r:id="rId17"/>
    <p:sldId id="291" r:id="rId18"/>
    <p:sldId id="293" r:id="rId19"/>
    <p:sldId id="292" r:id="rId20"/>
    <p:sldId id="276" r:id="rId21"/>
    <p:sldId id="290" r:id="rId22"/>
    <p:sldId id="294" r:id="rId23"/>
    <p:sldId id="273" r:id="rId24"/>
    <p:sldId id="295" r:id="rId25"/>
    <p:sldId id="296" r:id="rId26"/>
    <p:sldId id="297" r:id="rId2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C6060"/>
    <a:srgbClr val="4BB7BD"/>
    <a:srgbClr val="E1E6E4"/>
    <a:srgbClr val="E05150"/>
    <a:srgbClr val="C45852"/>
    <a:srgbClr val="5AACAB"/>
    <a:srgbClr val="404040"/>
    <a:srgbClr val="E55251"/>
    <a:srgbClr val="FFFDF8"/>
    <a:srgbClr val="ECE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6" autoAdjust="0"/>
    <p:restoredTop sz="99855" autoAdjust="0"/>
  </p:normalViewPr>
  <p:slideViewPr>
    <p:cSldViewPr snapToGrid="0" snapToObjects="1">
      <p:cViewPr>
        <p:scale>
          <a:sx n="152" d="100"/>
          <a:sy n="152" d="100"/>
        </p:scale>
        <p:origin x="16" y="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68635"/>
            <a:ext cx="64008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3500"/>
              </a:lnSpc>
              <a:spcAft>
                <a:spcPts val="2200"/>
              </a:spcAft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DAILY</a:t>
            </a: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, WEEKLY + MONTHLY </a:t>
            </a:r>
          </a:p>
          <a:p>
            <a:pPr marL="0" indent="0" algn="ctr">
              <a:lnSpc>
                <a:spcPts val="2000"/>
              </a:lnSpc>
              <a:spcAft>
                <a:spcPts val="2600"/>
              </a:spcAft>
              <a:buNone/>
            </a:pPr>
            <a:r>
              <a:rPr lang="en-US" sz="40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activities</a:t>
            </a:r>
            <a:endParaRPr lang="en-US" sz="4400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9977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Write blog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Weekly Activities</a:t>
            </a:r>
          </a:p>
        </p:txBody>
      </p:sp>
    </p:spTree>
    <p:extLst>
      <p:ext uri="{BB962C8B-B14F-4D97-AF65-F5344CB8AC3E}">
        <p14:creationId xmlns:p14="http://schemas.microsoft.com/office/powerpoint/2010/main" val="324115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997731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Write blog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Create </a:t>
            </a:r>
            <a:r>
              <a:rPr lang="en-US" sz="2000" dirty="0" smtClean="0">
                <a:latin typeface="Gotham"/>
                <a:cs typeface="Gotham"/>
              </a:rPr>
              <a:t>blog and share images</a:t>
            </a:r>
            <a:endParaRPr lang="en-US" sz="2000" dirty="0" smtClean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Weekly Activities</a:t>
            </a:r>
          </a:p>
        </p:txBody>
      </p:sp>
    </p:spTree>
    <p:extLst>
      <p:ext uri="{BB962C8B-B14F-4D97-AF65-F5344CB8AC3E}">
        <p14:creationId xmlns:p14="http://schemas.microsoft.com/office/powerpoint/2010/main" val="1427912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997731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Write blog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Create </a:t>
            </a:r>
            <a:r>
              <a:rPr lang="en-US" sz="2000" dirty="0" smtClean="0">
                <a:latin typeface="Gotham"/>
                <a:cs typeface="Gotham"/>
              </a:rPr>
              <a:t>blog and share images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Add </a:t>
            </a:r>
            <a:r>
              <a:rPr lang="en-US" sz="2000" dirty="0" smtClean="0">
                <a:latin typeface="Gotham"/>
                <a:cs typeface="Gotham"/>
              </a:rPr>
              <a:t>free offers and </a:t>
            </a:r>
            <a:r>
              <a:rPr lang="en-US" sz="2000" dirty="0" smtClean="0">
                <a:latin typeface="Gotham"/>
                <a:cs typeface="Gotham"/>
              </a:rPr>
              <a:t>opt</a:t>
            </a:r>
            <a:r>
              <a:rPr lang="en-US" sz="2000" dirty="0">
                <a:latin typeface="Gotham"/>
                <a:cs typeface="Gotham"/>
              </a:rPr>
              <a:t>-in forms to your post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Weekly Activities</a:t>
            </a:r>
          </a:p>
        </p:txBody>
      </p:sp>
    </p:spTree>
    <p:extLst>
      <p:ext uri="{BB962C8B-B14F-4D97-AF65-F5344CB8AC3E}">
        <p14:creationId xmlns:p14="http://schemas.microsoft.com/office/powerpoint/2010/main" val="100272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997731" cy="190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Write blog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Create </a:t>
            </a:r>
            <a:r>
              <a:rPr lang="en-US" sz="2000" dirty="0" smtClean="0">
                <a:latin typeface="Gotham"/>
                <a:cs typeface="Gotham"/>
              </a:rPr>
              <a:t>blog and share images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Add </a:t>
            </a:r>
            <a:r>
              <a:rPr lang="en-US" sz="2000" dirty="0" smtClean="0">
                <a:latin typeface="Gotham"/>
                <a:cs typeface="Gotham"/>
              </a:rPr>
              <a:t>free offers and </a:t>
            </a:r>
            <a:r>
              <a:rPr lang="en-US" sz="2000" dirty="0" smtClean="0">
                <a:latin typeface="Gotham"/>
                <a:cs typeface="Gotham"/>
              </a:rPr>
              <a:t>opt</a:t>
            </a:r>
            <a:r>
              <a:rPr lang="en-US" sz="2000" dirty="0">
                <a:latin typeface="Gotham"/>
                <a:cs typeface="Gotham"/>
              </a:rPr>
              <a:t>-in forms to your post 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Write post descriptions </a:t>
            </a:r>
            <a:r>
              <a:rPr lang="en-US" sz="2000" dirty="0" smtClean="0">
                <a:latin typeface="Gotham"/>
                <a:cs typeface="Gotham"/>
              </a:rPr>
              <a:t>+ </a:t>
            </a:r>
            <a:r>
              <a:rPr lang="en-US" sz="2000" dirty="0" smtClean="0">
                <a:latin typeface="Gotham"/>
                <a:cs typeface="Gotham"/>
              </a:rPr>
              <a:t>tweets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Weekly Activities</a:t>
            </a:r>
          </a:p>
        </p:txBody>
      </p:sp>
    </p:spTree>
    <p:extLst>
      <p:ext uri="{BB962C8B-B14F-4D97-AF65-F5344CB8AC3E}">
        <p14:creationId xmlns:p14="http://schemas.microsoft.com/office/powerpoint/2010/main" val="2530794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99773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Write blog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Create </a:t>
            </a:r>
            <a:r>
              <a:rPr lang="en-US" sz="2000" dirty="0" smtClean="0">
                <a:latin typeface="Gotham"/>
                <a:cs typeface="Gotham"/>
              </a:rPr>
              <a:t>blog and share images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Add </a:t>
            </a:r>
            <a:r>
              <a:rPr lang="en-US" sz="2000" dirty="0" smtClean="0">
                <a:latin typeface="Gotham"/>
                <a:cs typeface="Gotham"/>
              </a:rPr>
              <a:t>free offers and </a:t>
            </a:r>
            <a:r>
              <a:rPr lang="en-US" sz="2000" dirty="0" smtClean="0">
                <a:latin typeface="Gotham"/>
                <a:cs typeface="Gotham"/>
              </a:rPr>
              <a:t>opt</a:t>
            </a:r>
            <a:r>
              <a:rPr lang="en-US" sz="2000" dirty="0">
                <a:latin typeface="Gotham"/>
                <a:cs typeface="Gotham"/>
              </a:rPr>
              <a:t>-in forms to your post 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Write post descriptions </a:t>
            </a:r>
            <a:r>
              <a:rPr lang="en-US" sz="2000" dirty="0" smtClean="0">
                <a:latin typeface="Gotham"/>
                <a:cs typeface="Gotham"/>
              </a:rPr>
              <a:t>+ </a:t>
            </a:r>
            <a:r>
              <a:rPr lang="en-US" sz="2000" dirty="0" smtClean="0">
                <a:latin typeface="Gotham"/>
                <a:cs typeface="Gotham"/>
              </a:rPr>
              <a:t>tweets</a:t>
            </a: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Share your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Weekly Activities</a:t>
            </a:r>
          </a:p>
        </p:txBody>
      </p:sp>
    </p:spTree>
    <p:extLst>
      <p:ext uri="{BB962C8B-B14F-4D97-AF65-F5344CB8AC3E}">
        <p14:creationId xmlns:p14="http://schemas.microsoft.com/office/powerpoint/2010/main" val="372522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997731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Write blog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Create </a:t>
            </a:r>
            <a:r>
              <a:rPr lang="en-US" sz="2000" dirty="0" smtClean="0">
                <a:latin typeface="Gotham"/>
                <a:cs typeface="Gotham"/>
              </a:rPr>
              <a:t>blog and share images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Add </a:t>
            </a:r>
            <a:r>
              <a:rPr lang="en-US" sz="2000" dirty="0" smtClean="0">
                <a:latin typeface="Gotham"/>
                <a:cs typeface="Gotham"/>
              </a:rPr>
              <a:t>free offers and </a:t>
            </a:r>
            <a:r>
              <a:rPr lang="en-US" sz="2000" dirty="0" smtClean="0">
                <a:latin typeface="Gotham"/>
                <a:cs typeface="Gotham"/>
              </a:rPr>
              <a:t>opt</a:t>
            </a:r>
            <a:r>
              <a:rPr lang="en-US" sz="2000" dirty="0">
                <a:latin typeface="Gotham"/>
                <a:cs typeface="Gotham"/>
              </a:rPr>
              <a:t>-in forms to your post 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Write post descriptions </a:t>
            </a:r>
            <a:r>
              <a:rPr lang="en-US" sz="2000" dirty="0" smtClean="0">
                <a:latin typeface="Gotham"/>
                <a:cs typeface="Gotham"/>
              </a:rPr>
              <a:t>+ </a:t>
            </a:r>
            <a:r>
              <a:rPr lang="en-US" sz="2000" dirty="0" smtClean="0">
                <a:latin typeface="Gotham"/>
                <a:cs typeface="Gotham"/>
              </a:rPr>
              <a:t>tweets</a:t>
            </a: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Share your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Find and </a:t>
            </a:r>
            <a:r>
              <a:rPr lang="en-US" sz="2000" dirty="0" smtClean="0">
                <a:latin typeface="Gotham"/>
                <a:cs typeface="Gotham"/>
              </a:rPr>
              <a:t>share </a:t>
            </a:r>
            <a:r>
              <a:rPr lang="en-US" sz="2000" dirty="0" smtClean="0">
                <a:latin typeface="Gotham"/>
                <a:cs typeface="Gotham"/>
              </a:rPr>
              <a:t>other </a:t>
            </a:r>
            <a:r>
              <a:rPr lang="en-US" sz="2000" dirty="0" smtClean="0">
                <a:latin typeface="Gotham"/>
                <a:cs typeface="Gotham"/>
              </a:rPr>
              <a:t>people’s </a:t>
            </a:r>
            <a:r>
              <a:rPr lang="en-US" sz="2000" dirty="0" smtClean="0">
                <a:latin typeface="Gotham"/>
                <a:cs typeface="Gotham"/>
              </a:rPr>
              <a:t>content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Weekly Activities</a:t>
            </a:r>
          </a:p>
        </p:txBody>
      </p:sp>
    </p:spTree>
    <p:extLst>
      <p:ext uri="{BB962C8B-B14F-4D97-AF65-F5344CB8AC3E}">
        <p14:creationId xmlns:p14="http://schemas.microsoft.com/office/powerpoint/2010/main" val="681622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2449823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b="1" dirty="0" smtClean="0">
                <a:solidFill>
                  <a:srgbClr val="FFFFFF"/>
                </a:solidFill>
                <a:latin typeface="Gotham"/>
                <a:cs typeface="Gotham"/>
              </a:rPr>
              <a:t>Every day</a:t>
            </a:r>
            <a:endParaRPr lang="en-US" b="1" dirty="0" smtClean="0">
              <a:solidFill>
                <a:srgbClr val="FFFFFF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5921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Spend 15-20 minutes a day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engaging with your audience…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221311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9767" y="1814896"/>
            <a:ext cx="69977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Comment, like, </a:t>
            </a:r>
            <a:r>
              <a:rPr lang="en-US" sz="2000" dirty="0" err="1" smtClean="0">
                <a:latin typeface="Gotham"/>
                <a:cs typeface="Gotham"/>
              </a:rPr>
              <a:t>retweet</a:t>
            </a:r>
            <a:r>
              <a:rPr lang="en-US" sz="2000" dirty="0" smtClean="0">
                <a:latin typeface="Gotham"/>
                <a:cs typeface="Gotham"/>
              </a:rPr>
              <a:t>, moderate, share, answer questions in Facebook groups. 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Spend 15-20 minutes a day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engaging with your audience…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817571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9767" y="1814896"/>
            <a:ext cx="6997731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Comment, like, </a:t>
            </a:r>
            <a:r>
              <a:rPr lang="en-US" sz="2000" dirty="0" err="1" smtClean="0">
                <a:latin typeface="Gotham"/>
                <a:cs typeface="Gotham"/>
              </a:rPr>
              <a:t>retweet</a:t>
            </a:r>
            <a:r>
              <a:rPr lang="en-US" sz="2000" dirty="0" smtClean="0">
                <a:latin typeface="Gotham"/>
                <a:cs typeface="Gotham"/>
              </a:rPr>
              <a:t>, moderate, share, answer questions in Facebook groups. 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Do what you need to do and then close the app or browser window.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Spend 15-20 minutes a day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engaging with your audience…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51496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2449823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b="1" dirty="0" smtClean="0">
                <a:solidFill>
                  <a:srgbClr val="FFFFFF"/>
                </a:solidFill>
                <a:latin typeface="Gotham"/>
                <a:cs typeface="Gotham"/>
              </a:rPr>
              <a:t>The first of every month</a:t>
            </a:r>
            <a:endParaRPr lang="en-US" b="1" dirty="0" smtClean="0">
              <a:solidFill>
                <a:srgbClr val="FFFFFF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58376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9767" y="1814896"/>
            <a:ext cx="6997731" cy="2439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Comment, like, </a:t>
            </a:r>
            <a:r>
              <a:rPr lang="en-US" sz="2000" dirty="0" err="1" smtClean="0">
                <a:latin typeface="Gotham"/>
                <a:cs typeface="Gotham"/>
              </a:rPr>
              <a:t>retweet</a:t>
            </a:r>
            <a:r>
              <a:rPr lang="en-US" sz="2000" dirty="0" smtClean="0">
                <a:latin typeface="Gotham"/>
                <a:cs typeface="Gotham"/>
              </a:rPr>
              <a:t>, moderate, share, answer questions in Facebook groups. 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Do what you need to do and then close the app or browser window.</a:t>
            </a:r>
          </a:p>
          <a:p>
            <a:pPr marL="342900" lvl="0" indent="-342900">
              <a:buClr>
                <a:srgbClr val="DC6060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Schedule daily activities around other more productive tasks.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Spend 15-20 minutes a day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engaging with your audience…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16873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8687" y="3109682"/>
            <a:ext cx="686341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500"/>
              </a:spcAft>
              <a:buClr>
                <a:srgbClr val="DC6060"/>
              </a:buClr>
            </a:pPr>
            <a:r>
              <a:rPr lang="en-US" sz="2400" dirty="0" smtClean="0">
                <a:solidFill>
                  <a:srgbClr val="595959"/>
                </a:solidFill>
                <a:latin typeface="Gotham"/>
                <a:cs typeface="Gotham"/>
              </a:rPr>
              <a:t>…the bulk of your time will be spent outside of social media — planning, creating, and scheduling content.</a:t>
            </a:r>
            <a:endParaRPr lang="en-US" sz="2400" dirty="0">
              <a:solidFill>
                <a:srgbClr val="595959"/>
              </a:solidFill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21405" y="2098547"/>
            <a:ext cx="8060364" cy="14817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The only time you will spend on social media is 15-20 minutes a day…</a:t>
            </a: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159387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2449823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b="1" dirty="0" smtClean="0">
                <a:solidFill>
                  <a:srgbClr val="FFFFFF"/>
                </a:solidFill>
                <a:latin typeface="Gotham"/>
                <a:cs typeface="Gotham"/>
              </a:rPr>
              <a:t>One-time tasks</a:t>
            </a:r>
            <a:endParaRPr lang="en-US" b="1" dirty="0" smtClean="0">
              <a:solidFill>
                <a:srgbClr val="FFFFFF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736543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8387" y="1497644"/>
            <a:ext cx="6187827" cy="75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Set </a:t>
            </a:r>
            <a:r>
              <a:rPr lang="en-US" sz="2000" dirty="0" smtClean="0">
                <a:latin typeface="Gotham"/>
                <a:cs typeface="Gotham"/>
              </a:rPr>
              <a:t>up </a:t>
            </a:r>
            <a:r>
              <a:rPr lang="en-US" sz="2000" dirty="0" smtClean="0">
                <a:latin typeface="Gotham"/>
                <a:cs typeface="Gotham"/>
              </a:rPr>
              <a:t>feeds for sharing other </a:t>
            </a:r>
            <a:r>
              <a:rPr lang="en-US" sz="2000" dirty="0" smtClean="0">
                <a:latin typeface="Gotham"/>
                <a:cs typeface="Gotham"/>
              </a:rPr>
              <a:t>people’s </a:t>
            </a:r>
            <a:r>
              <a:rPr lang="en-US" sz="2000" dirty="0" smtClean="0">
                <a:latin typeface="Gotham"/>
                <a:cs typeface="Gotham"/>
              </a:rPr>
              <a:t>content.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One-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ime 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Tasks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08631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8387" y="1497644"/>
            <a:ext cx="6187827" cy="167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Set </a:t>
            </a:r>
            <a:r>
              <a:rPr lang="en-US" sz="2000" dirty="0" smtClean="0">
                <a:latin typeface="Gotham"/>
                <a:cs typeface="Gotham"/>
              </a:rPr>
              <a:t>up </a:t>
            </a:r>
            <a:r>
              <a:rPr lang="en-US" sz="2000" dirty="0" smtClean="0">
                <a:latin typeface="Gotham"/>
                <a:cs typeface="Gotham"/>
              </a:rPr>
              <a:t>feeds for sharing other </a:t>
            </a:r>
            <a:r>
              <a:rPr lang="en-US" sz="2000" dirty="0" smtClean="0">
                <a:latin typeface="Gotham"/>
                <a:cs typeface="Gotham"/>
              </a:rPr>
              <a:t>people’s </a:t>
            </a:r>
            <a:r>
              <a:rPr lang="en-US" sz="2000" dirty="0" smtClean="0">
                <a:latin typeface="Gotham"/>
                <a:cs typeface="Gotham"/>
              </a:rPr>
              <a:t>content.</a:t>
            </a:r>
          </a:p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Connect social media </a:t>
            </a:r>
            <a:r>
              <a:rPr lang="en-US" sz="2000" dirty="0" smtClean="0">
                <a:latin typeface="Gotham"/>
                <a:cs typeface="Gotham"/>
              </a:rPr>
              <a:t>sites to your </a:t>
            </a:r>
            <a:r>
              <a:rPr lang="en-US" sz="2000" dirty="0" smtClean="0">
                <a:latin typeface="Gotham"/>
                <a:cs typeface="Gotham"/>
              </a:rPr>
              <a:t>scheduling tools.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One-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ime 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Tasks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749007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7-09-13 at 9.54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782" y="3662912"/>
            <a:ext cx="4860811" cy="7478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08387" y="1497644"/>
            <a:ext cx="6187827" cy="2268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Set </a:t>
            </a:r>
            <a:r>
              <a:rPr lang="en-US" sz="2000" dirty="0" smtClean="0">
                <a:latin typeface="Gotham"/>
                <a:cs typeface="Gotham"/>
              </a:rPr>
              <a:t>up </a:t>
            </a:r>
            <a:r>
              <a:rPr lang="en-US" sz="2000" dirty="0" smtClean="0">
                <a:latin typeface="Gotham"/>
                <a:cs typeface="Gotham"/>
              </a:rPr>
              <a:t>feeds for sharing other </a:t>
            </a:r>
            <a:r>
              <a:rPr lang="en-US" sz="2000" dirty="0" smtClean="0">
                <a:latin typeface="Gotham"/>
                <a:cs typeface="Gotham"/>
              </a:rPr>
              <a:t>people’s </a:t>
            </a:r>
            <a:r>
              <a:rPr lang="en-US" sz="2000" dirty="0" smtClean="0">
                <a:latin typeface="Gotham"/>
                <a:cs typeface="Gotham"/>
              </a:rPr>
              <a:t>content.</a:t>
            </a:r>
          </a:p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Connect social media </a:t>
            </a:r>
            <a:r>
              <a:rPr lang="en-US" sz="2000" dirty="0" smtClean="0">
                <a:latin typeface="Gotham"/>
                <a:cs typeface="Gotham"/>
              </a:rPr>
              <a:t>sites to your </a:t>
            </a:r>
            <a:r>
              <a:rPr lang="en-US" sz="2000" dirty="0" smtClean="0">
                <a:latin typeface="Gotham"/>
                <a:cs typeface="Gotham"/>
              </a:rPr>
              <a:t>scheduling tools.</a:t>
            </a:r>
          </a:p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Add </a:t>
            </a:r>
            <a:r>
              <a:rPr lang="en-US" sz="2000" dirty="0" smtClean="0">
                <a:latin typeface="Gotham"/>
                <a:cs typeface="Gotham"/>
              </a:rPr>
              <a:t>share buttons to your </a:t>
            </a:r>
            <a:r>
              <a:rPr lang="en-US" sz="2000" dirty="0" smtClean="0">
                <a:latin typeface="Gotham"/>
                <a:cs typeface="Gotham"/>
              </a:rPr>
              <a:t>website.</a:t>
            </a:r>
            <a:endParaRPr lang="en-US" sz="16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One-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ime 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Tasks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841498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52436" y="1774150"/>
            <a:ext cx="1904346" cy="2136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indent="-182880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Set </a:t>
            </a:r>
            <a:r>
              <a:rPr lang="en-US" sz="1200" dirty="0" smtClean="0">
                <a:latin typeface="Gotham"/>
                <a:cs typeface="Gotham"/>
              </a:rPr>
              <a:t>up </a:t>
            </a:r>
            <a:r>
              <a:rPr lang="en-US" sz="1200" dirty="0" err="1" smtClean="0">
                <a:latin typeface="Gotham"/>
                <a:cs typeface="Gotham"/>
              </a:rPr>
              <a:t>Feedly</a:t>
            </a:r>
            <a:r>
              <a:rPr lang="en-US" sz="1200" dirty="0" smtClean="0">
                <a:latin typeface="Gotham"/>
                <a:cs typeface="Gotham"/>
              </a:rPr>
              <a:t> for sharing other people’s content.</a:t>
            </a:r>
          </a:p>
          <a:p>
            <a:pPr marL="182880" indent="-182880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Connect social media </a:t>
            </a:r>
            <a:r>
              <a:rPr lang="en-US" sz="1200" dirty="0" smtClean="0">
                <a:latin typeface="Gotham"/>
                <a:cs typeface="Gotham"/>
              </a:rPr>
              <a:t>sites to your </a:t>
            </a:r>
            <a:r>
              <a:rPr lang="en-US" sz="1200" dirty="0" smtClean="0">
                <a:latin typeface="Gotham"/>
                <a:cs typeface="Gotham"/>
              </a:rPr>
              <a:t>scheduling tools.</a:t>
            </a:r>
          </a:p>
          <a:p>
            <a:pPr marL="182880" indent="-182880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Add </a:t>
            </a:r>
            <a:r>
              <a:rPr lang="en-US" sz="1200" dirty="0" smtClean="0">
                <a:latin typeface="Gotham"/>
                <a:cs typeface="Gotham"/>
              </a:rPr>
              <a:t>share buttons to your </a:t>
            </a:r>
            <a:r>
              <a:rPr lang="en-US" sz="1200" dirty="0" smtClean="0">
                <a:latin typeface="Gotham"/>
                <a:cs typeface="Gotham"/>
              </a:rPr>
              <a:t>website.</a:t>
            </a:r>
            <a:endParaRPr lang="en-US" sz="105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Social Media Activities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4777" y="1774150"/>
            <a:ext cx="1972188" cy="2854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Comment, like, </a:t>
            </a:r>
            <a:r>
              <a:rPr lang="en-US" sz="1200" dirty="0" err="1" smtClean="0">
                <a:latin typeface="Gotham"/>
                <a:cs typeface="Gotham"/>
              </a:rPr>
              <a:t>retweet</a:t>
            </a:r>
            <a:r>
              <a:rPr lang="en-US" sz="1200" dirty="0" smtClean="0">
                <a:latin typeface="Gotham"/>
                <a:cs typeface="Gotham"/>
              </a:rPr>
              <a:t>, moderate, share, and answer questions.. </a:t>
            </a:r>
            <a:endParaRPr lang="en-US" sz="1200" dirty="0">
              <a:latin typeface="Gotham"/>
              <a:cs typeface="Gotham"/>
            </a:endParaRP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Do what you need to do and then get out!</a:t>
            </a:r>
            <a:endParaRPr lang="en-US" sz="1200" dirty="0">
              <a:latin typeface="Gotham"/>
              <a:cs typeface="Gotham"/>
            </a:endParaRP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Schedule daily activities around other more productive tasks.</a:t>
            </a: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15-20 minutes a day</a:t>
            </a:r>
            <a:endParaRPr lang="en-US" sz="1200" dirty="0">
              <a:latin typeface="Gotham"/>
              <a:cs typeface="Gotham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87809" y="1774150"/>
            <a:ext cx="1916984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>
                <a:latin typeface="Gotham"/>
                <a:cs typeface="Gotham"/>
              </a:rPr>
              <a:t>Write blog </a:t>
            </a:r>
            <a:r>
              <a:rPr lang="en-US" sz="1200" dirty="0" smtClean="0">
                <a:latin typeface="Gotham"/>
                <a:cs typeface="Gotham"/>
              </a:rPr>
              <a:t>posts</a:t>
            </a:r>
            <a:endParaRPr lang="en-US" sz="1200" dirty="0">
              <a:latin typeface="Gotham"/>
              <a:cs typeface="Gotham"/>
            </a:endParaRP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>
                <a:latin typeface="Gotham"/>
                <a:cs typeface="Gotham"/>
              </a:rPr>
              <a:t>Create </a:t>
            </a:r>
            <a:r>
              <a:rPr lang="en-US" sz="1200" dirty="0" smtClean="0">
                <a:latin typeface="Gotham"/>
                <a:cs typeface="Gotham"/>
              </a:rPr>
              <a:t>blog and share images</a:t>
            </a:r>
            <a:endParaRPr lang="en-US" sz="1200" dirty="0" smtClean="0">
              <a:latin typeface="Gotham"/>
              <a:cs typeface="Gotham"/>
            </a:endParaRPr>
          </a:p>
          <a:p>
            <a:pPr marL="18288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Add </a:t>
            </a:r>
            <a:r>
              <a:rPr lang="en-US" sz="1200" dirty="0" smtClean="0">
                <a:latin typeface="Gotham"/>
                <a:cs typeface="Gotham"/>
              </a:rPr>
              <a:t>free offers </a:t>
            </a:r>
            <a:br>
              <a:rPr lang="en-US" sz="1200" dirty="0" smtClean="0">
                <a:latin typeface="Gotham"/>
                <a:cs typeface="Gotham"/>
              </a:rPr>
            </a:br>
            <a:r>
              <a:rPr lang="en-US" sz="1200" dirty="0" smtClean="0">
                <a:latin typeface="Gotham"/>
                <a:cs typeface="Gotham"/>
              </a:rPr>
              <a:t>and </a:t>
            </a:r>
            <a:r>
              <a:rPr lang="en-US" sz="1200" dirty="0" smtClean="0">
                <a:latin typeface="Gotham"/>
                <a:cs typeface="Gotham"/>
              </a:rPr>
              <a:t>opt</a:t>
            </a:r>
            <a:r>
              <a:rPr lang="en-US" sz="1200" dirty="0">
                <a:latin typeface="Gotham"/>
                <a:cs typeface="Gotham"/>
              </a:rPr>
              <a:t>-in forms </a:t>
            </a:r>
            <a:r>
              <a:rPr lang="en-US" sz="1200" dirty="0" smtClean="0">
                <a:latin typeface="Gotham"/>
                <a:cs typeface="Gotham"/>
              </a:rPr>
              <a:t/>
            </a:r>
            <a:br>
              <a:rPr lang="en-US" sz="1200" dirty="0" smtClean="0">
                <a:latin typeface="Gotham"/>
                <a:cs typeface="Gotham"/>
              </a:rPr>
            </a:br>
            <a:r>
              <a:rPr lang="en-US" sz="1200" dirty="0" smtClean="0">
                <a:latin typeface="Gotham"/>
                <a:cs typeface="Gotham"/>
              </a:rPr>
              <a:t>to </a:t>
            </a:r>
            <a:r>
              <a:rPr lang="en-US" sz="1200" dirty="0">
                <a:latin typeface="Gotham"/>
                <a:cs typeface="Gotham"/>
              </a:rPr>
              <a:t>your post </a:t>
            </a: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Write post descriptions and tweets</a:t>
            </a:r>
          </a:p>
          <a:p>
            <a:pPr marL="18288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>
                <a:latin typeface="Gotham"/>
                <a:cs typeface="Gotham"/>
              </a:rPr>
              <a:t>Share your </a:t>
            </a:r>
            <a:r>
              <a:rPr lang="en-US" sz="1200" dirty="0" smtClean="0">
                <a:latin typeface="Gotham"/>
                <a:cs typeface="Gotham"/>
              </a:rPr>
              <a:t/>
            </a:r>
            <a:br>
              <a:rPr lang="en-US" sz="1200" dirty="0" smtClean="0">
                <a:latin typeface="Gotham"/>
                <a:cs typeface="Gotham"/>
              </a:rPr>
            </a:br>
            <a:r>
              <a:rPr lang="en-US" sz="1200" dirty="0" smtClean="0">
                <a:latin typeface="Gotham"/>
                <a:cs typeface="Gotham"/>
              </a:rPr>
              <a:t>content and other people’s </a:t>
            </a:r>
            <a:r>
              <a:rPr lang="en-US" sz="1200" dirty="0" smtClean="0">
                <a:latin typeface="Gotham"/>
                <a:cs typeface="Gotham"/>
              </a:rPr>
              <a:t>content</a:t>
            </a:r>
            <a:endParaRPr lang="en-US" sz="1200" dirty="0">
              <a:latin typeface="Gotham"/>
              <a:cs typeface="Gotha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256" y="1774150"/>
            <a:ext cx="1893297" cy="277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Plan your </a:t>
            </a:r>
            <a:r>
              <a:rPr lang="en-US" sz="1200" dirty="0">
                <a:latin typeface="Gotham"/>
                <a:cs typeface="Gotham"/>
              </a:rPr>
              <a:t>s</a:t>
            </a:r>
            <a:r>
              <a:rPr lang="en-US" sz="1200" dirty="0" smtClean="0">
                <a:latin typeface="Gotham"/>
                <a:cs typeface="Gotham"/>
              </a:rPr>
              <a:t>ocial </a:t>
            </a:r>
            <a:r>
              <a:rPr lang="en-US" sz="1200" dirty="0">
                <a:latin typeface="Gotham"/>
                <a:cs typeface="Gotham"/>
              </a:rPr>
              <a:t>m</a:t>
            </a:r>
            <a:r>
              <a:rPr lang="en-US" sz="1200" dirty="0" smtClean="0">
                <a:latin typeface="Gotham"/>
                <a:cs typeface="Gotham"/>
              </a:rPr>
              <a:t>edia </a:t>
            </a:r>
            <a:r>
              <a:rPr lang="en-US" sz="1200" dirty="0">
                <a:latin typeface="Gotham"/>
                <a:cs typeface="Gotham"/>
              </a:rPr>
              <a:t>c</a:t>
            </a:r>
            <a:r>
              <a:rPr lang="en-US" sz="1200" dirty="0" smtClean="0">
                <a:latin typeface="Gotham"/>
                <a:cs typeface="Gotham"/>
              </a:rPr>
              <a:t>alendar</a:t>
            </a:r>
            <a:endParaRPr lang="en-US" sz="1200" dirty="0">
              <a:latin typeface="Gotham"/>
              <a:cs typeface="Gotham"/>
            </a:endParaRP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Gather </a:t>
            </a:r>
            <a:r>
              <a:rPr lang="en-US" sz="1200" dirty="0">
                <a:latin typeface="Gotham"/>
                <a:cs typeface="Gotham"/>
              </a:rPr>
              <a:t>all </a:t>
            </a:r>
            <a:r>
              <a:rPr lang="en-US" sz="1200" dirty="0" smtClean="0">
                <a:latin typeface="Gotham"/>
                <a:cs typeface="Gotham"/>
              </a:rPr>
              <a:t>content and promotions</a:t>
            </a:r>
            <a:endParaRPr lang="en-US" sz="1200" dirty="0" smtClean="0">
              <a:latin typeface="Gotham"/>
              <a:cs typeface="Gotham"/>
            </a:endParaRPr>
          </a:p>
          <a:p>
            <a:pPr marL="18288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>
                <a:latin typeface="Gotham"/>
                <a:cs typeface="Gotham"/>
              </a:rPr>
              <a:t>Research blog posts</a:t>
            </a: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Create custom images</a:t>
            </a: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Check </a:t>
            </a:r>
            <a:r>
              <a:rPr lang="en-US" sz="1200" dirty="0">
                <a:latin typeface="Gotham"/>
                <a:cs typeface="Gotham"/>
              </a:rPr>
              <a:t>a</a:t>
            </a:r>
            <a:r>
              <a:rPr lang="en-US" sz="1200" dirty="0" smtClean="0">
                <a:latin typeface="Gotham"/>
                <a:cs typeface="Gotham"/>
              </a:rPr>
              <a:t>nalytics </a:t>
            </a:r>
          </a:p>
          <a:p>
            <a:pPr marL="182880" lvl="0" indent="-182880">
              <a:lnSpc>
                <a:spcPts val="1800"/>
              </a:lnSpc>
              <a:spcAft>
                <a:spcPts val="6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200" dirty="0" smtClean="0">
                <a:latin typeface="Gotham"/>
                <a:cs typeface="Gotham"/>
              </a:rPr>
              <a:t>Update your goals for the next month</a:t>
            </a:r>
            <a:endParaRPr lang="en-US" sz="1200" dirty="0">
              <a:latin typeface="Gotham"/>
              <a:cs typeface="Gotham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20519" y="1487946"/>
            <a:ext cx="0" cy="3448608"/>
          </a:xfrm>
          <a:prstGeom prst="line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21880" y="1487946"/>
            <a:ext cx="938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404040"/>
                </a:solidFill>
                <a:latin typeface="Gotham"/>
                <a:cs typeface="Gotham"/>
              </a:rPr>
              <a:t>One Time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4841106" y="1487946"/>
            <a:ext cx="981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404040"/>
                </a:solidFill>
                <a:latin typeface="Gotham"/>
                <a:cs typeface="Gotham"/>
              </a:rPr>
              <a:t>Every Day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2585134" y="1487946"/>
            <a:ext cx="1146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404040"/>
                </a:solidFill>
                <a:latin typeface="Gotham"/>
                <a:cs typeface="Gotham"/>
              </a:rPr>
              <a:t>Every Week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362583" y="1487946"/>
            <a:ext cx="1168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404040"/>
                </a:solidFill>
                <a:latin typeface="Gotham"/>
                <a:cs typeface="Gotham"/>
              </a:rPr>
              <a:t>Every Month</a:t>
            </a:r>
            <a:endParaRPr lang="en-US" sz="12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522770" y="1487946"/>
            <a:ext cx="0" cy="3448608"/>
          </a:xfrm>
          <a:prstGeom prst="line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16930" y="1487946"/>
            <a:ext cx="0" cy="3448608"/>
          </a:xfrm>
          <a:prstGeom prst="line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24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6472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Plan your </a:t>
            </a:r>
            <a:r>
              <a:rPr lang="en-US" sz="2000" dirty="0">
                <a:latin typeface="Gotham"/>
                <a:cs typeface="Gotham"/>
              </a:rPr>
              <a:t>s</a:t>
            </a:r>
            <a:r>
              <a:rPr lang="en-US" sz="2000" dirty="0" smtClean="0">
                <a:latin typeface="Gotham"/>
                <a:cs typeface="Gotham"/>
              </a:rPr>
              <a:t>ocial </a:t>
            </a:r>
            <a:r>
              <a:rPr lang="en-US" sz="2000" dirty="0">
                <a:latin typeface="Gotham"/>
                <a:cs typeface="Gotham"/>
              </a:rPr>
              <a:t>m</a:t>
            </a:r>
            <a:r>
              <a:rPr lang="en-US" sz="2000" dirty="0" smtClean="0">
                <a:latin typeface="Gotham"/>
                <a:cs typeface="Gotham"/>
              </a:rPr>
              <a:t>edia </a:t>
            </a:r>
            <a:r>
              <a:rPr lang="en-US" sz="2000" dirty="0" smtClean="0">
                <a:latin typeface="Gotham"/>
                <a:cs typeface="Gotham"/>
              </a:rPr>
              <a:t>c</a:t>
            </a:r>
            <a:r>
              <a:rPr lang="en-US" sz="2000" dirty="0" smtClean="0">
                <a:latin typeface="Gotham"/>
                <a:cs typeface="Gotham"/>
              </a:rPr>
              <a:t>alendar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Monthly Activities</a:t>
            </a:r>
          </a:p>
        </p:txBody>
      </p:sp>
    </p:spTree>
    <p:extLst>
      <p:ext uri="{BB962C8B-B14F-4D97-AF65-F5344CB8AC3E}">
        <p14:creationId xmlns:p14="http://schemas.microsoft.com/office/powerpoint/2010/main" val="276429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647222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Plan your </a:t>
            </a:r>
            <a:r>
              <a:rPr lang="en-US" sz="2000" dirty="0">
                <a:latin typeface="Gotham"/>
                <a:cs typeface="Gotham"/>
              </a:rPr>
              <a:t>s</a:t>
            </a:r>
            <a:r>
              <a:rPr lang="en-US" sz="2000" dirty="0" smtClean="0">
                <a:latin typeface="Gotham"/>
                <a:cs typeface="Gotham"/>
              </a:rPr>
              <a:t>ocial </a:t>
            </a:r>
            <a:r>
              <a:rPr lang="en-US" sz="2000" dirty="0">
                <a:latin typeface="Gotham"/>
                <a:cs typeface="Gotham"/>
              </a:rPr>
              <a:t>m</a:t>
            </a:r>
            <a:r>
              <a:rPr lang="en-US" sz="2000" dirty="0" smtClean="0">
                <a:latin typeface="Gotham"/>
                <a:cs typeface="Gotham"/>
              </a:rPr>
              <a:t>edia </a:t>
            </a:r>
            <a:r>
              <a:rPr lang="en-US" sz="2000" dirty="0">
                <a:latin typeface="Gotham"/>
                <a:cs typeface="Gotham"/>
              </a:rPr>
              <a:t>c</a:t>
            </a:r>
            <a:r>
              <a:rPr lang="en-US" sz="2000" dirty="0" smtClean="0">
                <a:latin typeface="Gotham"/>
                <a:cs typeface="Gotham"/>
              </a:rPr>
              <a:t>alendar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Gather </a:t>
            </a:r>
            <a:r>
              <a:rPr lang="en-US" sz="2000" dirty="0">
                <a:latin typeface="Gotham"/>
                <a:cs typeface="Gotham"/>
              </a:rPr>
              <a:t>all </a:t>
            </a:r>
            <a:r>
              <a:rPr lang="en-US" sz="2000" dirty="0" smtClean="0">
                <a:latin typeface="Gotham"/>
                <a:cs typeface="Gotham"/>
              </a:rPr>
              <a:t>content and promotions</a:t>
            </a:r>
            <a:endParaRPr lang="en-US" sz="2000" dirty="0" smtClean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Monthly Activities</a:t>
            </a:r>
          </a:p>
        </p:txBody>
      </p:sp>
    </p:spTree>
    <p:extLst>
      <p:ext uri="{BB962C8B-B14F-4D97-AF65-F5344CB8AC3E}">
        <p14:creationId xmlns:p14="http://schemas.microsoft.com/office/powerpoint/2010/main" val="226329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64722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Plan your </a:t>
            </a:r>
            <a:r>
              <a:rPr lang="en-US" sz="2000" dirty="0">
                <a:latin typeface="Gotham"/>
                <a:cs typeface="Gotham"/>
              </a:rPr>
              <a:t>s</a:t>
            </a:r>
            <a:r>
              <a:rPr lang="en-US" sz="2000" dirty="0" smtClean="0">
                <a:latin typeface="Gotham"/>
                <a:cs typeface="Gotham"/>
              </a:rPr>
              <a:t>ocial </a:t>
            </a:r>
            <a:r>
              <a:rPr lang="en-US" sz="2000" dirty="0">
                <a:latin typeface="Gotham"/>
                <a:cs typeface="Gotham"/>
              </a:rPr>
              <a:t>m</a:t>
            </a:r>
            <a:r>
              <a:rPr lang="en-US" sz="2000" dirty="0" smtClean="0">
                <a:latin typeface="Gotham"/>
                <a:cs typeface="Gotham"/>
              </a:rPr>
              <a:t>edia </a:t>
            </a:r>
            <a:r>
              <a:rPr lang="en-US" sz="2000" dirty="0">
                <a:latin typeface="Gotham"/>
                <a:cs typeface="Gotham"/>
              </a:rPr>
              <a:t>c</a:t>
            </a:r>
            <a:r>
              <a:rPr lang="en-US" sz="2000" dirty="0" smtClean="0">
                <a:latin typeface="Gotham"/>
                <a:cs typeface="Gotham"/>
              </a:rPr>
              <a:t>alendar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Gather </a:t>
            </a:r>
            <a:r>
              <a:rPr lang="en-US" sz="2000" dirty="0">
                <a:latin typeface="Gotham"/>
                <a:cs typeface="Gotham"/>
              </a:rPr>
              <a:t>all </a:t>
            </a:r>
            <a:r>
              <a:rPr lang="en-US" sz="2000" dirty="0" smtClean="0">
                <a:latin typeface="Gotham"/>
                <a:cs typeface="Gotham"/>
              </a:rPr>
              <a:t>content and promotions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Research blog </a:t>
            </a:r>
            <a:r>
              <a:rPr lang="en-US" sz="2000" dirty="0" smtClean="0">
                <a:latin typeface="Gotham"/>
                <a:cs typeface="Gotham"/>
              </a:rPr>
              <a:t>posts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Monthly Activities</a:t>
            </a:r>
          </a:p>
        </p:txBody>
      </p:sp>
    </p:spTree>
    <p:extLst>
      <p:ext uri="{BB962C8B-B14F-4D97-AF65-F5344CB8AC3E}">
        <p14:creationId xmlns:p14="http://schemas.microsoft.com/office/powerpoint/2010/main" val="2126591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647222" cy="190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Plan your </a:t>
            </a:r>
            <a:r>
              <a:rPr lang="en-US" sz="2000" dirty="0">
                <a:latin typeface="Gotham"/>
                <a:cs typeface="Gotham"/>
              </a:rPr>
              <a:t>s</a:t>
            </a:r>
            <a:r>
              <a:rPr lang="en-US" sz="2000" dirty="0" smtClean="0">
                <a:latin typeface="Gotham"/>
                <a:cs typeface="Gotham"/>
              </a:rPr>
              <a:t>ocial </a:t>
            </a:r>
            <a:r>
              <a:rPr lang="en-US" sz="2000" dirty="0">
                <a:latin typeface="Gotham"/>
                <a:cs typeface="Gotham"/>
              </a:rPr>
              <a:t>m</a:t>
            </a:r>
            <a:r>
              <a:rPr lang="en-US" sz="2000" dirty="0" smtClean="0">
                <a:latin typeface="Gotham"/>
                <a:cs typeface="Gotham"/>
              </a:rPr>
              <a:t>edia </a:t>
            </a:r>
            <a:r>
              <a:rPr lang="en-US" sz="2000" dirty="0">
                <a:latin typeface="Gotham"/>
                <a:cs typeface="Gotham"/>
              </a:rPr>
              <a:t>c</a:t>
            </a:r>
            <a:r>
              <a:rPr lang="en-US" sz="2000" dirty="0" smtClean="0">
                <a:latin typeface="Gotham"/>
                <a:cs typeface="Gotham"/>
              </a:rPr>
              <a:t>alendar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Gather </a:t>
            </a:r>
            <a:r>
              <a:rPr lang="en-US" sz="2000" dirty="0">
                <a:latin typeface="Gotham"/>
                <a:cs typeface="Gotham"/>
              </a:rPr>
              <a:t>all </a:t>
            </a:r>
            <a:r>
              <a:rPr lang="en-US" sz="2000" dirty="0" smtClean="0">
                <a:latin typeface="Gotham"/>
                <a:cs typeface="Gotham"/>
              </a:rPr>
              <a:t>content and promotions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Research blog posts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Create custom images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Monthly Activities</a:t>
            </a:r>
          </a:p>
        </p:txBody>
      </p:sp>
    </p:spTree>
    <p:extLst>
      <p:ext uri="{BB962C8B-B14F-4D97-AF65-F5344CB8AC3E}">
        <p14:creationId xmlns:p14="http://schemas.microsoft.com/office/powerpoint/2010/main" val="216511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64722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Plan your </a:t>
            </a:r>
            <a:r>
              <a:rPr lang="en-US" sz="2000" dirty="0">
                <a:latin typeface="Gotham"/>
                <a:cs typeface="Gotham"/>
              </a:rPr>
              <a:t>s</a:t>
            </a:r>
            <a:r>
              <a:rPr lang="en-US" sz="2000" dirty="0" smtClean="0">
                <a:latin typeface="Gotham"/>
                <a:cs typeface="Gotham"/>
              </a:rPr>
              <a:t>ocial </a:t>
            </a:r>
            <a:r>
              <a:rPr lang="en-US" sz="2000" dirty="0">
                <a:latin typeface="Gotham"/>
                <a:cs typeface="Gotham"/>
              </a:rPr>
              <a:t>m</a:t>
            </a:r>
            <a:r>
              <a:rPr lang="en-US" sz="2000" dirty="0" smtClean="0">
                <a:latin typeface="Gotham"/>
                <a:cs typeface="Gotham"/>
              </a:rPr>
              <a:t>edia </a:t>
            </a:r>
            <a:r>
              <a:rPr lang="en-US" sz="2000" dirty="0">
                <a:latin typeface="Gotham"/>
                <a:cs typeface="Gotham"/>
              </a:rPr>
              <a:t>c</a:t>
            </a:r>
            <a:r>
              <a:rPr lang="en-US" sz="2000" dirty="0" smtClean="0">
                <a:latin typeface="Gotham"/>
                <a:cs typeface="Gotham"/>
              </a:rPr>
              <a:t>alendar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Gather </a:t>
            </a:r>
            <a:r>
              <a:rPr lang="en-US" sz="2000" dirty="0">
                <a:latin typeface="Gotham"/>
                <a:cs typeface="Gotham"/>
              </a:rPr>
              <a:t>all </a:t>
            </a:r>
            <a:r>
              <a:rPr lang="en-US" sz="2000" dirty="0" smtClean="0">
                <a:latin typeface="Gotham"/>
                <a:cs typeface="Gotham"/>
              </a:rPr>
              <a:t>content and promotions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Research blog posts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Create custom images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Check </a:t>
            </a:r>
            <a:r>
              <a:rPr lang="en-US" sz="2000" dirty="0" smtClean="0">
                <a:latin typeface="Gotham"/>
                <a:cs typeface="Gotham"/>
              </a:rPr>
              <a:t>a</a:t>
            </a:r>
            <a:r>
              <a:rPr lang="en-US" sz="2000" dirty="0" smtClean="0">
                <a:latin typeface="Gotham"/>
                <a:cs typeface="Gotham"/>
              </a:rPr>
              <a:t>nalytics </a:t>
            </a:r>
            <a:endParaRPr lang="en-US" sz="2000" dirty="0" smtClean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Monthly Activities</a:t>
            </a:r>
          </a:p>
        </p:txBody>
      </p:sp>
    </p:spTree>
    <p:extLst>
      <p:ext uri="{BB962C8B-B14F-4D97-AF65-F5344CB8AC3E}">
        <p14:creationId xmlns:p14="http://schemas.microsoft.com/office/powerpoint/2010/main" val="345305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6481" y="1711776"/>
            <a:ext cx="6647222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Plan your </a:t>
            </a:r>
            <a:r>
              <a:rPr lang="en-US" sz="2000" dirty="0">
                <a:latin typeface="Gotham"/>
                <a:cs typeface="Gotham"/>
              </a:rPr>
              <a:t>s</a:t>
            </a:r>
            <a:r>
              <a:rPr lang="en-US" sz="2000" dirty="0" smtClean="0">
                <a:latin typeface="Gotham"/>
                <a:cs typeface="Gotham"/>
              </a:rPr>
              <a:t>ocial </a:t>
            </a:r>
            <a:r>
              <a:rPr lang="en-US" sz="2000" dirty="0">
                <a:latin typeface="Gotham"/>
                <a:cs typeface="Gotham"/>
              </a:rPr>
              <a:t>m</a:t>
            </a:r>
            <a:r>
              <a:rPr lang="en-US" sz="2000" dirty="0" smtClean="0">
                <a:latin typeface="Gotham"/>
                <a:cs typeface="Gotham"/>
              </a:rPr>
              <a:t>edia </a:t>
            </a:r>
            <a:r>
              <a:rPr lang="en-US" sz="2000" dirty="0">
                <a:latin typeface="Gotham"/>
                <a:cs typeface="Gotham"/>
              </a:rPr>
              <a:t>c</a:t>
            </a:r>
            <a:r>
              <a:rPr lang="en-US" sz="2000" dirty="0" smtClean="0">
                <a:latin typeface="Gotham"/>
                <a:cs typeface="Gotham"/>
              </a:rPr>
              <a:t>alendar</a:t>
            </a:r>
            <a:endParaRPr lang="en-US" sz="2000" dirty="0">
              <a:latin typeface="Gotham"/>
              <a:cs typeface="Gotham"/>
            </a:endParaRP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Gather </a:t>
            </a:r>
            <a:r>
              <a:rPr lang="en-US" sz="2000" dirty="0">
                <a:latin typeface="Gotham"/>
                <a:cs typeface="Gotham"/>
              </a:rPr>
              <a:t>all </a:t>
            </a:r>
            <a:r>
              <a:rPr lang="en-US" sz="2000" dirty="0" smtClean="0">
                <a:latin typeface="Gotham"/>
                <a:cs typeface="Gotham"/>
              </a:rPr>
              <a:t>content and promotions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Research blog posts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Create custom images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Check </a:t>
            </a:r>
            <a:r>
              <a:rPr lang="en-US" sz="2000" dirty="0">
                <a:latin typeface="Gotham"/>
                <a:cs typeface="Gotham"/>
              </a:rPr>
              <a:t>a</a:t>
            </a:r>
            <a:r>
              <a:rPr lang="en-US" sz="2000" dirty="0" smtClean="0">
                <a:latin typeface="Gotham"/>
                <a:cs typeface="Gotham"/>
              </a:rPr>
              <a:t>nalytics </a:t>
            </a:r>
          </a:p>
          <a:p>
            <a:pPr marL="342900" lvl="0" indent="-3429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Update your goals for the next month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Monthly Activities</a:t>
            </a:r>
          </a:p>
        </p:txBody>
      </p:sp>
    </p:spTree>
    <p:extLst>
      <p:ext uri="{BB962C8B-B14F-4D97-AF65-F5344CB8AC3E}">
        <p14:creationId xmlns:p14="http://schemas.microsoft.com/office/powerpoint/2010/main" val="216458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2449823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b="1" dirty="0" smtClean="0">
                <a:solidFill>
                  <a:srgbClr val="FFFFFF"/>
                </a:solidFill>
                <a:latin typeface="Gotham"/>
                <a:cs typeface="Gotham"/>
              </a:rPr>
              <a:t>Every week</a:t>
            </a:r>
            <a:endParaRPr lang="en-US" b="1" dirty="0" smtClean="0">
              <a:solidFill>
                <a:srgbClr val="FFFFFF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8749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</TotalTime>
  <Words>575</Words>
  <Application>Microsoft Macintosh PowerPoint</Application>
  <PresentationFormat>On-screen Show (16:10)</PresentationFormat>
  <Paragraphs>105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93</cp:revision>
  <cp:lastPrinted>2017-08-06T03:08:43Z</cp:lastPrinted>
  <dcterms:created xsi:type="dcterms:W3CDTF">2017-08-06T02:36:09Z</dcterms:created>
  <dcterms:modified xsi:type="dcterms:W3CDTF">2017-11-09T20:52:11Z</dcterms:modified>
</cp:coreProperties>
</file>