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5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9043-6051-4848-9140-1860ED9651DA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B1AD3962-73B9-486D-ACBE-2F68786EA99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480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9043-6051-4848-9140-1860ED9651DA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3962-73B9-486D-ACBE-2F68786EA99E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470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9043-6051-4848-9140-1860ED9651DA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3962-73B9-486D-ACBE-2F68786EA99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600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9043-6051-4848-9140-1860ED9651DA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3962-73B9-486D-ACBE-2F68786EA99E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8255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9043-6051-4848-9140-1860ED9651DA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3962-73B9-486D-ACBE-2F68786EA99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2661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9043-6051-4848-9140-1860ED9651DA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3962-73B9-486D-ACBE-2F68786EA99E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861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9043-6051-4848-9140-1860ED9651DA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3962-73B9-486D-ACBE-2F68786EA99E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754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9043-6051-4848-9140-1860ED9651DA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3962-73B9-486D-ACBE-2F68786EA99E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565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9043-6051-4848-9140-1860ED9651DA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3962-73B9-486D-ACBE-2F68786EA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513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9043-6051-4848-9140-1860ED9651DA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3962-73B9-486D-ACBE-2F68786EA99E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7809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A269043-6051-4848-9140-1860ED9651DA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D3962-73B9-486D-ACBE-2F68786EA99E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1262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69043-6051-4848-9140-1860ED9651DA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1AD3962-73B9-486D-ACBE-2F68786EA99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2211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0933" y="1190096"/>
            <a:ext cx="7095067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Introduction to the IPv4 Course</a:t>
            </a:r>
          </a:p>
        </p:txBody>
      </p:sp>
    </p:spTree>
    <p:extLst>
      <p:ext uri="{BB962C8B-B14F-4D97-AF65-F5344CB8AC3E}">
        <p14:creationId xmlns:p14="http://schemas.microsoft.com/office/powerpoint/2010/main" val="1007432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8" y="985752"/>
            <a:ext cx="9603275" cy="595913"/>
          </a:xfrm>
        </p:spPr>
        <p:txBody>
          <a:bodyPr/>
          <a:lstStyle/>
          <a:p>
            <a:r>
              <a:rPr lang="en-US" dirty="0"/>
              <a:t>Topics covered in the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31987"/>
          </a:xfrm>
        </p:spPr>
        <p:txBody>
          <a:bodyPr>
            <a:noAutofit/>
          </a:bodyPr>
          <a:lstStyle/>
          <a:p>
            <a:r>
              <a:rPr lang="en-US" dirty="0"/>
              <a:t>Common Hardware used in a network</a:t>
            </a:r>
          </a:p>
          <a:p>
            <a:r>
              <a:rPr lang="en-US" dirty="0"/>
              <a:t>What is an IPv4 Address</a:t>
            </a:r>
          </a:p>
          <a:p>
            <a:r>
              <a:rPr lang="en-US" dirty="0"/>
              <a:t>Special types of IPv4 Addresses</a:t>
            </a:r>
          </a:p>
          <a:p>
            <a:r>
              <a:rPr lang="en-US" dirty="0"/>
              <a:t>Classes of IP address</a:t>
            </a:r>
          </a:p>
          <a:p>
            <a:r>
              <a:rPr lang="en-US" dirty="0"/>
              <a:t>The Subnetmask</a:t>
            </a:r>
          </a:p>
          <a:p>
            <a:r>
              <a:rPr lang="en-US" dirty="0"/>
              <a:t>CIDR to DDN conversion</a:t>
            </a:r>
          </a:p>
          <a:p>
            <a:r>
              <a:rPr lang="en-US" dirty="0"/>
              <a:t>Planning an infrastructure</a:t>
            </a:r>
          </a:p>
          <a:p>
            <a:r>
              <a:rPr lang="en-US" dirty="0"/>
              <a:t>Assigning IP’s to end devices</a:t>
            </a:r>
          </a:p>
        </p:txBody>
      </p:sp>
    </p:spTree>
    <p:extLst>
      <p:ext uri="{BB962C8B-B14F-4D97-AF65-F5344CB8AC3E}">
        <p14:creationId xmlns:p14="http://schemas.microsoft.com/office/powerpoint/2010/main" val="2295154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8" y="952801"/>
            <a:ext cx="9603275" cy="587676"/>
          </a:xfrm>
        </p:spPr>
        <p:txBody>
          <a:bodyPr/>
          <a:lstStyle/>
          <a:p>
            <a:r>
              <a:rPr lang="en-US" dirty="0"/>
              <a:t>Topics covered in the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99036"/>
          </a:xfrm>
        </p:spPr>
        <p:txBody>
          <a:bodyPr>
            <a:noAutofit/>
          </a:bodyPr>
          <a:lstStyle/>
          <a:p>
            <a:r>
              <a:rPr lang="en-US" dirty="0"/>
              <a:t>Basic Router Configuration</a:t>
            </a:r>
          </a:p>
          <a:p>
            <a:r>
              <a:rPr lang="en-US" dirty="0"/>
              <a:t>Configuring Router Interfaces</a:t>
            </a:r>
          </a:p>
          <a:p>
            <a:r>
              <a:rPr lang="en-US" dirty="0"/>
              <a:t>Private IP’s vs Public IP’s</a:t>
            </a:r>
          </a:p>
          <a:p>
            <a:r>
              <a:rPr lang="en-US" dirty="0"/>
              <a:t>The Need for subnetting</a:t>
            </a:r>
          </a:p>
          <a:p>
            <a:r>
              <a:rPr lang="en-US" dirty="0"/>
              <a:t>How do we subnet?</a:t>
            </a:r>
          </a:p>
          <a:p>
            <a:r>
              <a:rPr lang="en-US" dirty="0"/>
              <a:t>Subnetting different classes of IPv4 addresses</a:t>
            </a:r>
          </a:p>
          <a:p>
            <a:r>
              <a:rPr lang="en-US" dirty="0"/>
              <a:t>Even quicker subnetting using the Magical line</a:t>
            </a:r>
          </a:p>
          <a:p>
            <a:r>
              <a:rPr lang="en-US" dirty="0"/>
              <a:t>What is summarization and how to summarize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945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1092844"/>
            <a:ext cx="9603275" cy="530011"/>
          </a:xfrm>
        </p:spPr>
        <p:txBody>
          <a:bodyPr>
            <a:normAutofit fontScale="90000"/>
          </a:bodyPr>
          <a:lstStyle/>
          <a:p>
            <a:r>
              <a:rPr lang="en-US" dirty="0"/>
              <a:t>Topics covered in the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Importance of Summarization</a:t>
            </a:r>
          </a:p>
          <a:p>
            <a:r>
              <a:rPr lang="en-US" dirty="0"/>
              <a:t>What is VLSM?</a:t>
            </a:r>
          </a:p>
          <a:p>
            <a:r>
              <a:rPr lang="en-US" dirty="0"/>
              <a:t>How to calculate VLSM networks?</a:t>
            </a:r>
          </a:p>
          <a:p>
            <a:r>
              <a:rPr lang="en-US" dirty="0"/>
              <a:t>What is a Wildcard mask and concepts of Wildcard masking</a:t>
            </a:r>
          </a:p>
          <a:p>
            <a:r>
              <a:rPr lang="en-US" dirty="0"/>
              <a:t>How do we calculate wildcard mask</a:t>
            </a:r>
          </a:p>
          <a:p>
            <a:r>
              <a:rPr lang="en-US" dirty="0"/>
              <a:t>Examples of using wildcard masking</a:t>
            </a:r>
          </a:p>
        </p:txBody>
      </p:sp>
    </p:spTree>
    <p:extLst>
      <p:ext uri="{BB962C8B-B14F-4D97-AF65-F5344CB8AC3E}">
        <p14:creationId xmlns:p14="http://schemas.microsoft.com/office/powerpoint/2010/main" val="111473727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16</TotalTime>
  <Words>129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Gill Sans MT</vt:lpstr>
      <vt:lpstr>Gallery</vt:lpstr>
      <vt:lpstr>Introduction to the IPv4 Course</vt:lpstr>
      <vt:lpstr>Topics covered in the Course</vt:lpstr>
      <vt:lpstr>Topics covered in the Course</vt:lpstr>
      <vt:lpstr>Topics covered in the Course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IPv4 Course</dc:title>
  <dc:creator>Jarhead</dc:creator>
  <cp:lastModifiedBy>Jarhead</cp:lastModifiedBy>
  <cp:revision>2</cp:revision>
  <dcterms:created xsi:type="dcterms:W3CDTF">2017-04-09T13:36:42Z</dcterms:created>
  <dcterms:modified xsi:type="dcterms:W3CDTF">2017-04-09T13:59:09Z</dcterms:modified>
</cp:coreProperties>
</file>