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97E5"/>
    <a:srgbClr val="69DA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E86A22-8A7C-4B48-91AF-30C12C707266}" v="5" dt="2023-02-01T07:43:06.2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4" autoAdjust="0"/>
    <p:restoredTop sz="96327"/>
  </p:normalViewPr>
  <p:slideViewPr>
    <p:cSldViewPr snapToGrid="0">
      <p:cViewPr varScale="1">
        <p:scale>
          <a:sx n="108" d="100"/>
          <a:sy n="108" d="100"/>
        </p:scale>
        <p:origin x="3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 m" userId="bb469f5aca4e3ca1" providerId="LiveId" clId="{8878053E-054D-409E-A88A-FB3D9214A717}"/>
    <pc:docChg chg="addSld delSld">
      <pc:chgData name="s m" userId="bb469f5aca4e3ca1" providerId="LiveId" clId="{8878053E-054D-409E-A88A-FB3D9214A717}" dt="2022-03-14T07:54:07.576" v="1" actId="680"/>
      <pc:docMkLst>
        <pc:docMk/>
      </pc:docMkLst>
      <pc:sldChg chg="del">
        <pc:chgData name="s m" userId="bb469f5aca4e3ca1" providerId="LiveId" clId="{8878053E-054D-409E-A88A-FB3D9214A717}" dt="2022-03-14T07:54:04.353" v="0" actId="47"/>
        <pc:sldMkLst>
          <pc:docMk/>
          <pc:sldMk cId="3122423512" sldId="256"/>
        </pc:sldMkLst>
      </pc:sldChg>
      <pc:sldChg chg="new">
        <pc:chgData name="s m" userId="bb469f5aca4e3ca1" providerId="LiveId" clId="{8878053E-054D-409E-A88A-FB3D9214A717}" dt="2022-03-14T07:54:07.576" v="1" actId="680"/>
        <pc:sldMkLst>
          <pc:docMk/>
          <pc:sldMk cId="3474748370" sldId="256"/>
        </pc:sldMkLst>
      </pc:sldChg>
      <pc:sldChg chg="del">
        <pc:chgData name="s m" userId="bb469f5aca4e3ca1" providerId="LiveId" clId="{8878053E-054D-409E-A88A-FB3D9214A717}" dt="2022-03-14T07:54:04.353" v="0" actId="47"/>
        <pc:sldMkLst>
          <pc:docMk/>
          <pc:sldMk cId="2087554179" sldId="258"/>
        </pc:sldMkLst>
      </pc:sldChg>
      <pc:sldChg chg="del">
        <pc:chgData name="s m" userId="bb469f5aca4e3ca1" providerId="LiveId" clId="{8878053E-054D-409E-A88A-FB3D9214A717}" dt="2022-03-14T07:54:04.353" v="0" actId="47"/>
        <pc:sldMkLst>
          <pc:docMk/>
          <pc:sldMk cId="1110243199" sldId="259"/>
        </pc:sldMkLst>
      </pc:sldChg>
      <pc:sldChg chg="del">
        <pc:chgData name="s m" userId="bb469f5aca4e3ca1" providerId="LiveId" clId="{8878053E-054D-409E-A88A-FB3D9214A717}" dt="2022-03-14T07:54:04.353" v="0" actId="47"/>
        <pc:sldMkLst>
          <pc:docMk/>
          <pc:sldMk cId="639500336" sldId="260"/>
        </pc:sldMkLst>
      </pc:sldChg>
      <pc:sldChg chg="del">
        <pc:chgData name="s m" userId="bb469f5aca4e3ca1" providerId="LiveId" clId="{8878053E-054D-409E-A88A-FB3D9214A717}" dt="2022-03-14T07:54:04.353" v="0" actId="47"/>
        <pc:sldMkLst>
          <pc:docMk/>
          <pc:sldMk cId="2538125800" sldId="261"/>
        </pc:sldMkLst>
      </pc:sldChg>
      <pc:sldChg chg="del">
        <pc:chgData name="s m" userId="bb469f5aca4e3ca1" providerId="LiveId" clId="{8878053E-054D-409E-A88A-FB3D9214A717}" dt="2022-03-14T07:54:04.353" v="0" actId="47"/>
        <pc:sldMkLst>
          <pc:docMk/>
          <pc:sldMk cId="3147523775" sldId="263"/>
        </pc:sldMkLst>
      </pc:sldChg>
    </pc:docChg>
  </pc:docChgLst>
  <pc:docChgLst>
    <pc:chgData name="s m" userId="bb469f5aca4e3ca1" providerId="LiveId" clId="{00BA1232-A2A9-483C-A605-DFB5EF3DE9FA}"/>
    <pc:docChg chg="undo custSel addSld delSld modSld">
      <pc:chgData name="s m" userId="bb469f5aca4e3ca1" providerId="LiveId" clId="{00BA1232-A2A9-483C-A605-DFB5EF3DE9FA}" dt="2022-12-30T22:01:59.053" v="320" actId="1076"/>
      <pc:docMkLst>
        <pc:docMk/>
      </pc:docMkLst>
      <pc:sldChg chg="new del">
        <pc:chgData name="s m" userId="bb469f5aca4e3ca1" providerId="LiveId" clId="{00BA1232-A2A9-483C-A605-DFB5EF3DE9FA}" dt="2022-12-30T21:43:51.959" v="4" actId="680"/>
        <pc:sldMkLst>
          <pc:docMk/>
          <pc:sldMk cId="944454091" sldId="256"/>
        </pc:sldMkLst>
      </pc:sldChg>
      <pc:sldChg chg="addSp modSp new mod">
        <pc:chgData name="s m" userId="bb469f5aca4e3ca1" providerId="LiveId" clId="{00BA1232-A2A9-483C-A605-DFB5EF3DE9FA}" dt="2022-12-30T22:01:59.053" v="320" actId="1076"/>
        <pc:sldMkLst>
          <pc:docMk/>
          <pc:sldMk cId="1621290709" sldId="256"/>
        </pc:sldMkLst>
        <pc:spChg chg="mod">
          <ac:chgData name="s m" userId="bb469f5aca4e3ca1" providerId="LiveId" clId="{00BA1232-A2A9-483C-A605-DFB5EF3DE9FA}" dt="2022-12-30T21:54:52.516" v="232" actId="20577"/>
          <ac:spMkLst>
            <pc:docMk/>
            <pc:sldMk cId="1621290709" sldId="256"/>
            <ac:spMk id="2" creationId="{907EE8C6-2D55-694D-1163-5DA74BFC7415}"/>
          </ac:spMkLst>
        </pc:spChg>
        <pc:spChg chg="mod">
          <ac:chgData name="s m" userId="bb469f5aca4e3ca1" providerId="LiveId" clId="{00BA1232-A2A9-483C-A605-DFB5EF3DE9FA}" dt="2022-12-30T21:47:25.482" v="220" actId="14100"/>
          <ac:spMkLst>
            <pc:docMk/>
            <pc:sldMk cId="1621290709" sldId="256"/>
            <ac:spMk id="3" creationId="{A327FBDD-63B9-2A46-31E6-75E3C88F3F71}"/>
          </ac:spMkLst>
        </pc:spChg>
        <pc:spChg chg="add mod">
          <ac:chgData name="s m" userId="bb469f5aca4e3ca1" providerId="LiveId" clId="{00BA1232-A2A9-483C-A605-DFB5EF3DE9FA}" dt="2022-12-30T22:01:54.218" v="319" actId="20577"/>
          <ac:spMkLst>
            <pc:docMk/>
            <pc:sldMk cId="1621290709" sldId="256"/>
            <ac:spMk id="8" creationId="{057E8C2F-16BC-3BEB-AEE1-5262D73374C1}"/>
          </ac:spMkLst>
        </pc:spChg>
        <pc:picChg chg="add mod">
          <ac:chgData name="s m" userId="bb469f5aca4e3ca1" providerId="LiveId" clId="{00BA1232-A2A9-483C-A605-DFB5EF3DE9FA}" dt="2022-12-30T22:01:59.053" v="320" actId="1076"/>
          <ac:picMkLst>
            <pc:docMk/>
            <pc:sldMk cId="1621290709" sldId="256"/>
            <ac:picMk id="5" creationId="{3BBF3255-3AA2-3781-C9D0-42EF3EC89FD5}"/>
          </ac:picMkLst>
        </pc:picChg>
        <pc:picChg chg="add mod">
          <ac:chgData name="s m" userId="bb469f5aca4e3ca1" providerId="LiveId" clId="{00BA1232-A2A9-483C-A605-DFB5EF3DE9FA}" dt="2022-12-30T21:59:35.958" v="249" actId="207"/>
          <ac:picMkLst>
            <pc:docMk/>
            <pc:sldMk cId="1621290709" sldId="256"/>
            <ac:picMk id="7" creationId="{576EEA03-103C-CF08-FBCA-6CC9FB22B36B}"/>
          </ac:picMkLst>
        </pc:picChg>
      </pc:sldChg>
      <pc:sldChg chg="new del">
        <pc:chgData name="s m" userId="bb469f5aca4e3ca1" providerId="LiveId" clId="{00BA1232-A2A9-483C-A605-DFB5EF3DE9FA}" dt="2022-12-30T21:43:37.094" v="2" actId="680"/>
        <pc:sldMkLst>
          <pc:docMk/>
          <pc:sldMk cId="3077652821" sldId="256"/>
        </pc:sldMkLst>
      </pc:sldChg>
      <pc:sldChg chg="del">
        <pc:chgData name="s m" userId="bb469f5aca4e3ca1" providerId="LiveId" clId="{00BA1232-A2A9-483C-A605-DFB5EF3DE9FA}" dt="2022-12-30T21:43:27.297" v="0" actId="47"/>
        <pc:sldMkLst>
          <pc:docMk/>
          <pc:sldMk cId="3474748370" sldId="256"/>
        </pc:sldMkLst>
      </pc:sldChg>
    </pc:docChg>
  </pc:docChgLst>
  <pc:docChgLst>
    <pc:chgData name="s m" userId="bb469f5aca4e3ca1" providerId="LiveId" clId="{3BE86A22-8A7C-4B48-91AF-30C12C707266}"/>
    <pc:docChg chg="undo custSel addSld delSld modSld">
      <pc:chgData name="s m" userId="bb469f5aca4e3ca1" providerId="LiveId" clId="{3BE86A22-8A7C-4B48-91AF-30C12C707266}" dt="2023-02-01T07:51:54.213" v="211" actId="680"/>
      <pc:docMkLst>
        <pc:docMk/>
      </pc:docMkLst>
      <pc:sldChg chg="new">
        <pc:chgData name="s m" userId="bb469f5aca4e3ca1" providerId="LiveId" clId="{3BE86A22-8A7C-4B48-91AF-30C12C707266}" dt="2023-02-01T07:51:54.213" v="211" actId="680"/>
        <pc:sldMkLst>
          <pc:docMk/>
          <pc:sldMk cId="1618189595" sldId="256"/>
        </pc:sldMkLst>
      </pc:sldChg>
      <pc:sldChg chg="del">
        <pc:chgData name="s m" userId="bb469f5aca4e3ca1" providerId="LiveId" clId="{3BE86A22-8A7C-4B48-91AF-30C12C707266}" dt="2023-02-01T06:58:20.304" v="1" actId="2696"/>
        <pc:sldMkLst>
          <pc:docMk/>
          <pc:sldMk cId="1621290709" sldId="256"/>
        </pc:sldMkLst>
      </pc:sldChg>
      <pc:sldChg chg="addSp modSp new del mod">
        <pc:chgData name="s m" userId="bb469f5aca4e3ca1" providerId="LiveId" clId="{3BE86A22-8A7C-4B48-91AF-30C12C707266}" dt="2023-02-01T07:51:51.930" v="210" actId="2696"/>
        <pc:sldMkLst>
          <pc:docMk/>
          <pc:sldMk cId="805700658" sldId="257"/>
        </pc:sldMkLst>
        <pc:spChg chg="mod">
          <ac:chgData name="s m" userId="bb469f5aca4e3ca1" providerId="LiveId" clId="{3BE86A22-8A7C-4B48-91AF-30C12C707266}" dt="2023-02-01T07:00:17.691" v="15" actId="20577"/>
          <ac:spMkLst>
            <pc:docMk/>
            <pc:sldMk cId="805700658" sldId="257"/>
            <ac:spMk id="2" creationId="{BD6EF7C4-A033-F99B-8F61-5C2F38DE1A65}"/>
          </ac:spMkLst>
        </pc:spChg>
        <pc:spChg chg="mod">
          <ac:chgData name="s m" userId="bb469f5aca4e3ca1" providerId="LiveId" clId="{3BE86A22-8A7C-4B48-91AF-30C12C707266}" dt="2023-02-01T07:02:29.788" v="140" actId="2710"/>
          <ac:spMkLst>
            <pc:docMk/>
            <pc:sldMk cId="805700658" sldId="257"/>
            <ac:spMk id="3" creationId="{56CC9996-C573-D322-2839-35FC7474C809}"/>
          </ac:spMkLst>
        </pc:spChg>
        <pc:spChg chg="add mod">
          <ac:chgData name="s m" userId="bb469f5aca4e3ca1" providerId="LiveId" clId="{3BE86A22-8A7C-4B48-91AF-30C12C707266}" dt="2023-02-01T07:48:16.512" v="209" actId="1076"/>
          <ac:spMkLst>
            <pc:docMk/>
            <pc:sldMk cId="805700658" sldId="257"/>
            <ac:spMk id="7" creationId="{2B9A1ECA-F5D6-0BF0-5A61-7AD7A43678C1}"/>
          </ac:spMkLst>
        </pc:spChg>
        <pc:picChg chg="add mod">
          <ac:chgData name="s m" userId="bb469f5aca4e3ca1" providerId="LiveId" clId="{3BE86A22-8A7C-4B48-91AF-30C12C707266}" dt="2023-02-01T07:30:10.229" v="192"/>
          <ac:picMkLst>
            <pc:docMk/>
            <pc:sldMk cId="805700658" sldId="257"/>
            <ac:picMk id="4" creationId="{70ADE870-D271-AED5-5BEE-042C2E618689}"/>
          </ac:picMkLst>
        </pc:picChg>
        <pc:picChg chg="add mod">
          <ac:chgData name="s m" userId="bb469f5aca4e3ca1" providerId="LiveId" clId="{3BE86A22-8A7C-4B48-91AF-30C12C707266}" dt="2023-02-01T07:38:28.832" v="196" actId="207"/>
          <ac:picMkLst>
            <pc:docMk/>
            <pc:sldMk cId="805700658" sldId="257"/>
            <ac:picMk id="6" creationId="{09A89561-11E6-47AB-8548-377564F67C58}"/>
          </ac:picMkLst>
        </pc:picChg>
      </pc:sldChg>
      <pc:sldChg chg="addSp delSp modSp new del mod">
        <pc:chgData name="s m" userId="bb469f5aca4e3ca1" providerId="LiveId" clId="{3BE86A22-8A7C-4B48-91AF-30C12C707266}" dt="2023-02-01T07:51:51.930" v="210" actId="2696"/>
        <pc:sldMkLst>
          <pc:docMk/>
          <pc:sldMk cId="2686362634" sldId="258"/>
        </pc:sldMkLst>
        <pc:spChg chg="mod">
          <ac:chgData name="s m" userId="bb469f5aca4e3ca1" providerId="LiveId" clId="{3BE86A22-8A7C-4B48-91AF-30C12C707266}" dt="2023-02-01T07:04:21.894" v="155" actId="20577"/>
          <ac:spMkLst>
            <pc:docMk/>
            <pc:sldMk cId="2686362634" sldId="258"/>
            <ac:spMk id="2" creationId="{6E61807A-104C-DACE-0E97-30452A605840}"/>
          </ac:spMkLst>
        </pc:spChg>
        <pc:spChg chg="mod">
          <ac:chgData name="s m" userId="bb469f5aca4e3ca1" providerId="LiveId" clId="{3BE86A22-8A7C-4B48-91AF-30C12C707266}" dt="2023-02-01T07:15:08.352" v="184" actId="14100"/>
          <ac:spMkLst>
            <pc:docMk/>
            <pc:sldMk cId="2686362634" sldId="258"/>
            <ac:spMk id="3" creationId="{FEDECD7F-6406-3E21-90C8-B6694725DC2E}"/>
          </ac:spMkLst>
        </pc:spChg>
        <pc:picChg chg="add del mod">
          <ac:chgData name="s m" userId="bb469f5aca4e3ca1" providerId="LiveId" clId="{3BE86A22-8A7C-4B48-91AF-30C12C707266}" dt="2023-02-01T07:20:29.666" v="186" actId="21"/>
          <ac:picMkLst>
            <pc:docMk/>
            <pc:sldMk cId="2686362634" sldId="258"/>
            <ac:picMk id="5" creationId="{FF182ED7-E59F-C942-5032-6F82B580C7C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F5710-B1AC-0449-A321-C9489CA5CDB1}" type="datetimeFigureOut">
              <a:rPr kumimoji="1" lang="ja-JP" altLang="en-US" smtClean="0"/>
              <a:t>2023/2/1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70C3D4-5549-664E-A6EB-2D3E9CB25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634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solidFill>
          <a:srgbClr val="69DA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89AC1F1-D12D-44DF-8089-5E932884284F}"/>
              </a:ext>
            </a:extLst>
          </p:cNvPr>
          <p:cNvSpPr/>
          <p:nvPr userDrawn="1"/>
        </p:nvSpPr>
        <p:spPr>
          <a:xfrm>
            <a:off x="1332411" y="914400"/>
            <a:ext cx="9535886" cy="4821237"/>
          </a:xfrm>
          <a:prstGeom prst="rect">
            <a:avLst/>
          </a:prstGeom>
          <a:solidFill>
            <a:schemeClr val="bg1"/>
          </a:solidFill>
          <a:ln w="254000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59D2C07-F831-4760-8D90-5B0A1B43F4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E9CDE8E-994C-46B5-BD16-8EF119AD3C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68827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9647B9-2BEA-45EC-B7A3-0C59990A0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14F64AC-6F0F-4129-8316-40FBC1A5F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スライド番号プレースホルダー 6">
            <a:extLst>
              <a:ext uri="{FF2B5EF4-FFF2-40B4-BE49-F238E27FC236}">
                <a16:creationId xmlns:a16="http://schemas.microsoft.com/office/drawing/2014/main" id="{281E5486-FBCB-F544-9DB3-C724E690A5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A4531-C303-3241-B51F-45C8B10F3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069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（リード文あ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9647B9-2BEA-45EC-B7A3-0C59990A0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14F64AC-6F0F-4129-8316-40FBC1A5F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9519"/>
            <a:ext cx="10515600" cy="366744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314CAFE3-26BC-4A47-8705-5C929F3F59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89125"/>
            <a:ext cx="10515600" cy="55880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8" name="スライド番号プレースホルダー 6">
            <a:extLst>
              <a:ext uri="{FF2B5EF4-FFF2-40B4-BE49-F238E27FC236}">
                <a16:creationId xmlns:a16="http://schemas.microsoft.com/office/drawing/2014/main" id="{6752D90C-37C9-6B42-B09C-C8F2469466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A4531-C303-3241-B51F-45C8B10F3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239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F519B78-EF16-4A44-AE34-C9DF53A77989}"/>
              </a:ext>
            </a:extLst>
          </p:cNvPr>
          <p:cNvSpPr/>
          <p:nvPr userDrawn="1"/>
        </p:nvSpPr>
        <p:spPr>
          <a:xfrm>
            <a:off x="844551" y="261257"/>
            <a:ext cx="11094900" cy="637467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6F64F52-DED2-4B3F-A5DC-0E13FF34E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4514" y="1709738"/>
            <a:ext cx="6252935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81A05C4-0A0A-4F66-B218-BA5BFB0ACA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94514" y="4589463"/>
            <a:ext cx="625293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7" name="フローチャート: 手操作入力 6">
            <a:extLst>
              <a:ext uri="{FF2B5EF4-FFF2-40B4-BE49-F238E27FC236}">
                <a16:creationId xmlns:a16="http://schemas.microsoft.com/office/drawing/2014/main" id="{1F1207D5-8D2D-4231-A684-7F5262345CC5}"/>
              </a:ext>
            </a:extLst>
          </p:cNvPr>
          <p:cNvSpPr/>
          <p:nvPr userDrawn="1"/>
        </p:nvSpPr>
        <p:spPr>
          <a:xfrm rot="5400000" flipH="1">
            <a:off x="-947057" y="947057"/>
            <a:ext cx="6858000" cy="4963885"/>
          </a:xfrm>
          <a:prstGeom prst="flowChartManualInput">
            <a:avLst/>
          </a:prstGeom>
          <a:solidFill>
            <a:srgbClr val="1597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99148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CC9531-C806-4649-BFF6-5FF71F3CB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AC5F22-4779-4284-A111-4F23041D55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523B163-E10D-49FB-AAB0-E5F99AF11C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BA304D-0989-4FE0-83CF-5692BBF90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7B0718-5F6C-4FAC-927C-F905ED689F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154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25D860-9A7F-4028-A1EE-80DA09EC2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9DCFE1A-4FE9-4635-927F-65BDA5E66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A3D87FB-DC39-4185-B716-DF7AB80EA3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664D517-98BF-4CDD-8FC3-285B1F1682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2D90B3-ABA8-4AD3-A60E-2F37D6E7B2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821C91-9588-424F-A6A6-85911A9183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A4531-C303-3241-B51F-45C8B10F3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3732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13A388-F404-44AB-8D06-D372EBEED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スライド番号プレースホルダー 6">
            <a:extLst>
              <a:ext uri="{FF2B5EF4-FFF2-40B4-BE49-F238E27FC236}">
                <a16:creationId xmlns:a16="http://schemas.microsoft.com/office/drawing/2014/main" id="{A690DE08-A3D8-7B48-A41A-658749FAF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A4531-C303-3241-B51F-45C8B10F3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922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6">
            <a:extLst>
              <a:ext uri="{FF2B5EF4-FFF2-40B4-BE49-F238E27FC236}">
                <a16:creationId xmlns:a16="http://schemas.microsoft.com/office/drawing/2014/main" id="{FE808826-C56E-0741-BA03-7F6A1A2169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A4531-C303-3241-B51F-45C8B10F3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904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B1A53C8-C869-498D-8CAC-9D8F16056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B24B42-EB02-4E82-A994-CB62112AB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9895F9-AF4C-4258-8F03-AFAEACF2D1A3}"/>
              </a:ext>
            </a:extLst>
          </p:cNvPr>
          <p:cNvSpPr/>
          <p:nvPr userDrawn="1"/>
        </p:nvSpPr>
        <p:spPr>
          <a:xfrm>
            <a:off x="838200" y="1690688"/>
            <a:ext cx="10515600" cy="134937"/>
          </a:xfrm>
          <a:prstGeom prst="rect">
            <a:avLst/>
          </a:prstGeom>
          <a:solidFill>
            <a:srgbClr val="1597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847A7A-D50F-F441-A5F6-07CD413F76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A4531-C303-3241-B51F-45C8B10F3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992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F393F8-4040-C78B-9BB1-6166BDA19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ACCAFA-9A5F-5392-4A2F-7D1A02921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189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游ゴシック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 m</dc:creator>
  <cp:lastModifiedBy>s m</cp:lastModifiedBy>
  <cp:revision>3</cp:revision>
  <dcterms:created xsi:type="dcterms:W3CDTF">2021-11-22T03:55:00Z</dcterms:created>
  <dcterms:modified xsi:type="dcterms:W3CDTF">2023-02-01T07:51:55Z</dcterms:modified>
</cp:coreProperties>
</file>