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53D79-3469-4AB1-BD8D-E4F05DDAF788}" type="datetimeFigureOut">
              <a:rPr lang="en-US" smtClean="0"/>
              <a:t>6/3/2016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0692E-FF82-4A45-8DC5-5966AF1F62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6828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53D79-3469-4AB1-BD8D-E4F05DDAF788}" type="datetimeFigureOut">
              <a:rPr lang="en-US" smtClean="0"/>
              <a:t>6/3/2016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0692E-FF82-4A45-8DC5-5966AF1F62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2318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53D79-3469-4AB1-BD8D-E4F05DDAF788}" type="datetimeFigureOut">
              <a:rPr lang="en-US" smtClean="0"/>
              <a:t>6/3/2016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0692E-FF82-4A45-8DC5-5966AF1F62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4344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53D79-3469-4AB1-BD8D-E4F05DDAF788}" type="datetimeFigureOut">
              <a:rPr lang="en-US" smtClean="0"/>
              <a:t>6/3/2016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0692E-FF82-4A45-8DC5-5966AF1F62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37125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53D79-3469-4AB1-BD8D-E4F05DDAF788}" type="datetimeFigureOut">
              <a:rPr lang="en-US" smtClean="0"/>
              <a:t>6/3/2016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0692E-FF82-4A45-8DC5-5966AF1F62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66312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53D79-3469-4AB1-BD8D-E4F05DDAF788}" type="datetimeFigureOut">
              <a:rPr lang="en-US" smtClean="0"/>
              <a:t>6/3/2016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0692E-FF82-4A45-8DC5-5966AF1F62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68018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53D79-3469-4AB1-BD8D-E4F05DDAF788}" type="datetimeFigureOut">
              <a:rPr lang="en-US" smtClean="0"/>
              <a:t>6/3/2016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0692E-FF82-4A45-8DC5-5966AF1F62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13523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53D79-3469-4AB1-BD8D-E4F05DDAF788}" type="datetimeFigureOut">
              <a:rPr lang="en-US" smtClean="0"/>
              <a:t>6/3/2016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0692E-FF82-4A45-8DC5-5966AF1F62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0997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53D79-3469-4AB1-BD8D-E4F05DDAF788}" type="datetimeFigureOut">
              <a:rPr lang="en-US" smtClean="0"/>
              <a:t>6/3/2016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0692E-FF82-4A45-8DC5-5966AF1F62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10038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53D79-3469-4AB1-BD8D-E4F05DDAF788}" type="datetimeFigureOut">
              <a:rPr lang="en-US" smtClean="0"/>
              <a:t>6/3/2016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2C70692E-FF82-4A45-8DC5-5966AF1F62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7568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53D79-3469-4AB1-BD8D-E4F05DDAF788}" type="datetimeFigureOut">
              <a:rPr lang="en-US" smtClean="0"/>
              <a:t>6/3/2016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0692E-FF82-4A45-8DC5-5966AF1F62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3690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53D79-3469-4AB1-BD8D-E4F05DDAF788}" type="datetimeFigureOut">
              <a:rPr lang="en-US" smtClean="0"/>
              <a:t>6/3/2016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0692E-FF82-4A45-8DC5-5966AF1F62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00899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53D79-3469-4AB1-BD8D-E4F05DDAF788}" type="datetimeFigureOut">
              <a:rPr lang="en-US" smtClean="0"/>
              <a:t>6/3/2016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0692E-FF82-4A45-8DC5-5966AF1F62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2604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53D79-3469-4AB1-BD8D-E4F05DDAF788}" type="datetimeFigureOut">
              <a:rPr lang="en-US" smtClean="0"/>
              <a:t>6/3/2016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0692E-FF82-4A45-8DC5-5966AF1F62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90332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53D79-3469-4AB1-BD8D-E4F05DDAF788}" type="datetimeFigureOut">
              <a:rPr lang="en-US" smtClean="0"/>
              <a:t>6/3/2016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0692E-FF82-4A45-8DC5-5966AF1F62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770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53D79-3469-4AB1-BD8D-E4F05DDAF788}" type="datetimeFigureOut">
              <a:rPr lang="en-US" smtClean="0"/>
              <a:t>6/3/2016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0692E-FF82-4A45-8DC5-5966AF1F62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362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53D79-3469-4AB1-BD8D-E4F05DDAF788}" type="datetimeFigureOut">
              <a:rPr lang="en-US" smtClean="0"/>
              <a:t>6/3/2016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0692E-FF82-4A45-8DC5-5966AF1F62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2007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54053D79-3469-4AB1-BD8D-E4F05DDAF788}" type="datetimeFigureOut">
              <a:rPr lang="en-US" smtClean="0"/>
              <a:t>6/3/2016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2C70692E-FF82-4A45-8DC5-5966AF1F62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716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38948" y="978851"/>
            <a:ext cx="8574622" cy="2616199"/>
          </a:xfrm>
        </p:spPr>
        <p:txBody>
          <a:bodyPr/>
          <a:lstStyle/>
          <a:p>
            <a:r>
              <a:rPr lang="en-US" dirty="0"/>
              <a:t>EIGRP Authentication</a:t>
            </a:r>
          </a:p>
        </p:txBody>
      </p:sp>
    </p:spTree>
    <p:extLst>
      <p:ext uri="{BB962C8B-B14F-4D97-AF65-F5344CB8AC3E}">
        <p14:creationId xmlns:p14="http://schemas.microsoft.com/office/powerpoint/2010/main" val="40706872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97836"/>
          </a:xfrm>
        </p:spPr>
        <p:txBody>
          <a:bodyPr/>
          <a:lstStyle/>
          <a:p>
            <a:r>
              <a:rPr lang="en-US" dirty="0"/>
              <a:t>Authentication configuration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04527" y="911224"/>
            <a:ext cx="10515600" cy="5760163"/>
          </a:xfrm>
        </p:spPr>
        <p:txBody>
          <a:bodyPr>
            <a:noAutofit/>
          </a:bodyPr>
          <a:lstStyle/>
          <a:p>
            <a:r>
              <a:rPr lang="en-US" sz="1800" dirty="0"/>
              <a:t>key chain superman</a:t>
            </a:r>
          </a:p>
          <a:p>
            <a:r>
              <a:rPr lang="en-US" sz="1800" dirty="0"/>
              <a:t>key 1</a:t>
            </a:r>
          </a:p>
          <a:p>
            <a:r>
              <a:rPr lang="en-US" sz="1800" dirty="0"/>
              <a:t>key-string </a:t>
            </a:r>
            <a:r>
              <a:rPr lang="en-US" sz="1800" dirty="0" err="1"/>
              <a:t>primary_key</a:t>
            </a:r>
            <a:endParaRPr lang="en-US" sz="1800" dirty="0"/>
          </a:p>
          <a:p>
            <a:r>
              <a:rPr lang="en-US" sz="1800" dirty="0"/>
              <a:t>accept-life time 01:00:00 August 21 2016 01:00:00 September 22 2016</a:t>
            </a:r>
          </a:p>
          <a:p>
            <a:r>
              <a:rPr lang="en-US" sz="1800" dirty="0"/>
              <a:t>send-life time 01:00:00 August 21 2016 01:00:00 September 22 2016</a:t>
            </a:r>
          </a:p>
          <a:p>
            <a:r>
              <a:rPr lang="en-US" sz="1800" dirty="0"/>
              <a:t>key 2</a:t>
            </a:r>
          </a:p>
          <a:p>
            <a:r>
              <a:rPr lang="en-US" sz="1800" dirty="0"/>
              <a:t>key-string </a:t>
            </a:r>
            <a:r>
              <a:rPr lang="en-US" sz="1800" dirty="0" err="1"/>
              <a:t>secondary_key</a:t>
            </a:r>
            <a:endParaRPr lang="en-US" sz="1800" dirty="0"/>
          </a:p>
          <a:p>
            <a:r>
              <a:rPr lang="en-US" sz="1800" dirty="0"/>
              <a:t>accept-life time 01:00:00 August 21 2016 01:00:00 September 22 2016</a:t>
            </a:r>
          </a:p>
          <a:p>
            <a:r>
              <a:rPr lang="en-US" sz="1800" dirty="0"/>
              <a:t>send-life time 01:00:00 August 21 2016 01:00:00 September 22 201</a:t>
            </a:r>
          </a:p>
          <a:p>
            <a:endParaRPr lang="en-US" sz="1800" dirty="0"/>
          </a:p>
          <a:p>
            <a:r>
              <a:rPr lang="en-US" sz="1800" dirty="0" err="1"/>
              <a:t>int</a:t>
            </a:r>
            <a:r>
              <a:rPr lang="en-US" sz="1800" dirty="0"/>
              <a:t> g0/1</a:t>
            </a:r>
          </a:p>
          <a:p>
            <a:r>
              <a:rPr lang="en-US" sz="1800" dirty="0" err="1"/>
              <a:t>ip</a:t>
            </a:r>
            <a:r>
              <a:rPr lang="en-US" sz="1800" dirty="0"/>
              <a:t> address 10.1.1.5 255.255.255.252</a:t>
            </a:r>
          </a:p>
          <a:p>
            <a:r>
              <a:rPr lang="en-US" sz="1800" dirty="0" err="1"/>
              <a:t>ip</a:t>
            </a:r>
            <a:r>
              <a:rPr lang="en-US" sz="1800" dirty="0"/>
              <a:t> authentication mode eigrp 1 md5</a:t>
            </a:r>
          </a:p>
          <a:p>
            <a:r>
              <a:rPr lang="en-US" sz="1800" dirty="0" err="1"/>
              <a:t>ip</a:t>
            </a:r>
            <a:r>
              <a:rPr lang="en-US" sz="1800" dirty="0"/>
              <a:t> authentication key-chain eigrp </a:t>
            </a:r>
            <a:r>
              <a:rPr lang="en-US" sz="1800"/>
              <a:t>1 superman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77966314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Parallax</Template>
  <TotalTime>82</TotalTime>
  <Words>73</Words>
  <Application>Microsoft Office PowerPoint</Application>
  <PresentationFormat>Widescreen</PresentationFormat>
  <Paragraphs>16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Corbel</vt:lpstr>
      <vt:lpstr>Parallax</vt:lpstr>
      <vt:lpstr>EIGRP Authentication</vt:lpstr>
      <vt:lpstr>Authentication configuration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EIGRP Authentication</dc:title>
  <dc:creator>Jarhead</dc:creator>
  <cp:lastModifiedBy>Jarhead</cp:lastModifiedBy>
  <cp:revision>3</cp:revision>
  <dcterms:created xsi:type="dcterms:W3CDTF">2016-06-02T20:29:34Z</dcterms:created>
  <dcterms:modified xsi:type="dcterms:W3CDTF">2016-06-03T15:21:55Z</dcterms:modified>
</cp:coreProperties>
</file>