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100"/>
              <a:buChar char="●"/>
              <a:defRPr sz="1100"/>
            </a:lvl1pPr>
            <a:lvl2pPr lvl="1">
              <a:spcBef>
                <a:spcPts val="0"/>
              </a:spcBef>
              <a:buSzPts val="1100"/>
              <a:buChar char="○"/>
              <a:defRPr sz="1100"/>
            </a:lvl2pPr>
            <a:lvl3pPr lvl="2">
              <a:spcBef>
                <a:spcPts val="0"/>
              </a:spcBef>
              <a:buSzPts val="1100"/>
              <a:buChar char="■"/>
              <a:defRPr sz="1100"/>
            </a:lvl3pPr>
            <a:lvl4pPr lvl="3">
              <a:spcBef>
                <a:spcPts val="0"/>
              </a:spcBef>
              <a:buSzPts val="1100"/>
              <a:buChar char="●"/>
              <a:defRPr sz="1100"/>
            </a:lvl4pPr>
            <a:lvl5pPr lvl="4">
              <a:spcBef>
                <a:spcPts val="0"/>
              </a:spcBef>
              <a:buSzPts val="1100"/>
              <a:buChar char="○"/>
              <a:defRPr sz="1100"/>
            </a:lvl5pPr>
            <a:lvl6pPr lvl="5">
              <a:spcBef>
                <a:spcPts val="0"/>
              </a:spcBef>
              <a:buSzPts val="1100"/>
              <a:buChar char="■"/>
              <a:defRPr sz="1100"/>
            </a:lvl6pPr>
            <a:lvl7pPr lvl="6">
              <a:spcBef>
                <a:spcPts val="0"/>
              </a:spcBef>
              <a:buSzPts val="1100"/>
              <a:buChar char="●"/>
              <a:defRPr sz="1100"/>
            </a:lvl7pPr>
            <a:lvl8pPr lvl="7">
              <a:spcBef>
                <a:spcPts val="0"/>
              </a:spcBef>
              <a:buSzPts val="1100"/>
              <a:buChar char="○"/>
              <a:defRPr sz="1100"/>
            </a:lvl8pPr>
            <a:lvl9pPr lvl="8">
              <a:spcBef>
                <a:spcPts val="0"/>
              </a:spcBef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ts val="5200"/>
              <a:buNone/>
              <a:defRPr sz="5200"/>
            </a:lvl1pPr>
            <a:lvl2pPr lvl="1" algn="ctr">
              <a:spcBef>
                <a:spcPts val="0"/>
              </a:spcBef>
              <a:buSzPts val="5200"/>
              <a:buNone/>
              <a:defRPr sz="5200"/>
            </a:lvl2pPr>
            <a:lvl3pPr lvl="2" algn="ctr">
              <a:spcBef>
                <a:spcPts val="0"/>
              </a:spcBef>
              <a:buSzPts val="5200"/>
              <a:buNone/>
              <a:defRPr sz="5200"/>
            </a:lvl3pPr>
            <a:lvl4pPr lvl="3" algn="ctr">
              <a:spcBef>
                <a:spcPts val="0"/>
              </a:spcBef>
              <a:buSzPts val="5200"/>
              <a:buNone/>
              <a:defRPr sz="5200"/>
            </a:lvl4pPr>
            <a:lvl5pPr lvl="4" algn="ctr">
              <a:spcBef>
                <a:spcPts val="0"/>
              </a:spcBef>
              <a:buSzPts val="5200"/>
              <a:buNone/>
              <a:defRPr sz="5200"/>
            </a:lvl5pPr>
            <a:lvl6pPr lvl="5" algn="ctr">
              <a:spcBef>
                <a:spcPts val="0"/>
              </a:spcBef>
              <a:buSzPts val="5200"/>
              <a:buNone/>
              <a:defRPr sz="5200"/>
            </a:lvl6pPr>
            <a:lvl7pPr lvl="6" algn="ctr">
              <a:spcBef>
                <a:spcPts val="0"/>
              </a:spcBef>
              <a:buSzPts val="5200"/>
              <a:buNone/>
              <a:defRPr sz="5200"/>
            </a:lvl7pPr>
            <a:lvl8pPr lvl="7" algn="ctr">
              <a:spcBef>
                <a:spcPts val="0"/>
              </a:spcBef>
              <a:buSzPts val="5200"/>
              <a:buNone/>
              <a:defRPr sz="5200"/>
            </a:lvl8pPr>
            <a:lvl9pPr lvl="8" algn="ctr">
              <a:spcBef>
                <a:spcPts val="0"/>
              </a:spcBef>
              <a:buSzPts val="5200"/>
              <a:buNone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ts val="12000"/>
              <a:buNone/>
              <a:defRPr sz="12000"/>
            </a:lvl1pPr>
            <a:lvl2pPr lvl="1" algn="ctr">
              <a:spcBef>
                <a:spcPts val="0"/>
              </a:spcBef>
              <a:buSzPts val="12000"/>
              <a:buNone/>
              <a:defRPr sz="12000"/>
            </a:lvl2pPr>
            <a:lvl3pPr lvl="2" algn="ctr">
              <a:spcBef>
                <a:spcPts val="0"/>
              </a:spcBef>
              <a:buSzPts val="12000"/>
              <a:buNone/>
              <a:defRPr sz="12000"/>
            </a:lvl3pPr>
            <a:lvl4pPr lvl="3" algn="ctr">
              <a:spcBef>
                <a:spcPts val="0"/>
              </a:spcBef>
              <a:buSzPts val="12000"/>
              <a:buNone/>
              <a:defRPr sz="12000"/>
            </a:lvl4pPr>
            <a:lvl5pPr lvl="4" algn="ctr">
              <a:spcBef>
                <a:spcPts val="0"/>
              </a:spcBef>
              <a:buSzPts val="12000"/>
              <a:buNone/>
              <a:defRPr sz="12000"/>
            </a:lvl5pPr>
            <a:lvl6pPr lvl="5" algn="ctr">
              <a:spcBef>
                <a:spcPts val="0"/>
              </a:spcBef>
              <a:buSzPts val="12000"/>
              <a:buNone/>
              <a:defRPr sz="12000"/>
            </a:lvl6pPr>
            <a:lvl7pPr lvl="6" algn="ctr">
              <a:spcBef>
                <a:spcPts val="0"/>
              </a:spcBef>
              <a:buSzPts val="12000"/>
              <a:buNone/>
              <a:defRPr sz="12000"/>
            </a:lvl7pPr>
            <a:lvl8pPr lvl="7" algn="ctr">
              <a:spcBef>
                <a:spcPts val="0"/>
              </a:spcBef>
              <a:buSzPts val="12000"/>
              <a:buNone/>
              <a:defRPr sz="12000"/>
            </a:lvl8pPr>
            <a:lvl9pPr lvl="8" algn="ctr">
              <a:spcBef>
                <a:spcPts val="0"/>
              </a:spcBef>
              <a:buSzPts val="12000"/>
              <a:buNone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0"/>
              </a:spcBef>
              <a:buSzPts val="1800"/>
              <a:buChar char="●"/>
              <a:defRPr/>
            </a:lvl1pPr>
            <a:lvl2pPr lvl="1" algn="ctr">
              <a:spcBef>
                <a:spcPts val="0"/>
              </a:spcBef>
              <a:buSzPts val="1400"/>
              <a:buChar char="○"/>
              <a:defRPr/>
            </a:lvl2pPr>
            <a:lvl3pPr lvl="2" algn="ctr">
              <a:spcBef>
                <a:spcPts val="0"/>
              </a:spcBef>
              <a:buSzPts val="1400"/>
              <a:buChar char="■"/>
              <a:defRPr/>
            </a:lvl3pPr>
            <a:lvl4pPr lvl="3" algn="ctr">
              <a:spcBef>
                <a:spcPts val="0"/>
              </a:spcBef>
              <a:buSzPts val="1400"/>
              <a:buChar char="●"/>
              <a:defRPr/>
            </a:lvl4pPr>
            <a:lvl5pPr lvl="4" algn="ctr">
              <a:spcBef>
                <a:spcPts val="0"/>
              </a:spcBef>
              <a:buSzPts val="1400"/>
              <a:buChar char="○"/>
              <a:defRPr/>
            </a:lvl5pPr>
            <a:lvl6pPr lvl="5" algn="ctr">
              <a:spcBef>
                <a:spcPts val="0"/>
              </a:spcBef>
              <a:buSzPts val="1400"/>
              <a:buChar char="■"/>
              <a:defRPr/>
            </a:lvl6pPr>
            <a:lvl7pPr lvl="6" algn="ctr">
              <a:spcBef>
                <a:spcPts val="0"/>
              </a:spcBef>
              <a:buSzPts val="1400"/>
              <a:buChar char="●"/>
              <a:defRPr/>
            </a:lvl7pPr>
            <a:lvl8pPr lvl="7" algn="ctr">
              <a:spcBef>
                <a:spcPts val="0"/>
              </a:spcBef>
              <a:buSzPts val="1400"/>
              <a:buChar char="○"/>
              <a:defRPr/>
            </a:lvl8pPr>
            <a:lvl9pPr lvl="8" algn="ctr">
              <a:spcBef>
                <a:spcPts val="0"/>
              </a:spcBef>
              <a:buSzPts val="1400"/>
              <a:buChar char="■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buSzPts val="3600"/>
              <a:buNone/>
              <a:defRPr sz="3600"/>
            </a:lvl1pPr>
            <a:lvl2pPr lvl="1" algn="ctr">
              <a:spcBef>
                <a:spcPts val="0"/>
              </a:spcBef>
              <a:buSzPts val="3600"/>
              <a:buNone/>
              <a:defRPr sz="3600"/>
            </a:lvl2pPr>
            <a:lvl3pPr lvl="2" algn="ctr">
              <a:spcBef>
                <a:spcPts val="0"/>
              </a:spcBef>
              <a:buSzPts val="3600"/>
              <a:buNone/>
              <a:defRPr sz="3600"/>
            </a:lvl3pPr>
            <a:lvl4pPr lvl="3" algn="ctr">
              <a:spcBef>
                <a:spcPts val="0"/>
              </a:spcBef>
              <a:buSzPts val="3600"/>
              <a:buNone/>
              <a:defRPr sz="3600"/>
            </a:lvl4pPr>
            <a:lvl5pPr lvl="4" algn="ctr">
              <a:spcBef>
                <a:spcPts val="0"/>
              </a:spcBef>
              <a:buSzPts val="3600"/>
              <a:buNone/>
              <a:defRPr sz="3600"/>
            </a:lvl5pPr>
            <a:lvl6pPr lvl="5" algn="ctr">
              <a:spcBef>
                <a:spcPts val="0"/>
              </a:spcBef>
              <a:buSzPts val="3600"/>
              <a:buNone/>
              <a:defRPr sz="3600"/>
            </a:lvl6pPr>
            <a:lvl7pPr lvl="6" algn="ctr">
              <a:spcBef>
                <a:spcPts val="0"/>
              </a:spcBef>
              <a:buSzPts val="3600"/>
              <a:buNone/>
              <a:defRPr sz="3600"/>
            </a:lvl7pPr>
            <a:lvl8pPr lvl="7" algn="ctr">
              <a:spcBef>
                <a:spcPts val="0"/>
              </a:spcBef>
              <a:buSzPts val="3600"/>
              <a:buNone/>
              <a:defRPr sz="3600"/>
            </a:lvl8pPr>
            <a:lvl9pPr lvl="8" algn="ctr">
              <a:spcBef>
                <a:spcPts val="0"/>
              </a:spcBef>
              <a:buSzPts val="3600"/>
              <a:buNone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800"/>
              <a:buChar char="●"/>
              <a:defRPr/>
            </a:lvl1pPr>
            <a:lvl2pPr lvl="1">
              <a:spcBef>
                <a:spcPts val="0"/>
              </a:spcBef>
              <a:buSzPts val="1400"/>
              <a:buChar char="○"/>
              <a:defRPr/>
            </a:lvl2pPr>
            <a:lvl3pPr lvl="2">
              <a:spcBef>
                <a:spcPts val="0"/>
              </a:spcBef>
              <a:buSzPts val="1400"/>
              <a:buChar char="■"/>
              <a:defRPr/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SzPts val="2400"/>
              <a:buNone/>
              <a:defRPr sz="2400"/>
            </a:lvl1pPr>
            <a:lvl2pPr lvl="1">
              <a:spcBef>
                <a:spcPts val="0"/>
              </a:spcBef>
              <a:buSzPts val="2400"/>
              <a:buNone/>
              <a:defRPr sz="2400"/>
            </a:lvl2pPr>
            <a:lvl3pPr lvl="2">
              <a:spcBef>
                <a:spcPts val="0"/>
              </a:spcBef>
              <a:buSzPts val="2400"/>
              <a:buNone/>
              <a:defRPr sz="2400"/>
            </a:lvl3pPr>
            <a:lvl4pPr lvl="3">
              <a:spcBef>
                <a:spcPts val="0"/>
              </a:spcBef>
              <a:buSzPts val="2400"/>
              <a:buNone/>
              <a:defRPr sz="2400"/>
            </a:lvl4pPr>
            <a:lvl5pPr lvl="4">
              <a:spcBef>
                <a:spcPts val="0"/>
              </a:spcBef>
              <a:buSzPts val="2400"/>
              <a:buNone/>
              <a:defRPr sz="2400"/>
            </a:lvl5pPr>
            <a:lvl6pPr lvl="5">
              <a:spcBef>
                <a:spcPts val="0"/>
              </a:spcBef>
              <a:buSzPts val="2400"/>
              <a:buNone/>
              <a:defRPr sz="2400"/>
            </a:lvl6pPr>
            <a:lvl7pPr lvl="6">
              <a:spcBef>
                <a:spcPts val="0"/>
              </a:spcBef>
              <a:buSzPts val="2400"/>
              <a:buNone/>
              <a:defRPr sz="2400"/>
            </a:lvl7pPr>
            <a:lvl8pPr lvl="7">
              <a:spcBef>
                <a:spcPts val="0"/>
              </a:spcBef>
              <a:buSzPts val="2400"/>
              <a:buNone/>
              <a:defRPr sz="2400"/>
            </a:lvl8pPr>
            <a:lvl9pPr lvl="8">
              <a:spcBef>
                <a:spcPts val="0"/>
              </a:spcBef>
              <a:buSzPts val="2400"/>
              <a:buNone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200"/>
              <a:buChar char="●"/>
              <a:defRPr sz="12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SzPts val="4800"/>
              <a:buNone/>
              <a:defRPr sz="4800"/>
            </a:lvl1pPr>
            <a:lvl2pPr lvl="1">
              <a:spcBef>
                <a:spcPts val="0"/>
              </a:spcBef>
              <a:buSzPts val="4800"/>
              <a:buNone/>
              <a:defRPr sz="4800"/>
            </a:lvl2pPr>
            <a:lvl3pPr lvl="2">
              <a:spcBef>
                <a:spcPts val="0"/>
              </a:spcBef>
              <a:buSzPts val="4800"/>
              <a:buNone/>
              <a:defRPr sz="4800"/>
            </a:lvl3pPr>
            <a:lvl4pPr lvl="3">
              <a:spcBef>
                <a:spcPts val="0"/>
              </a:spcBef>
              <a:buSzPts val="4800"/>
              <a:buNone/>
              <a:defRPr sz="4800"/>
            </a:lvl4pPr>
            <a:lvl5pPr lvl="4">
              <a:spcBef>
                <a:spcPts val="0"/>
              </a:spcBef>
              <a:buSzPts val="4800"/>
              <a:buNone/>
              <a:defRPr sz="4800"/>
            </a:lvl5pPr>
            <a:lvl6pPr lvl="5">
              <a:spcBef>
                <a:spcPts val="0"/>
              </a:spcBef>
              <a:buSzPts val="4800"/>
              <a:buNone/>
              <a:defRPr sz="4800"/>
            </a:lvl6pPr>
            <a:lvl7pPr lvl="6">
              <a:spcBef>
                <a:spcPts val="0"/>
              </a:spcBef>
              <a:buSzPts val="4800"/>
              <a:buNone/>
              <a:defRPr sz="4800"/>
            </a:lvl7pPr>
            <a:lvl8pPr lvl="7">
              <a:spcBef>
                <a:spcPts val="0"/>
              </a:spcBef>
              <a:buSzPts val="4800"/>
              <a:buNone/>
              <a:defRPr sz="4800"/>
            </a:lvl8pPr>
            <a:lvl9pPr lvl="8">
              <a:spcBef>
                <a:spcPts val="0"/>
              </a:spcBef>
              <a:buSzPts val="4800"/>
              <a:buNone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ts val="4200"/>
              <a:buNone/>
              <a:defRPr sz="4200"/>
            </a:lvl1pPr>
            <a:lvl2pPr lvl="1" algn="ctr">
              <a:spcBef>
                <a:spcPts val="0"/>
              </a:spcBef>
              <a:buSzPts val="4200"/>
              <a:buNone/>
              <a:defRPr sz="4200"/>
            </a:lvl2pPr>
            <a:lvl3pPr lvl="2" algn="ctr">
              <a:spcBef>
                <a:spcPts val="0"/>
              </a:spcBef>
              <a:buSzPts val="4200"/>
              <a:buNone/>
              <a:defRPr sz="4200"/>
            </a:lvl3pPr>
            <a:lvl4pPr lvl="3" algn="ctr">
              <a:spcBef>
                <a:spcPts val="0"/>
              </a:spcBef>
              <a:buSzPts val="4200"/>
              <a:buNone/>
              <a:defRPr sz="4200"/>
            </a:lvl4pPr>
            <a:lvl5pPr lvl="4" algn="ctr">
              <a:spcBef>
                <a:spcPts val="0"/>
              </a:spcBef>
              <a:buSzPts val="4200"/>
              <a:buNone/>
              <a:defRPr sz="4200"/>
            </a:lvl5pPr>
            <a:lvl6pPr lvl="5" algn="ctr">
              <a:spcBef>
                <a:spcPts val="0"/>
              </a:spcBef>
              <a:buSzPts val="4200"/>
              <a:buNone/>
              <a:defRPr sz="4200"/>
            </a:lvl6pPr>
            <a:lvl7pPr lvl="6" algn="ctr">
              <a:spcBef>
                <a:spcPts val="0"/>
              </a:spcBef>
              <a:buSzPts val="4200"/>
              <a:buNone/>
              <a:defRPr sz="4200"/>
            </a:lvl7pPr>
            <a:lvl8pPr lvl="7" algn="ctr">
              <a:spcBef>
                <a:spcPts val="0"/>
              </a:spcBef>
              <a:buSzPts val="4200"/>
              <a:buNone/>
              <a:defRPr sz="4200"/>
            </a:lvl8pPr>
            <a:lvl9pPr lvl="8" algn="ctr">
              <a:spcBef>
                <a:spcPts val="0"/>
              </a:spcBef>
              <a:buSzPts val="4200"/>
              <a:buNone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SzPts val="1800"/>
              <a:buChar char="●"/>
              <a:defRPr/>
            </a:lvl1pPr>
            <a:lvl2pPr lvl="1">
              <a:spcBef>
                <a:spcPts val="0"/>
              </a:spcBef>
              <a:buSzPts val="1400"/>
              <a:buChar char="○"/>
              <a:defRPr/>
            </a:lvl2pPr>
            <a:lvl3pPr lvl="2">
              <a:spcBef>
                <a:spcPts val="0"/>
              </a:spcBef>
              <a:buSzPts val="1400"/>
              <a:buChar char="■"/>
              <a:defRPr/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rgbClr val="F8694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algn="r">
              <a:spcBef>
                <a:spcPts val="0"/>
              </a:spcBef>
              <a:buNone/>
            </a:pPr>
            <a:fld id="{00000000-1234-1234-1234-123412341234}" type="slidenum">
              <a:rPr lang="en-GB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352245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Shape 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39400" y="152400"/>
            <a:ext cx="6451599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Shape 5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43000" y="0"/>
            <a:ext cx="6857999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Shape 6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46200" y="152400"/>
            <a:ext cx="6451599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Shape 6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43000" y="0"/>
            <a:ext cx="6857999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Shape 70"/>
          <p:cNvSpPr/>
          <p:nvPr/>
        </p:nvSpPr>
        <p:spPr>
          <a:xfrm>
            <a:off x="-231175" y="-2300"/>
            <a:ext cx="1479600" cy="5143500"/>
          </a:xfrm>
          <a:prstGeom prst="rect">
            <a:avLst/>
          </a:prstGeom>
          <a:solidFill>
            <a:srgbClr val="0CC4CC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1" name="Shape 71"/>
          <p:cNvSpPr/>
          <p:nvPr/>
        </p:nvSpPr>
        <p:spPr>
          <a:xfrm>
            <a:off x="7790375" y="-13875"/>
            <a:ext cx="1756800" cy="5210700"/>
          </a:xfrm>
          <a:prstGeom prst="rect">
            <a:avLst/>
          </a:prstGeom>
          <a:solidFill>
            <a:srgbClr val="352245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Shape 7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43000" y="0"/>
            <a:ext cx="6857999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352245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Shape 8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43000" y="0"/>
            <a:ext cx="6857999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