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8" r:id="rId2"/>
    <p:sldId id="259" r:id="rId3"/>
    <p:sldId id="260" r:id="rId4"/>
    <p:sldId id="261" r:id="rId5"/>
    <p:sldId id="262" r:id="rId6"/>
    <p:sldId id="263" r:id="rId7"/>
    <p:sldId id="264" r:id="rId8"/>
    <p:sldId id="265" r:id="rId9"/>
    <p:sldId id="266" r:id="rId10"/>
    <p:sldId id="267"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BCFC73-4E13-4E74-A3D0-84823045CF58}" v="1183" dt="2019-09-24T01:17:49.4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6" d="100"/>
          <a:sy n="86" d="100"/>
        </p:scale>
        <p:origin x="47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nell myers" userId="1d4b9e8f6be80cc3" providerId="LiveId" clId="{91BCFC73-4E13-4E74-A3D0-84823045CF58}"/>
    <pc:docChg chg="undo custSel mod addSld delSld modSld">
      <pc:chgData name="stenell myers" userId="1d4b9e8f6be80cc3" providerId="LiveId" clId="{91BCFC73-4E13-4E74-A3D0-84823045CF58}" dt="2019-09-24T01:24:55.228" v="3110" actId="20577"/>
      <pc:docMkLst>
        <pc:docMk/>
      </pc:docMkLst>
      <pc:sldChg chg="addSp delSp modSp add del mod setClrOvrMap">
        <pc:chgData name="stenell myers" userId="1d4b9e8f6be80cc3" providerId="LiveId" clId="{91BCFC73-4E13-4E74-A3D0-84823045CF58}" dt="2019-09-23T23:49:32.038" v="518" actId="2696"/>
        <pc:sldMkLst>
          <pc:docMk/>
          <pc:sldMk cId="2906701828" sldId="256"/>
        </pc:sldMkLst>
        <pc:spChg chg="mod">
          <ac:chgData name="stenell myers" userId="1d4b9e8f6be80cc3" providerId="LiveId" clId="{91BCFC73-4E13-4E74-A3D0-84823045CF58}" dt="2019-09-23T23:49:19.951" v="517" actId="26606"/>
          <ac:spMkLst>
            <pc:docMk/>
            <pc:sldMk cId="2906701828" sldId="256"/>
            <ac:spMk id="2" creationId="{F0157872-3BA2-4710-8E4E-D5172E70186C}"/>
          </ac:spMkLst>
        </pc:spChg>
        <pc:spChg chg="mod">
          <ac:chgData name="stenell myers" userId="1d4b9e8f6be80cc3" providerId="LiveId" clId="{91BCFC73-4E13-4E74-A3D0-84823045CF58}" dt="2019-09-23T23:49:19.951" v="517" actId="26606"/>
          <ac:spMkLst>
            <pc:docMk/>
            <pc:sldMk cId="2906701828" sldId="256"/>
            <ac:spMk id="3" creationId="{86CEAF33-9F73-41AD-A162-B65008C44D78}"/>
          </ac:spMkLst>
        </pc:spChg>
        <pc:spChg chg="add del">
          <ac:chgData name="stenell myers" userId="1d4b9e8f6be80cc3" providerId="LiveId" clId="{91BCFC73-4E13-4E74-A3D0-84823045CF58}" dt="2019-09-23T23:47:28.104" v="487" actId="26606"/>
          <ac:spMkLst>
            <pc:docMk/>
            <pc:sldMk cId="2906701828" sldId="256"/>
            <ac:spMk id="46" creationId="{2644B391-9BFE-445C-A9EC-F544BB85FBC7}"/>
          </ac:spMkLst>
        </pc:spChg>
        <pc:spChg chg="add del">
          <ac:chgData name="stenell myers" userId="1d4b9e8f6be80cc3" providerId="LiveId" clId="{91BCFC73-4E13-4E74-A3D0-84823045CF58}" dt="2019-09-23T23:47:28.104" v="487" actId="26606"/>
          <ac:spMkLst>
            <pc:docMk/>
            <pc:sldMk cId="2906701828" sldId="256"/>
            <ac:spMk id="48" creationId="{80F26E69-87D9-4655-AE7B-280A87AA3CAD}"/>
          </ac:spMkLst>
        </pc:spChg>
        <pc:spChg chg="add del">
          <ac:chgData name="stenell myers" userId="1d4b9e8f6be80cc3" providerId="LiveId" clId="{91BCFC73-4E13-4E74-A3D0-84823045CF58}" dt="2019-09-23T23:47:28.077" v="486" actId="26606"/>
          <ac:spMkLst>
            <pc:docMk/>
            <pc:sldMk cId="2906701828" sldId="256"/>
            <ac:spMk id="53" creationId="{2644B391-9BFE-445C-A9EC-F544BB85FBC7}"/>
          </ac:spMkLst>
        </pc:spChg>
        <pc:spChg chg="add del">
          <ac:chgData name="stenell myers" userId="1d4b9e8f6be80cc3" providerId="LiveId" clId="{91BCFC73-4E13-4E74-A3D0-84823045CF58}" dt="2019-09-23T23:47:28.077" v="486" actId="26606"/>
          <ac:spMkLst>
            <pc:docMk/>
            <pc:sldMk cId="2906701828" sldId="256"/>
            <ac:spMk id="55" creationId="{80F26E69-87D9-4655-AE7B-280A87AA3CAD}"/>
          </ac:spMkLst>
        </pc:spChg>
        <pc:spChg chg="add del">
          <ac:chgData name="stenell myers" userId="1d4b9e8f6be80cc3" providerId="LiveId" clId="{91BCFC73-4E13-4E74-A3D0-84823045CF58}" dt="2019-09-23T23:47:54.162" v="490" actId="26606"/>
          <ac:spMkLst>
            <pc:docMk/>
            <pc:sldMk cId="2906701828" sldId="256"/>
            <ac:spMk id="57" creationId="{0B1C8180-2FDD-4202-8C45-4057CB1AB26F}"/>
          </ac:spMkLst>
        </pc:spChg>
        <pc:spChg chg="add del">
          <ac:chgData name="stenell myers" userId="1d4b9e8f6be80cc3" providerId="LiveId" clId="{91BCFC73-4E13-4E74-A3D0-84823045CF58}" dt="2019-09-23T23:47:54.162" v="490" actId="26606"/>
          <ac:spMkLst>
            <pc:docMk/>
            <pc:sldMk cId="2906701828" sldId="256"/>
            <ac:spMk id="58" creationId="{BF9FFE17-DE95-4821-ACC1-B90C95449294}"/>
          </ac:spMkLst>
        </pc:spChg>
        <pc:spChg chg="add del">
          <ac:chgData name="stenell myers" userId="1d4b9e8f6be80cc3" providerId="LiveId" clId="{91BCFC73-4E13-4E74-A3D0-84823045CF58}" dt="2019-09-23T23:47:54.162" v="490" actId="26606"/>
          <ac:spMkLst>
            <pc:docMk/>
            <pc:sldMk cId="2906701828" sldId="256"/>
            <ac:spMk id="60" creationId="{03CF76AF-FF72-4430-A772-05840329020B}"/>
          </ac:spMkLst>
        </pc:spChg>
        <pc:spChg chg="add del">
          <ac:chgData name="stenell myers" userId="1d4b9e8f6be80cc3" providerId="LiveId" clId="{91BCFC73-4E13-4E74-A3D0-84823045CF58}" dt="2019-09-23T23:48:10.549" v="492" actId="26606"/>
          <ac:spMkLst>
            <pc:docMk/>
            <pc:sldMk cId="2906701828" sldId="256"/>
            <ac:spMk id="68" creationId="{2644B391-9BFE-445C-A9EC-F544BB85FBC7}"/>
          </ac:spMkLst>
        </pc:spChg>
        <pc:spChg chg="add del">
          <ac:chgData name="stenell myers" userId="1d4b9e8f6be80cc3" providerId="LiveId" clId="{91BCFC73-4E13-4E74-A3D0-84823045CF58}" dt="2019-09-23T23:48:10.549" v="492" actId="26606"/>
          <ac:spMkLst>
            <pc:docMk/>
            <pc:sldMk cId="2906701828" sldId="256"/>
            <ac:spMk id="70" creationId="{80F26E69-87D9-4655-AE7B-280A87AA3CAD}"/>
          </ac:spMkLst>
        </pc:spChg>
        <pc:spChg chg="add del">
          <ac:chgData name="stenell myers" userId="1d4b9e8f6be80cc3" providerId="LiveId" clId="{91BCFC73-4E13-4E74-A3D0-84823045CF58}" dt="2019-09-23T23:48:22.510" v="495" actId="26606"/>
          <ac:spMkLst>
            <pc:docMk/>
            <pc:sldMk cId="2906701828" sldId="256"/>
            <ac:spMk id="75" creationId="{2644B391-9BFE-445C-A9EC-F544BB85FBC7}"/>
          </ac:spMkLst>
        </pc:spChg>
        <pc:spChg chg="add del">
          <ac:chgData name="stenell myers" userId="1d4b9e8f6be80cc3" providerId="LiveId" clId="{91BCFC73-4E13-4E74-A3D0-84823045CF58}" dt="2019-09-23T23:48:22.510" v="495" actId="26606"/>
          <ac:spMkLst>
            <pc:docMk/>
            <pc:sldMk cId="2906701828" sldId="256"/>
            <ac:spMk id="77" creationId="{80F26E69-87D9-4655-AE7B-280A87AA3CAD}"/>
          </ac:spMkLst>
        </pc:spChg>
        <pc:spChg chg="add del">
          <ac:chgData name="stenell myers" userId="1d4b9e8f6be80cc3" providerId="LiveId" clId="{91BCFC73-4E13-4E74-A3D0-84823045CF58}" dt="2019-09-23T23:49:19.951" v="517" actId="26606"/>
          <ac:spMkLst>
            <pc:docMk/>
            <pc:sldMk cId="2906701828" sldId="256"/>
            <ac:spMk id="82" creationId="{6F40FBDA-CEB1-40F0-9AB9-BD9C402D70FE}"/>
          </ac:spMkLst>
        </pc:spChg>
        <pc:spChg chg="add del">
          <ac:chgData name="stenell myers" userId="1d4b9e8f6be80cc3" providerId="LiveId" clId="{91BCFC73-4E13-4E74-A3D0-84823045CF58}" dt="2019-09-23T23:49:19.951" v="517" actId="26606"/>
          <ac:spMkLst>
            <pc:docMk/>
            <pc:sldMk cId="2906701828" sldId="256"/>
            <ac:spMk id="84" creationId="{0344D4FE-ABEF-4230-9E4E-AD5782FC78AC}"/>
          </ac:spMkLst>
        </pc:spChg>
        <pc:spChg chg="add del">
          <ac:chgData name="stenell myers" userId="1d4b9e8f6be80cc3" providerId="LiveId" clId="{91BCFC73-4E13-4E74-A3D0-84823045CF58}" dt="2019-09-23T23:49:19.951" v="517" actId="26606"/>
          <ac:spMkLst>
            <pc:docMk/>
            <pc:sldMk cId="2906701828" sldId="256"/>
            <ac:spMk id="86" creationId="{9325F979-D3F9-4926-81B7-7ACCB31A501B}"/>
          </ac:spMkLst>
        </pc:spChg>
        <pc:spChg chg="add">
          <ac:chgData name="stenell myers" userId="1d4b9e8f6be80cc3" providerId="LiveId" clId="{91BCFC73-4E13-4E74-A3D0-84823045CF58}" dt="2019-09-23T23:49:19.951" v="517" actId="26606"/>
          <ac:spMkLst>
            <pc:docMk/>
            <pc:sldMk cId="2906701828" sldId="256"/>
            <ac:spMk id="91" creationId="{2644B391-9BFE-445C-A9EC-F544BB85FBC7}"/>
          </ac:spMkLst>
        </pc:spChg>
        <pc:spChg chg="add">
          <ac:chgData name="stenell myers" userId="1d4b9e8f6be80cc3" providerId="LiveId" clId="{91BCFC73-4E13-4E74-A3D0-84823045CF58}" dt="2019-09-23T23:49:19.951" v="517" actId="26606"/>
          <ac:spMkLst>
            <pc:docMk/>
            <pc:sldMk cId="2906701828" sldId="256"/>
            <ac:spMk id="93" creationId="{80F26E69-87D9-4655-AE7B-280A87AA3CAD}"/>
          </ac:spMkLst>
        </pc:spChg>
        <pc:picChg chg="mod">
          <ac:chgData name="stenell myers" userId="1d4b9e8f6be80cc3" providerId="LiveId" clId="{91BCFC73-4E13-4E74-A3D0-84823045CF58}" dt="2019-09-23T23:49:19.951" v="517" actId="26606"/>
          <ac:picMkLst>
            <pc:docMk/>
            <pc:sldMk cId="2906701828" sldId="256"/>
            <ac:picMk id="4" creationId="{082DE5DC-4F12-4ABC-B182-86FD77918220}"/>
          </ac:picMkLst>
        </pc:picChg>
        <pc:cxnChg chg="add del">
          <ac:chgData name="stenell myers" userId="1d4b9e8f6be80cc3" providerId="LiveId" clId="{91BCFC73-4E13-4E74-A3D0-84823045CF58}" dt="2019-09-23T23:47:54.162" v="490" actId="26606"/>
          <ac:cxnSpMkLst>
            <pc:docMk/>
            <pc:sldMk cId="2906701828" sldId="256"/>
            <ac:cxnSpMk id="59" creationId="{D6E86CC6-13EA-4A88-86AD-CF27BF52CC95}"/>
          </ac:cxnSpMkLst>
        </pc:cxnChg>
        <pc:cxnChg chg="add del">
          <ac:chgData name="stenell myers" userId="1d4b9e8f6be80cc3" providerId="LiveId" clId="{91BCFC73-4E13-4E74-A3D0-84823045CF58}" dt="2019-09-23T23:47:54.162" v="490" actId="26606"/>
          <ac:cxnSpMkLst>
            <pc:docMk/>
            <pc:sldMk cId="2906701828" sldId="256"/>
            <ac:cxnSpMk id="61" creationId="{3F80B441-4F7D-4B40-8A13-FED03A1F3A16}"/>
          </ac:cxnSpMkLst>
        </pc:cxnChg>
        <pc:cxnChg chg="add del">
          <ac:chgData name="stenell myers" userId="1d4b9e8f6be80cc3" providerId="LiveId" clId="{91BCFC73-4E13-4E74-A3D0-84823045CF58}" dt="2019-09-23T23:47:54.162" v="490" actId="26606"/>
          <ac:cxnSpMkLst>
            <pc:docMk/>
            <pc:sldMk cId="2906701828" sldId="256"/>
            <ac:cxnSpMk id="63" creationId="{70C7FD1A-44B1-4E4C-B0C9-A8103DCCDCC2}"/>
          </ac:cxnSpMkLst>
        </pc:cxnChg>
      </pc:sldChg>
      <pc:sldChg chg="addSp delSp modSp add mod setBg setClrOvrMap">
        <pc:chgData name="stenell myers" userId="1d4b9e8f6be80cc3" providerId="LiveId" clId="{91BCFC73-4E13-4E74-A3D0-84823045CF58}" dt="2019-09-23T23:16:12.880" v="57" actId="255"/>
        <pc:sldMkLst>
          <pc:docMk/>
          <pc:sldMk cId="3702224447" sldId="259"/>
        </pc:sldMkLst>
        <pc:spChg chg="mod">
          <ac:chgData name="stenell myers" userId="1d4b9e8f6be80cc3" providerId="LiveId" clId="{91BCFC73-4E13-4E74-A3D0-84823045CF58}" dt="2019-09-23T23:15:56.488" v="55" actId="26606"/>
          <ac:spMkLst>
            <pc:docMk/>
            <pc:sldMk cId="3702224447" sldId="259"/>
            <ac:spMk id="2" creationId="{FFDF8945-6441-4412-824D-6A1E2FB15171}"/>
          </ac:spMkLst>
        </pc:spChg>
        <pc:spChg chg="add del mod">
          <ac:chgData name="stenell myers" userId="1d4b9e8f6be80cc3" providerId="LiveId" clId="{91BCFC73-4E13-4E74-A3D0-84823045CF58}" dt="2019-09-23T23:15:11.902" v="46" actId="26606"/>
          <ac:spMkLst>
            <pc:docMk/>
            <pc:sldMk cId="3702224447" sldId="259"/>
            <ac:spMk id="3" creationId="{63F6D878-2EAF-4BDA-ACEE-EC93F1335C0D}"/>
          </ac:spMkLst>
        </pc:spChg>
        <pc:spChg chg="add del">
          <ac:chgData name="stenell myers" userId="1d4b9e8f6be80cc3" providerId="LiveId" clId="{91BCFC73-4E13-4E74-A3D0-84823045CF58}" dt="2019-09-23T23:14:56.496" v="37" actId="26606"/>
          <ac:spMkLst>
            <pc:docMk/>
            <pc:sldMk cId="3702224447" sldId="259"/>
            <ac:spMk id="8" creationId="{ED15573D-0E45-4691-B525-471152EC18CD}"/>
          </ac:spMkLst>
        </pc:spChg>
        <pc:spChg chg="add del">
          <ac:chgData name="stenell myers" userId="1d4b9e8f6be80cc3" providerId="LiveId" clId="{91BCFC73-4E13-4E74-A3D0-84823045CF58}" dt="2019-09-23T23:14:54.843" v="35" actId="26606"/>
          <ac:spMkLst>
            <pc:docMk/>
            <pc:sldMk cId="3702224447" sldId="259"/>
            <ac:spMk id="10" creationId="{A2AD6B69-E0A0-476D-9EE1-6B69F04C59F8}"/>
          </ac:spMkLst>
        </pc:spChg>
        <pc:spChg chg="add del">
          <ac:chgData name="stenell myers" userId="1d4b9e8f6be80cc3" providerId="LiveId" clId="{91BCFC73-4E13-4E74-A3D0-84823045CF58}" dt="2019-09-23T23:14:54.843" v="35" actId="26606"/>
          <ac:spMkLst>
            <pc:docMk/>
            <pc:sldMk cId="3702224447" sldId="259"/>
            <ac:spMk id="12" creationId="{16BE10A1-AD5F-4AB3-8A94-41D62B494ADB}"/>
          </ac:spMkLst>
        </pc:spChg>
        <pc:spChg chg="add del">
          <ac:chgData name="stenell myers" userId="1d4b9e8f6be80cc3" providerId="LiveId" clId="{91BCFC73-4E13-4E74-A3D0-84823045CF58}" dt="2019-09-23T23:14:54.843" v="35" actId="26606"/>
          <ac:spMkLst>
            <pc:docMk/>
            <pc:sldMk cId="3702224447" sldId="259"/>
            <ac:spMk id="14" creationId="{5684BFFE-6A90-4311-ACD5-B34177D46462}"/>
          </ac:spMkLst>
        </pc:spChg>
        <pc:spChg chg="add del">
          <ac:chgData name="stenell myers" userId="1d4b9e8f6be80cc3" providerId="LiveId" clId="{91BCFC73-4E13-4E74-A3D0-84823045CF58}" dt="2019-09-23T23:14:56.496" v="37" actId="26606"/>
          <ac:spMkLst>
            <pc:docMk/>
            <pc:sldMk cId="3702224447" sldId="259"/>
            <ac:spMk id="16" creationId="{9E448559-19A4-4252-8C27-54C1DA906F8A}"/>
          </ac:spMkLst>
        </pc:spChg>
        <pc:spChg chg="add del">
          <ac:chgData name="stenell myers" userId="1d4b9e8f6be80cc3" providerId="LiveId" clId="{91BCFC73-4E13-4E74-A3D0-84823045CF58}" dt="2019-09-23T23:14:56.496" v="37" actId="26606"/>
          <ac:spMkLst>
            <pc:docMk/>
            <pc:sldMk cId="3702224447" sldId="259"/>
            <ac:spMk id="17" creationId="{1B19C35E-4E30-4F1D-9FC2-F2FA6191E453}"/>
          </ac:spMkLst>
        </pc:spChg>
        <pc:spChg chg="add del">
          <ac:chgData name="stenell myers" userId="1d4b9e8f6be80cc3" providerId="LiveId" clId="{91BCFC73-4E13-4E74-A3D0-84823045CF58}" dt="2019-09-23T23:14:56.496" v="37" actId="26606"/>
          <ac:spMkLst>
            <pc:docMk/>
            <pc:sldMk cId="3702224447" sldId="259"/>
            <ac:spMk id="18" creationId="{63F6D878-2EAF-4BDA-ACEE-EC93F1335C0D}"/>
          </ac:spMkLst>
        </pc:spChg>
        <pc:spChg chg="add del">
          <ac:chgData name="stenell myers" userId="1d4b9e8f6be80cc3" providerId="LiveId" clId="{91BCFC73-4E13-4E74-A3D0-84823045CF58}" dt="2019-09-23T23:15:01.935" v="39" actId="26606"/>
          <ac:spMkLst>
            <pc:docMk/>
            <pc:sldMk cId="3702224447" sldId="259"/>
            <ac:spMk id="20" creationId="{ED15573D-0E45-4691-B525-471152EC18CD}"/>
          </ac:spMkLst>
        </pc:spChg>
        <pc:spChg chg="add del">
          <ac:chgData name="stenell myers" userId="1d4b9e8f6be80cc3" providerId="LiveId" clId="{91BCFC73-4E13-4E74-A3D0-84823045CF58}" dt="2019-09-23T23:15:01.935" v="39" actId="26606"/>
          <ac:spMkLst>
            <pc:docMk/>
            <pc:sldMk cId="3702224447" sldId="259"/>
            <ac:spMk id="21" creationId="{9E448559-19A4-4252-8C27-54C1DA906F8A}"/>
          </ac:spMkLst>
        </pc:spChg>
        <pc:spChg chg="add del">
          <ac:chgData name="stenell myers" userId="1d4b9e8f6be80cc3" providerId="LiveId" clId="{91BCFC73-4E13-4E74-A3D0-84823045CF58}" dt="2019-09-23T23:15:01.935" v="39" actId="26606"/>
          <ac:spMkLst>
            <pc:docMk/>
            <pc:sldMk cId="3702224447" sldId="259"/>
            <ac:spMk id="22" creationId="{1B19C35E-4E30-4F1D-9FC2-F2FA6191E453}"/>
          </ac:spMkLst>
        </pc:spChg>
        <pc:spChg chg="add del">
          <ac:chgData name="stenell myers" userId="1d4b9e8f6be80cc3" providerId="LiveId" clId="{91BCFC73-4E13-4E74-A3D0-84823045CF58}" dt="2019-09-23T23:15:01.935" v="39" actId="26606"/>
          <ac:spMkLst>
            <pc:docMk/>
            <pc:sldMk cId="3702224447" sldId="259"/>
            <ac:spMk id="23" creationId="{63F6D878-2EAF-4BDA-ACEE-EC93F1335C0D}"/>
          </ac:spMkLst>
        </pc:spChg>
        <pc:spChg chg="add del">
          <ac:chgData name="stenell myers" userId="1d4b9e8f6be80cc3" providerId="LiveId" clId="{91BCFC73-4E13-4E74-A3D0-84823045CF58}" dt="2019-09-23T23:15:04.403" v="41" actId="26606"/>
          <ac:spMkLst>
            <pc:docMk/>
            <pc:sldMk cId="3702224447" sldId="259"/>
            <ac:spMk id="25" creationId="{ED15573D-0E45-4691-B525-471152EC18CD}"/>
          </ac:spMkLst>
        </pc:spChg>
        <pc:spChg chg="add del">
          <ac:chgData name="stenell myers" userId="1d4b9e8f6be80cc3" providerId="LiveId" clId="{91BCFC73-4E13-4E74-A3D0-84823045CF58}" dt="2019-09-23T23:15:04.403" v="41" actId="26606"/>
          <ac:spMkLst>
            <pc:docMk/>
            <pc:sldMk cId="3702224447" sldId="259"/>
            <ac:spMk id="26" creationId="{9E448559-19A4-4252-8C27-54C1DA906F8A}"/>
          </ac:spMkLst>
        </pc:spChg>
        <pc:spChg chg="add del">
          <ac:chgData name="stenell myers" userId="1d4b9e8f6be80cc3" providerId="LiveId" clId="{91BCFC73-4E13-4E74-A3D0-84823045CF58}" dt="2019-09-23T23:15:04.403" v="41" actId="26606"/>
          <ac:spMkLst>
            <pc:docMk/>
            <pc:sldMk cId="3702224447" sldId="259"/>
            <ac:spMk id="27" creationId="{1B19C35E-4E30-4F1D-9FC2-F2FA6191E453}"/>
          </ac:spMkLst>
        </pc:spChg>
        <pc:spChg chg="add del">
          <ac:chgData name="stenell myers" userId="1d4b9e8f6be80cc3" providerId="LiveId" clId="{91BCFC73-4E13-4E74-A3D0-84823045CF58}" dt="2019-09-23T23:15:04.403" v="41" actId="26606"/>
          <ac:spMkLst>
            <pc:docMk/>
            <pc:sldMk cId="3702224447" sldId="259"/>
            <ac:spMk id="28" creationId="{63F6D878-2EAF-4BDA-ACEE-EC93F1335C0D}"/>
          </ac:spMkLst>
        </pc:spChg>
        <pc:spChg chg="add del">
          <ac:chgData name="stenell myers" userId="1d4b9e8f6be80cc3" providerId="LiveId" clId="{91BCFC73-4E13-4E74-A3D0-84823045CF58}" dt="2019-09-23T23:15:08.611" v="43" actId="26606"/>
          <ac:spMkLst>
            <pc:docMk/>
            <pc:sldMk cId="3702224447" sldId="259"/>
            <ac:spMk id="30" creationId="{3E25BDA2-3F4D-4B38-90E7-989465ECDDCF}"/>
          </ac:spMkLst>
        </pc:spChg>
        <pc:spChg chg="add del">
          <ac:chgData name="stenell myers" userId="1d4b9e8f6be80cc3" providerId="LiveId" clId="{91BCFC73-4E13-4E74-A3D0-84823045CF58}" dt="2019-09-23T23:15:08.611" v="43" actId="26606"/>
          <ac:spMkLst>
            <pc:docMk/>
            <pc:sldMk cId="3702224447" sldId="259"/>
            <ac:spMk id="31" creationId="{BC96869A-A70D-42F7-876F-605CB1718F20}"/>
          </ac:spMkLst>
        </pc:spChg>
        <pc:spChg chg="add del">
          <ac:chgData name="stenell myers" userId="1d4b9e8f6be80cc3" providerId="LiveId" clId="{91BCFC73-4E13-4E74-A3D0-84823045CF58}" dt="2019-09-23T23:15:08.611" v="43" actId="26606"/>
          <ac:spMkLst>
            <pc:docMk/>
            <pc:sldMk cId="3702224447" sldId="259"/>
            <ac:spMk id="32" creationId="{6CD407CC-EF5C-486F-9A14-7F681F986D17}"/>
          </ac:spMkLst>
        </pc:spChg>
        <pc:spChg chg="add del">
          <ac:chgData name="stenell myers" userId="1d4b9e8f6be80cc3" providerId="LiveId" clId="{91BCFC73-4E13-4E74-A3D0-84823045CF58}" dt="2019-09-23T23:15:08.611" v="43" actId="26606"/>
          <ac:spMkLst>
            <pc:docMk/>
            <pc:sldMk cId="3702224447" sldId="259"/>
            <ac:spMk id="34" creationId="{63F6D878-2EAF-4BDA-ACEE-EC93F1335C0D}"/>
          </ac:spMkLst>
        </pc:spChg>
        <pc:spChg chg="add del">
          <ac:chgData name="stenell myers" userId="1d4b9e8f6be80cc3" providerId="LiveId" clId="{91BCFC73-4E13-4E74-A3D0-84823045CF58}" dt="2019-09-23T23:15:11.881" v="45" actId="26606"/>
          <ac:spMkLst>
            <pc:docMk/>
            <pc:sldMk cId="3702224447" sldId="259"/>
            <ac:spMk id="36" creationId="{A009E310-C7C2-4F23-B466-4417C8ED3B99}"/>
          </ac:spMkLst>
        </pc:spChg>
        <pc:spChg chg="add del">
          <ac:chgData name="stenell myers" userId="1d4b9e8f6be80cc3" providerId="LiveId" clId="{91BCFC73-4E13-4E74-A3D0-84823045CF58}" dt="2019-09-23T23:15:11.881" v="45" actId="26606"/>
          <ac:spMkLst>
            <pc:docMk/>
            <pc:sldMk cId="3702224447" sldId="259"/>
            <ac:spMk id="37" creationId="{A4C31FF5-F97E-4082-BFC5-A880DB9F3F00}"/>
          </ac:spMkLst>
        </pc:spChg>
        <pc:spChg chg="add del">
          <ac:chgData name="stenell myers" userId="1d4b9e8f6be80cc3" providerId="LiveId" clId="{91BCFC73-4E13-4E74-A3D0-84823045CF58}" dt="2019-09-23T23:15:11.881" v="45" actId="26606"/>
          <ac:spMkLst>
            <pc:docMk/>
            <pc:sldMk cId="3702224447" sldId="259"/>
            <ac:spMk id="38" creationId="{6015B4CE-42DE-4E9B-B800-B5B8142E6FCB}"/>
          </ac:spMkLst>
        </pc:spChg>
        <pc:spChg chg="add del">
          <ac:chgData name="stenell myers" userId="1d4b9e8f6be80cc3" providerId="LiveId" clId="{91BCFC73-4E13-4E74-A3D0-84823045CF58}" dt="2019-09-23T23:15:11.881" v="45" actId="26606"/>
          <ac:spMkLst>
            <pc:docMk/>
            <pc:sldMk cId="3702224447" sldId="259"/>
            <ac:spMk id="39" creationId="{63F6D878-2EAF-4BDA-ACEE-EC93F1335C0D}"/>
          </ac:spMkLst>
        </pc:spChg>
        <pc:spChg chg="add del">
          <ac:chgData name="stenell myers" userId="1d4b9e8f6be80cc3" providerId="LiveId" clId="{91BCFC73-4E13-4E74-A3D0-84823045CF58}" dt="2019-09-23T23:15:39.965" v="50" actId="26606"/>
          <ac:spMkLst>
            <pc:docMk/>
            <pc:sldMk cId="3702224447" sldId="259"/>
            <ac:spMk id="41" creationId="{A009E310-C7C2-4F23-B466-4417C8ED3B99}"/>
          </ac:spMkLst>
        </pc:spChg>
        <pc:spChg chg="add del">
          <ac:chgData name="stenell myers" userId="1d4b9e8f6be80cc3" providerId="LiveId" clId="{91BCFC73-4E13-4E74-A3D0-84823045CF58}" dt="2019-09-23T23:15:39.965" v="50" actId="26606"/>
          <ac:spMkLst>
            <pc:docMk/>
            <pc:sldMk cId="3702224447" sldId="259"/>
            <ac:spMk id="42" creationId="{A4C31FF5-F97E-4082-BFC5-A880DB9F3F00}"/>
          </ac:spMkLst>
        </pc:spChg>
        <pc:spChg chg="add del">
          <ac:chgData name="stenell myers" userId="1d4b9e8f6be80cc3" providerId="LiveId" clId="{91BCFC73-4E13-4E74-A3D0-84823045CF58}" dt="2019-09-23T23:15:39.965" v="50" actId="26606"/>
          <ac:spMkLst>
            <pc:docMk/>
            <pc:sldMk cId="3702224447" sldId="259"/>
            <ac:spMk id="43" creationId="{6015B4CE-42DE-4E9B-B800-B5B8142E6FCB}"/>
          </ac:spMkLst>
        </pc:spChg>
        <pc:spChg chg="add mod">
          <ac:chgData name="stenell myers" userId="1d4b9e8f6be80cc3" providerId="LiveId" clId="{91BCFC73-4E13-4E74-A3D0-84823045CF58}" dt="2019-09-23T23:16:12.880" v="57" actId="255"/>
          <ac:spMkLst>
            <pc:docMk/>
            <pc:sldMk cId="3702224447" sldId="259"/>
            <ac:spMk id="44" creationId="{63F6D878-2EAF-4BDA-ACEE-EC93F1335C0D}"/>
          </ac:spMkLst>
        </pc:spChg>
        <pc:spChg chg="add del">
          <ac:chgData name="stenell myers" userId="1d4b9e8f6be80cc3" providerId="LiveId" clId="{91BCFC73-4E13-4E74-A3D0-84823045CF58}" dt="2019-09-23T23:15:56.506" v="56" actId="26606"/>
          <ac:spMkLst>
            <pc:docMk/>
            <pc:sldMk cId="3702224447" sldId="259"/>
            <ac:spMk id="49" creationId="{70120F84-A866-4D9F-8B1C-9120A013D654}"/>
          </ac:spMkLst>
        </pc:spChg>
        <pc:spChg chg="add del">
          <ac:chgData name="stenell myers" userId="1d4b9e8f6be80cc3" providerId="LiveId" clId="{91BCFC73-4E13-4E74-A3D0-84823045CF58}" dt="2019-09-23T23:15:56.506" v="56" actId="26606"/>
          <ac:spMkLst>
            <pc:docMk/>
            <pc:sldMk cId="3702224447" sldId="259"/>
            <ac:spMk id="51" creationId="{252FEFEF-6AC0-46B6-AC09-11FC56196FA4}"/>
          </ac:spMkLst>
        </pc:spChg>
        <pc:spChg chg="add del">
          <ac:chgData name="stenell myers" userId="1d4b9e8f6be80cc3" providerId="LiveId" clId="{91BCFC73-4E13-4E74-A3D0-84823045CF58}" dt="2019-09-23T23:15:54.923" v="53" actId="26606"/>
          <ac:spMkLst>
            <pc:docMk/>
            <pc:sldMk cId="3702224447" sldId="259"/>
            <ac:spMk id="56" creationId="{70120F84-A866-4D9F-8B1C-9120A013D654}"/>
          </ac:spMkLst>
        </pc:spChg>
        <pc:spChg chg="add del">
          <ac:chgData name="stenell myers" userId="1d4b9e8f6be80cc3" providerId="LiveId" clId="{91BCFC73-4E13-4E74-A3D0-84823045CF58}" dt="2019-09-23T23:15:54.923" v="53" actId="26606"/>
          <ac:spMkLst>
            <pc:docMk/>
            <pc:sldMk cId="3702224447" sldId="259"/>
            <ac:spMk id="58" creationId="{252FEFEF-6AC0-46B6-AC09-11FC56196FA4}"/>
          </ac:spMkLst>
        </pc:spChg>
        <pc:spChg chg="add del">
          <ac:chgData name="stenell myers" userId="1d4b9e8f6be80cc3" providerId="LiveId" clId="{91BCFC73-4E13-4E74-A3D0-84823045CF58}" dt="2019-09-23T23:15:56.488" v="55" actId="26606"/>
          <ac:spMkLst>
            <pc:docMk/>
            <pc:sldMk cId="3702224447" sldId="259"/>
            <ac:spMk id="60" creationId="{6015B4CE-42DE-4E9B-B800-B5B8142E6FCB}"/>
          </ac:spMkLst>
        </pc:spChg>
        <pc:spChg chg="add del">
          <ac:chgData name="stenell myers" userId="1d4b9e8f6be80cc3" providerId="LiveId" clId="{91BCFC73-4E13-4E74-A3D0-84823045CF58}" dt="2019-09-23T23:15:56.488" v="55" actId="26606"/>
          <ac:spMkLst>
            <pc:docMk/>
            <pc:sldMk cId="3702224447" sldId="259"/>
            <ac:spMk id="61" creationId="{A009E310-C7C2-4F23-B466-4417C8ED3B99}"/>
          </ac:spMkLst>
        </pc:spChg>
        <pc:spChg chg="add del">
          <ac:chgData name="stenell myers" userId="1d4b9e8f6be80cc3" providerId="LiveId" clId="{91BCFC73-4E13-4E74-A3D0-84823045CF58}" dt="2019-09-23T23:15:56.488" v="55" actId="26606"/>
          <ac:spMkLst>
            <pc:docMk/>
            <pc:sldMk cId="3702224447" sldId="259"/>
            <ac:spMk id="62" creationId="{A4C31FF5-F97E-4082-BFC5-A880DB9F3F00}"/>
          </ac:spMkLst>
        </pc:spChg>
        <pc:spChg chg="add">
          <ac:chgData name="stenell myers" userId="1d4b9e8f6be80cc3" providerId="LiveId" clId="{91BCFC73-4E13-4E74-A3D0-84823045CF58}" dt="2019-09-23T23:15:56.506" v="56" actId="26606"/>
          <ac:spMkLst>
            <pc:docMk/>
            <pc:sldMk cId="3702224447" sldId="259"/>
            <ac:spMk id="64" creationId="{70120F84-A866-4D9F-8B1C-9120A013D654}"/>
          </ac:spMkLst>
        </pc:spChg>
        <pc:spChg chg="add">
          <ac:chgData name="stenell myers" userId="1d4b9e8f6be80cc3" providerId="LiveId" clId="{91BCFC73-4E13-4E74-A3D0-84823045CF58}" dt="2019-09-23T23:15:56.506" v="56" actId="26606"/>
          <ac:spMkLst>
            <pc:docMk/>
            <pc:sldMk cId="3702224447" sldId="259"/>
            <ac:spMk id="65" creationId="{252FEFEF-6AC0-46B6-AC09-11FC56196FA4}"/>
          </ac:spMkLst>
        </pc:spChg>
        <pc:graphicFrameChg chg="add del">
          <ac:chgData name="stenell myers" userId="1d4b9e8f6be80cc3" providerId="LiveId" clId="{91BCFC73-4E13-4E74-A3D0-84823045CF58}" dt="2019-09-23T23:14:54.843" v="35" actId="26606"/>
          <ac:graphicFrameMkLst>
            <pc:docMk/>
            <pc:sldMk cId="3702224447" sldId="259"/>
            <ac:graphicFrameMk id="5" creationId="{F3595ABA-871F-45BA-BF91-3269B5779DC2}"/>
          </ac:graphicFrameMkLst>
        </pc:graphicFrameChg>
        <pc:cxnChg chg="add del">
          <ac:chgData name="stenell myers" userId="1d4b9e8f6be80cc3" providerId="LiveId" clId="{91BCFC73-4E13-4E74-A3D0-84823045CF58}" dt="2019-09-23T23:15:08.611" v="43" actId="26606"/>
          <ac:cxnSpMkLst>
            <pc:docMk/>
            <pc:sldMk cId="3702224447" sldId="259"/>
            <ac:cxnSpMk id="33" creationId="{0DD76B5F-5BAA-48C6-9065-9AEF15D30B4E}"/>
          </ac:cxnSpMkLst>
        </pc:cxnChg>
      </pc:sldChg>
      <pc:sldChg chg="addSp delSp modSp add mod setBg setClrOvrMap">
        <pc:chgData name="stenell myers" userId="1d4b9e8f6be80cc3" providerId="LiveId" clId="{91BCFC73-4E13-4E74-A3D0-84823045CF58}" dt="2019-09-23T23:33:25.940" v="352" actId="20577"/>
        <pc:sldMkLst>
          <pc:docMk/>
          <pc:sldMk cId="2756772345" sldId="260"/>
        </pc:sldMkLst>
        <pc:spChg chg="mod">
          <ac:chgData name="stenell myers" userId="1d4b9e8f6be80cc3" providerId="LiveId" clId="{91BCFC73-4E13-4E74-A3D0-84823045CF58}" dt="2019-09-23T23:33:25.940" v="352" actId="20577"/>
          <ac:spMkLst>
            <pc:docMk/>
            <pc:sldMk cId="2756772345" sldId="260"/>
            <ac:spMk id="2" creationId="{A58F704F-2B3C-4AE2-A4C6-123DA55582A5}"/>
          </ac:spMkLst>
        </pc:spChg>
        <pc:spChg chg="mod">
          <ac:chgData name="stenell myers" userId="1d4b9e8f6be80cc3" providerId="LiveId" clId="{91BCFC73-4E13-4E74-A3D0-84823045CF58}" dt="2019-09-23T23:21:41.947" v="240" actId="14100"/>
          <ac:spMkLst>
            <pc:docMk/>
            <pc:sldMk cId="2756772345" sldId="260"/>
            <ac:spMk id="3" creationId="{A411B477-E3DC-48AC-809B-1969ABA897F5}"/>
          </ac:spMkLst>
        </pc:spChg>
        <pc:spChg chg="add del">
          <ac:chgData name="stenell myers" userId="1d4b9e8f6be80cc3" providerId="LiveId" clId="{91BCFC73-4E13-4E74-A3D0-84823045CF58}" dt="2019-09-23T23:19:50.682" v="202" actId="26606"/>
          <ac:spMkLst>
            <pc:docMk/>
            <pc:sldMk cId="2756772345" sldId="260"/>
            <ac:spMk id="8" creationId="{70120F84-A866-4D9F-8B1C-9120A013D654}"/>
          </ac:spMkLst>
        </pc:spChg>
        <pc:spChg chg="add del">
          <ac:chgData name="stenell myers" userId="1d4b9e8f6be80cc3" providerId="LiveId" clId="{91BCFC73-4E13-4E74-A3D0-84823045CF58}" dt="2019-09-23T23:19:50.682" v="202" actId="26606"/>
          <ac:spMkLst>
            <pc:docMk/>
            <pc:sldMk cId="2756772345" sldId="260"/>
            <ac:spMk id="10" creationId="{252FEFEF-6AC0-46B6-AC09-11FC56196FA4}"/>
          </ac:spMkLst>
        </pc:spChg>
        <pc:spChg chg="add del">
          <ac:chgData name="stenell myers" userId="1d4b9e8f6be80cc3" providerId="LiveId" clId="{91BCFC73-4E13-4E74-A3D0-84823045CF58}" dt="2019-09-23T23:19:57.543" v="206" actId="26606"/>
          <ac:spMkLst>
            <pc:docMk/>
            <pc:sldMk cId="2756772345" sldId="260"/>
            <ac:spMk id="14" creationId="{54737801-B9D6-4A08-BD77-23010A80227A}"/>
          </ac:spMkLst>
        </pc:spChg>
        <pc:spChg chg="add del">
          <ac:chgData name="stenell myers" userId="1d4b9e8f6be80cc3" providerId="LiveId" clId="{91BCFC73-4E13-4E74-A3D0-84823045CF58}" dt="2019-09-23T23:19:57.543" v="206" actId="26606"/>
          <ac:spMkLst>
            <pc:docMk/>
            <pc:sldMk cId="2756772345" sldId="260"/>
            <ac:spMk id="15" creationId="{25FABD39-C757-461E-A681-DC273648402D}"/>
          </ac:spMkLst>
        </pc:spChg>
        <pc:spChg chg="add del">
          <ac:chgData name="stenell myers" userId="1d4b9e8f6be80cc3" providerId="LiveId" clId="{91BCFC73-4E13-4E74-A3D0-84823045CF58}" dt="2019-09-23T23:19:57.543" v="206" actId="26606"/>
          <ac:spMkLst>
            <pc:docMk/>
            <pc:sldMk cId="2756772345" sldId="260"/>
            <ac:spMk id="16" creationId="{2DF424F5-8D5C-46C0-A1B0-AF34E0350CD5}"/>
          </ac:spMkLst>
        </pc:spChg>
        <pc:spChg chg="add del">
          <ac:chgData name="stenell myers" userId="1d4b9e8f6be80cc3" providerId="LiveId" clId="{91BCFC73-4E13-4E74-A3D0-84823045CF58}" dt="2019-09-23T23:20:32.358" v="225" actId="26606"/>
          <ac:spMkLst>
            <pc:docMk/>
            <pc:sldMk cId="2756772345" sldId="260"/>
            <ac:spMk id="23" creationId="{EB949D8D-8E17-4DBF-BEA8-13C57BF63803}"/>
          </ac:spMkLst>
        </pc:spChg>
        <pc:spChg chg="add del">
          <ac:chgData name="stenell myers" userId="1d4b9e8f6be80cc3" providerId="LiveId" clId="{91BCFC73-4E13-4E74-A3D0-84823045CF58}" dt="2019-09-23T23:20:32.358" v="225" actId="26606"/>
          <ac:spMkLst>
            <pc:docMk/>
            <pc:sldMk cId="2756772345" sldId="260"/>
            <ac:spMk id="25" creationId="{4BC6FC45-D4D9-4025-91DA-272D318D372B}"/>
          </ac:spMkLst>
        </pc:spChg>
        <pc:spChg chg="add del">
          <ac:chgData name="stenell myers" userId="1d4b9e8f6be80cc3" providerId="LiveId" clId="{91BCFC73-4E13-4E74-A3D0-84823045CF58}" dt="2019-09-23T23:20:32.358" v="225" actId="26606"/>
          <ac:spMkLst>
            <pc:docMk/>
            <pc:sldMk cId="2756772345" sldId="260"/>
            <ac:spMk id="27" creationId="{EA284212-C175-4C82-B112-A5208F70CB53}"/>
          </ac:spMkLst>
        </pc:spChg>
        <pc:spChg chg="add del">
          <ac:chgData name="stenell myers" userId="1d4b9e8f6be80cc3" providerId="LiveId" clId="{91BCFC73-4E13-4E74-A3D0-84823045CF58}" dt="2019-09-23T23:20:32.358" v="225" actId="26606"/>
          <ac:spMkLst>
            <pc:docMk/>
            <pc:sldMk cId="2756772345" sldId="260"/>
            <ac:spMk id="29" creationId="{619EC706-8928-4DFD-8084-35D599EB434F}"/>
          </ac:spMkLst>
        </pc:spChg>
        <pc:spChg chg="add del">
          <ac:chgData name="stenell myers" userId="1d4b9e8f6be80cc3" providerId="LiveId" clId="{91BCFC73-4E13-4E74-A3D0-84823045CF58}" dt="2019-09-23T23:21:10.442" v="237" actId="26606"/>
          <ac:spMkLst>
            <pc:docMk/>
            <pc:sldMk cId="2756772345" sldId="260"/>
            <ac:spMk id="31" creationId="{EB949D8D-8E17-4DBF-BEA8-13C57BF63803}"/>
          </ac:spMkLst>
        </pc:spChg>
        <pc:spChg chg="add del">
          <ac:chgData name="stenell myers" userId="1d4b9e8f6be80cc3" providerId="LiveId" clId="{91BCFC73-4E13-4E74-A3D0-84823045CF58}" dt="2019-09-23T23:21:10.442" v="237" actId="26606"/>
          <ac:spMkLst>
            <pc:docMk/>
            <pc:sldMk cId="2756772345" sldId="260"/>
            <ac:spMk id="32" creationId="{619EC706-8928-4DFD-8084-35D599EB434F}"/>
          </ac:spMkLst>
        </pc:spChg>
        <pc:spChg chg="add del">
          <ac:chgData name="stenell myers" userId="1d4b9e8f6be80cc3" providerId="LiveId" clId="{91BCFC73-4E13-4E74-A3D0-84823045CF58}" dt="2019-09-23T23:21:10.442" v="237" actId="26606"/>
          <ac:spMkLst>
            <pc:docMk/>
            <pc:sldMk cId="2756772345" sldId="260"/>
            <ac:spMk id="33" creationId="{4BC6FC45-D4D9-4025-91DA-272D318D372B}"/>
          </ac:spMkLst>
        </pc:spChg>
        <pc:spChg chg="add del">
          <ac:chgData name="stenell myers" userId="1d4b9e8f6be80cc3" providerId="LiveId" clId="{91BCFC73-4E13-4E74-A3D0-84823045CF58}" dt="2019-09-23T23:21:10.442" v="237" actId="26606"/>
          <ac:spMkLst>
            <pc:docMk/>
            <pc:sldMk cId="2756772345" sldId="260"/>
            <ac:spMk id="34" creationId="{EA284212-C175-4C82-B112-A5208F70CB53}"/>
          </ac:spMkLst>
        </pc:spChg>
        <pc:picChg chg="add del">
          <ac:chgData name="stenell myers" userId="1d4b9e8f6be80cc3" providerId="LiveId" clId="{91BCFC73-4E13-4E74-A3D0-84823045CF58}" dt="2019-09-23T23:19:45.416" v="200" actId="26606"/>
          <ac:picMkLst>
            <pc:docMk/>
            <pc:sldMk cId="2756772345" sldId="260"/>
            <ac:picMk id="7" creationId="{58367CEA-8642-4DE2-B9D8-2448AC6A1404}"/>
          </ac:picMkLst>
        </pc:picChg>
        <pc:picChg chg="add del">
          <ac:chgData name="stenell myers" userId="1d4b9e8f6be80cc3" providerId="LiveId" clId="{91BCFC73-4E13-4E74-A3D0-84823045CF58}" dt="2019-09-23T23:19:51.626" v="204" actId="26606"/>
          <ac:picMkLst>
            <pc:docMk/>
            <pc:sldMk cId="2756772345" sldId="260"/>
            <ac:picMk id="12" creationId="{D5F9314F-74B1-4ED9-A263-8FE8E4A4D112}"/>
          </ac:picMkLst>
        </pc:picChg>
        <pc:picChg chg="add mod ord">
          <ac:chgData name="stenell myers" userId="1d4b9e8f6be80cc3" providerId="LiveId" clId="{91BCFC73-4E13-4E74-A3D0-84823045CF58}" dt="2019-09-23T23:21:10.442" v="237" actId="26606"/>
          <ac:picMkLst>
            <pc:docMk/>
            <pc:sldMk cId="2756772345" sldId="260"/>
            <ac:picMk id="18" creationId="{58367CEA-8642-4DE2-B9D8-2448AC6A1404}"/>
          </ac:picMkLst>
        </pc:picChg>
      </pc:sldChg>
      <pc:sldChg chg="addSp delSp modSp add mod setBg setClrOvrMap">
        <pc:chgData name="stenell myers" userId="1d4b9e8f6be80cc3" providerId="LiveId" clId="{91BCFC73-4E13-4E74-A3D0-84823045CF58}" dt="2019-09-23T23:33:34.176" v="356" actId="20577"/>
        <pc:sldMkLst>
          <pc:docMk/>
          <pc:sldMk cId="3339007948" sldId="261"/>
        </pc:sldMkLst>
        <pc:spChg chg="mod">
          <ac:chgData name="stenell myers" userId="1d4b9e8f6be80cc3" providerId="LiveId" clId="{91BCFC73-4E13-4E74-A3D0-84823045CF58}" dt="2019-09-23T23:33:34.176" v="356" actId="20577"/>
          <ac:spMkLst>
            <pc:docMk/>
            <pc:sldMk cId="3339007948" sldId="261"/>
            <ac:spMk id="2" creationId="{59D28FAB-6D89-4809-8D96-667BA67AD96B}"/>
          </ac:spMkLst>
        </pc:spChg>
        <pc:spChg chg="mod">
          <ac:chgData name="stenell myers" userId="1d4b9e8f6be80cc3" providerId="LiveId" clId="{91BCFC73-4E13-4E74-A3D0-84823045CF58}" dt="2019-09-23T23:31:56.605" v="330" actId="14100"/>
          <ac:spMkLst>
            <pc:docMk/>
            <pc:sldMk cId="3339007948" sldId="261"/>
            <ac:spMk id="3" creationId="{BF0712A8-C09D-483D-AAC5-7AFF35432411}"/>
          </ac:spMkLst>
        </pc:spChg>
        <pc:spChg chg="add del">
          <ac:chgData name="stenell myers" userId="1d4b9e8f6be80cc3" providerId="LiveId" clId="{91BCFC73-4E13-4E74-A3D0-84823045CF58}" dt="2019-09-23T23:30:59.632" v="328" actId="26606"/>
          <ac:spMkLst>
            <pc:docMk/>
            <pc:sldMk cId="3339007948" sldId="261"/>
            <ac:spMk id="8" creationId="{F04BED5A-E98E-4DA0-BAA5-4F6AB2492D6C}"/>
          </ac:spMkLst>
        </pc:spChg>
        <pc:spChg chg="add del">
          <ac:chgData name="stenell myers" userId="1d4b9e8f6be80cc3" providerId="LiveId" clId="{91BCFC73-4E13-4E74-A3D0-84823045CF58}" dt="2019-09-23T23:30:59.632" v="328" actId="26606"/>
          <ac:spMkLst>
            <pc:docMk/>
            <pc:sldMk cId="3339007948" sldId="261"/>
            <ac:spMk id="10" creationId="{EB64B94A-E40E-48CE-BD7B-C1A30AE572FB}"/>
          </ac:spMkLst>
        </pc:spChg>
        <pc:spChg chg="add del">
          <ac:chgData name="stenell myers" userId="1d4b9e8f6be80cc3" providerId="LiveId" clId="{91BCFC73-4E13-4E74-A3D0-84823045CF58}" dt="2019-09-23T23:30:59.632" v="328" actId="26606"/>
          <ac:spMkLst>
            <pc:docMk/>
            <pc:sldMk cId="3339007948" sldId="261"/>
            <ac:spMk id="14" creationId="{D1B26337-5AA4-470D-9687-5907CB53BAE9}"/>
          </ac:spMkLst>
        </pc:spChg>
        <pc:spChg chg="add del">
          <ac:chgData name="stenell myers" userId="1d4b9e8f6be80cc3" providerId="LiveId" clId="{91BCFC73-4E13-4E74-A3D0-84823045CF58}" dt="2019-09-23T23:30:59.613" v="327" actId="26606"/>
          <ac:spMkLst>
            <pc:docMk/>
            <pc:sldMk cId="3339007948" sldId="261"/>
            <ac:spMk id="19" creationId="{5890DB48-571F-4555-8C4A-ADE03C0A6BD9}"/>
          </ac:spMkLst>
        </pc:spChg>
        <pc:spChg chg="add del">
          <ac:chgData name="stenell myers" userId="1d4b9e8f6be80cc3" providerId="LiveId" clId="{91BCFC73-4E13-4E74-A3D0-84823045CF58}" dt="2019-09-23T23:30:59.613" v="327" actId="26606"/>
          <ac:spMkLst>
            <pc:docMk/>
            <pc:sldMk cId="3339007948" sldId="261"/>
            <ac:spMk id="21" creationId="{C0A3D0E9-F0EC-4889-8704-20D62BD7134A}"/>
          </ac:spMkLst>
        </pc:spChg>
        <pc:spChg chg="add del">
          <ac:chgData name="stenell myers" userId="1d4b9e8f6be80cc3" providerId="LiveId" clId="{91BCFC73-4E13-4E74-A3D0-84823045CF58}" dt="2019-09-23T23:30:59.613" v="327" actId="26606"/>
          <ac:spMkLst>
            <pc:docMk/>
            <pc:sldMk cId="3339007948" sldId="261"/>
            <ac:spMk id="23" creationId="{F736D679-B037-43B8-A67C-D8D491F7AAD4}"/>
          </ac:spMkLst>
        </pc:spChg>
        <pc:spChg chg="add del">
          <ac:chgData name="stenell myers" userId="1d4b9e8f6be80cc3" providerId="LiveId" clId="{91BCFC73-4E13-4E74-A3D0-84823045CF58}" dt="2019-09-23T23:30:59.613" v="327" actId="26606"/>
          <ac:spMkLst>
            <pc:docMk/>
            <pc:sldMk cId="3339007948" sldId="261"/>
            <ac:spMk id="25" creationId="{D45DD412-4B8E-4F4E-8164-15667C4EA259}"/>
          </ac:spMkLst>
        </pc:spChg>
        <pc:spChg chg="add">
          <ac:chgData name="stenell myers" userId="1d4b9e8f6be80cc3" providerId="LiveId" clId="{91BCFC73-4E13-4E74-A3D0-84823045CF58}" dt="2019-09-23T23:30:59.632" v="328" actId="26606"/>
          <ac:spMkLst>
            <pc:docMk/>
            <pc:sldMk cId="3339007948" sldId="261"/>
            <ac:spMk id="27" creationId="{ED15573D-0E45-4691-B525-471152EC18CD}"/>
          </ac:spMkLst>
        </pc:spChg>
        <pc:spChg chg="add">
          <ac:chgData name="stenell myers" userId="1d4b9e8f6be80cc3" providerId="LiveId" clId="{91BCFC73-4E13-4E74-A3D0-84823045CF58}" dt="2019-09-23T23:30:59.632" v="328" actId="26606"/>
          <ac:spMkLst>
            <pc:docMk/>
            <pc:sldMk cId="3339007948" sldId="261"/>
            <ac:spMk id="28" creationId="{9E448559-19A4-4252-8C27-54C1DA906F8A}"/>
          </ac:spMkLst>
        </pc:spChg>
        <pc:spChg chg="add">
          <ac:chgData name="stenell myers" userId="1d4b9e8f6be80cc3" providerId="LiveId" clId="{91BCFC73-4E13-4E74-A3D0-84823045CF58}" dt="2019-09-23T23:30:59.632" v="328" actId="26606"/>
          <ac:spMkLst>
            <pc:docMk/>
            <pc:sldMk cId="3339007948" sldId="261"/>
            <ac:spMk id="29" creationId="{1B19C35E-4E30-4F1D-9FC2-F2FA6191E453}"/>
          </ac:spMkLst>
        </pc:spChg>
        <pc:cxnChg chg="add del">
          <ac:chgData name="stenell myers" userId="1d4b9e8f6be80cc3" providerId="LiveId" clId="{91BCFC73-4E13-4E74-A3D0-84823045CF58}" dt="2019-09-23T23:30:59.632" v="328" actId="26606"/>
          <ac:cxnSpMkLst>
            <pc:docMk/>
            <pc:sldMk cId="3339007948" sldId="261"/>
            <ac:cxnSpMk id="12" creationId="{49EC5CA6-6479-49D5-B4B5-5643D26B83CD}"/>
          </ac:cxnSpMkLst>
        </pc:cxnChg>
      </pc:sldChg>
      <pc:sldChg chg="addSp delSp modSp add mod setBg setClrOvrMap">
        <pc:chgData name="stenell myers" userId="1d4b9e8f6be80cc3" providerId="LiveId" clId="{91BCFC73-4E13-4E74-A3D0-84823045CF58}" dt="2019-09-23T23:37:01.340" v="376" actId="255"/>
        <pc:sldMkLst>
          <pc:docMk/>
          <pc:sldMk cId="3277077671" sldId="262"/>
        </pc:sldMkLst>
        <pc:spChg chg="mod">
          <ac:chgData name="stenell myers" userId="1d4b9e8f6be80cc3" providerId="LiveId" clId="{91BCFC73-4E13-4E74-A3D0-84823045CF58}" dt="2019-09-23T23:28:39.120" v="321" actId="26606"/>
          <ac:spMkLst>
            <pc:docMk/>
            <pc:sldMk cId="3277077671" sldId="262"/>
            <ac:spMk id="2" creationId="{40052E8A-082C-413E-B115-6A1D24288F4F}"/>
          </ac:spMkLst>
        </pc:spChg>
        <pc:spChg chg="mod">
          <ac:chgData name="stenell myers" userId="1d4b9e8f6be80cc3" providerId="LiveId" clId="{91BCFC73-4E13-4E74-A3D0-84823045CF58}" dt="2019-09-23T23:37:01.340" v="376" actId="255"/>
          <ac:spMkLst>
            <pc:docMk/>
            <pc:sldMk cId="3277077671" sldId="262"/>
            <ac:spMk id="3" creationId="{99B4D034-0709-4B1D-8FF7-50A972649FD7}"/>
          </ac:spMkLst>
        </pc:spChg>
        <pc:spChg chg="add del">
          <ac:chgData name="stenell myers" userId="1d4b9e8f6be80cc3" providerId="LiveId" clId="{91BCFC73-4E13-4E74-A3D0-84823045CF58}" dt="2019-09-23T23:26:49.731" v="293" actId="26606"/>
          <ac:spMkLst>
            <pc:docMk/>
            <pc:sldMk cId="3277077671" sldId="262"/>
            <ac:spMk id="8" creationId="{ED15573D-0E45-4691-B525-471152EC18CD}"/>
          </ac:spMkLst>
        </pc:spChg>
        <pc:spChg chg="add del">
          <ac:chgData name="stenell myers" userId="1d4b9e8f6be80cc3" providerId="LiveId" clId="{91BCFC73-4E13-4E74-A3D0-84823045CF58}" dt="2019-09-23T23:26:49.731" v="293" actId="26606"/>
          <ac:spMkLst>
            <pc:docMk/>
            <pc:sldMk cId="3277077671" sldId="262"/>
            <ac:spMk id="10" creationId="{9E448559-19A4-4252-8C27-54C1DA906F8A}"/>
          </ac:spMkLst>
        </pc:spChg>
        <pc:spChg chg="add del">
          <ac:chgData name="stenell myers" userId="1d4b9e8f6be80cc3" providerId="LiveId" clId="{91BCFC73-4E13-4E74-A3D0-84823045CF58}" dt="2019-09-23T23:26:49.731" v="293" actId="26606"/>
          <ac:spMkLst>
            <pc:docMk/>
            <pc:sldMk cId="3277077671" sldId="262"/>
            <ac:spMk id="12" creationId="{1B19C35E-4E30-4F1D-9FC2-F2FA6191E453}"/>
          </ac:spMkLst>
        </pc:spChg>
        <pc:spChg chg="add del">
          <ac:chgData name="stenell myers" userId="1d4b9e8f6be80cc3" providerId="LiveId" clId="{91BCFC73-4E13-4E74-A3D0-84823045CF58}" dt="2019-09-23T23:27:05.443" v="295" actId="26606"/>
          <ac:spMkLst>
            <pc:docMk/>
            <pc:sldMk cId="3277077671" sldId="262"/>
            <ac:spMk id="15" creationId="{7203729A-66E4-4139-B3DB-CECEF6DA523A}"/>
          </ac:spMkLst>
        </pc:spChg>
        <pc:spChg chg="add del">
          <ac:chgData name="stenell myers" userId="1d4b9e8f6be80cc3" providerId="LiveId" clId="{91BCFC73-4E13-4E74-A3D0-84823045CF58}" dt="2019-09-23T23:27:05.443" v="295" actId="26606"/>
          <ac:spMkLst>
            <pc:docMk/>
            <pc:sldMk cId="3277077671" sldId="262"/>
            <ac:spMk id="16" creationId="{448B0185-BF60-40FC-A3B6-BF883AD4E79A}"/>
          </ac:spMkLst>
        </pc:spChg>
        <pc:spChg chg="add del">
          <ac:chgData name="stenell myers" userId="1d4b9e8f6be80cc3" providerId="LiveId" clId="{91BCFC73-4E13-4E74-A3D0-84823045CF58}" dt="2019-09-23T23:27:05.443" v="295" actId="26606"/>
          <ac:spMkLst>
            <pc:docMk/>
            <pc:sldMk cId="3277077671" sldId="262"/>
            <ac:spMk id="17" creationId="{75FF99E5-A26E-4AC8-AA09-A9F829E3AEAC}"/>
          </ac:spMkLst>
        </pc:spChg>
        <pc:spChg chg="add del">
          <ac:chgData name="stenell myers" userId="1d4b9e8f6be80cc3" providerId="LiveId" clId="{91BCFC73-4E13-4E74-A3D0-84823045CF58}" dt="2019-09-23T23:27:07.534" v="297" actId="26606"/>
          <ac:spMkLst>
            <pc:docMk/>
            <pc:sldMk cId="3277077671" sldId="262"/>
            <ac:spMk id="19" creationId="{A009E310-C7C2-4F23-B466-4417C8ED3B99}"/>
          </ac:spMkLst>
        </pc:spChg>
        <pc:spChg chg="add del">
          <ac:chgData name="stenell myers" userId="1d4b9e8f6be80cc3" providerId="LiveId" clId="{91BCFC73-4E13-4E74-A3D0-84823045CF58}" dt="2019-09-23T23:27:07.534" v="297" actId="26606"/>
          <ac:spMkLst>
            <pc:docMk/>
            <pc:sldMk cId="3277077671" sldId="262"/>
            <ac:spMk id="20" creationId="{A4C31FF5-F97E-4082-BFC5-A880DB9F3F00}"/>
          </ac:spMkLst>
        </pc:spChg>
        <pc:spChg chg="add del">
          <ac:chgData name="stenell myers" userId="1d4b9e8f6be80cc3" providerId="LiveId" clId="{91BCFC73-4E13-4E74-A3D0-84823045CF58}" dt="2019-09-23T23:27:07.534" v="297" actId="26606"/>
          <ac:spMkLst>
            <pc:docMk/>
            <pc:sldMk cId="3277077671" sldId="262"/>
            <ac:spMk id="21" creationId="{6015B4CE-42DE-4E9B-B800-B5B8142E6FCB}"/>
          </ac:spMkLst>
        </pc:spChg>
        <pc:spChg chg="add del">
          <ac:chgData name="stenell myers" userId="1d4b9e8f6be80cc3" providerId="LiveId" clId="{91BCFC73-4E13-4E74-A3D0-84823045CF58}" dt="2019-09-23T23:27:14" v="299" actId="26606"/>
          <ac:spMkLst>
            <pc:docMk/>
            <pc:sldMk cId="3277077671" sldId="262"/>
            <ac:spMk id="23" creationId="{F04BED5A-E98E-4DA0-BAA5-4F6AB2492D6C}"/>
          </ac:spMkLst>
        </pc:spChg>
        <pc:spChg chg="add del">
          <ac:chgData name="stenell myers" userId="1d4b9e8f6be80cc3" providerId="LiveId" clId="{91BCFC73-4E13-4E74-A3D0-84823045CF58}" dt="2019-09-23T23:27:14" v="299" actId="26606"/>
          <ac:spMkLst>
            <pc:docMk/>
            <pc:sldMk cId="3277077671" sldId="262"/>
            <ac:spMk id="24" creationId="{EB64B94A-E40E-48CE-BD7B-C1A30AE572FB}"/>
          </ac:spMkLst>
        </pc:spChg>
        <pc:spChg chg="add del">
          <ac:chgData name="stenell myers" userId="1d4b9e8f6be80cc3" providerId="LiveId" clId="{91BCFC73-4E13-4E74-A3D0-84823045CF58}" dt="2019-09-23T23:27:14" v="299" actId="26606"/>
          <ac:spMkLst>
            <pc:docMk/>
            <pc:sldMk cId="3277077671" sldId="262"/>
            <ac:spMk id="26" creationId="{D1B26337-5AA4-470D-9687-5907CB53BAE9}"/>
          </ac:spMkLst>
        </pc:spChg>
        <pc:spChg chg="add del">
          <ac:chgData name="stenell myers" userId="1d4b9e8f6be80cc3" providerId="LiveId" clId="{91BCFC73-4E13-4E74-A3D0-84823045CF58}" dt="2019-09-23T23:27:19.593" v="301" actId="26606"/>
          <ac:spMkLst>
            <pc:docMk/>
            <pc:sldMk cId="3277077671" sldId="262"/>
            <ac:spMk id="28" creationId="{44ED18C4-67E3-43CE-9EC7-3809C35EE03F}"/>
          </ac:spMkLst>
        </pc:spChg>
        <pc:spChg chg="add del">
          <ac:chgData name="stenell myers" userId="1d4b9e8f6be80cc3" providerId="LiveId" clId="{91BCFC73-4E13-4E74-A3D0-84823045CF58}" dt="2019-09-23T23:27:19.593" v="301" actId="26606"/>
          <ac:spMkLst>
            <pc:docMk/>
            <pc:sldMk cId="3277077671" sldId="262"/>
            <ac:spMk id="29" creationId="{FBE714BB-FFC1-4759-9828-5B89BFD783A2}"/>
          </ac:spMkLst>
        </pc:spChg>
        <pc:spChg chg="add del">
          <ac:chgData name="stenell myers" userId="1d4b9e8f6be80cc3" providerId="LiveId" clId="{91BCFC73-4E13-4E74-A3D0-84823045CF58}" dt="2019-09-23T23:27:19.593" v="301" actId="26606"/>
          <ac:spMkLst>
            <pc:docMk/>
            <pc:sldMk cId="3277077671" sldId="262"/>
            <ac:spMk id="30" creationId="{8E0541FA-C333-41B0-AC8A-A3423BC48035}"/>
          </ac:spMkLst>
        </pc:spChg>
        <pc:spChg chg="add del">
          <ac:chgData name="stenell myers" userId="1d4b9e8f6be80cc3" providerId="LiveId" clId="{91BCFC73-4E13-4E74-A3D0-84823045CF58}" dt="2019-09-23T23:27:19.593" v="301" actId="26606"/>
          <ac:spMkLst>
            <pc:docMk/>
            <pc:sldMk cId="3277077671" sldId="262"/>
            <ac:spMk id="31" creationId="{FC7D8F6D-0BB8-4895-8D70-A6B6FF838B40}"/>
          </ac:spMkLst>
        </pc:spChg>
        <pc:spChg chg="add del">
          <ac:chgData name="stenell myers" userId="1d4b9e8f6be80cc3" providerId="LiveId" clId="{91BCFC73-4E13-4E74-A3D0-84823045CF58}" dt="2019-09-23T23:27:21.150" v="303" actId="26606"/>
          <ac:spMkLst>
            <pc:docMk/>
            <pc:sldMk cId="3277077671" sldId="262"/>
            <ac:spMk id="33" creationId="{7203729A-66E4-4139-B3DB-CECEF6DA523A}"/>
          </ac:spMkLst>
        </pc:spChg>
        <pc:spChg chg="add del">
          <ac:chgData name="stenell myers" userId="1d4b9e8f6be80cc3" providerId="LiveId" clId="{91BCFC73-4E13-4E74-A3D0-84823045CF58}" dt="2019-09-23T23:27:21.150" v="303" actId="26606"/>
          <ac:spMkLst>
            <pc:docMk/>
            <pc:sldMk cId="3277077671" sldId="262"/>
            <ac:spMk id="34" creationId="{448B0185-BF60-40FC-A3B6-BF883AD4E79A}"/>
          </ac:spMkLst>
        </pc:spChg>
        <pc:spChg chg="add del">
          <ac:chgData name="stenell myers" userId="1d4b9e8f6be80cc3" providerId="LiveId" clId="{91BCFC73-4E13-4E74-A3D0-84823045CF58}" dt="2019-09-23T23:27:21.150" v="303" actId="26606"/>
          <ac:spMkLst>
            <pc:docMk/>
            <pc:sldMk cId="3277077671" sldId="262"/>
            <ac:spMk id="35" creationId="{75FF99E5-A26E-4AC8-AA09-A9F829E3AEAC}"/>
          </ac:spMkLst>
        </pc:spChg>
        <pc:spChg chg="add del">
          <ac:chgData name="stenell myers" userId="1d4b9e8f6be80cc3" providerId="LiveId" clId="{91BCFC73-4E13-4E74-A3D0-84823045CF58}" dt="2019-09-23T23:28:10.760" v="311" actId="26606"/>
          <ac:spMkLst>
            <pc:docMk/>
            <pc:sldMk cId="3277077671" sldId="262"/>
            <ac:spMk id="38" creationId="{ED15573D-0E45-4691-B525-471152EC18CD}"/>
          </ac:spMkLst>
        </pc:spChg>
        <pc:spChg chg="add del">
          <ac:chgData name="stenell myers" userId="1d4b9e8f6be80cc3" providerId="LiveId" clId="{91BCFC73-4E13-4E74-A3D0-84823045CF58}" dt="2019-09-23T23:28:10.760" v="311" actId="26606"/>
          <ac:spMkLst>
            <pc:docMk/>
            <pc:sldMk cId="3277077671" sldId="262"/>
            <ac:spMk id="39" creationId="{9E448559-19A4-4252-8C27-54C1DA906F8A}"/>
          </ac:spMkLst>
        </pc:spChg>
        <pc:spChg chg="add del">
          <ac:chgData name="stenell myers" userId="1d4b9e8f6be80cc3" providerId="LiveId" clId="{91BCFC73-4E13-4E74-A3D0-84823045CF58}" dt="2019-09-23T23:28:10.760" v="311" actId="26606"/>
          <ac:spMkLst>
            <pc:docMk/>
            <pc:sldMk cId="3277077671" sldId="262"/>
            <ac:spMk id="40" creationId="{1B19C35E-4E30-4F1D-9FC2-F2FA6191E453}"/>
          </ac:spMkLst>
        </pc:spChg>
        <pc:spChg chg="add del">
          <ac:chgData name="stenell myers" userId="1d4b9e8f6be80cc3" providerId="LiveId" clId="{91BCFC73-4E13-4E74-A3D0-84823045CF58}" dt="2019-09-23T23:28:04.075" v="308" actId="26606"/>
          <ac:spMkLst>
            <pc:docMk/>
            <pc:sldMk cId="3277077671" sldId="262"/>
            <ac:spMk id="45" creationId="{ED15573D-0E45-4691-B525-471152EC18CD}"/>
          </ac:spMkLst>
        </pc:spChg>
        <pc:spChg chg="add del">
          <ac:chgData name="stenell myers" userId="1d4b9e8f6be80cc3" providerId="LiveId" clId="{91BCFC73-4E13-4E74-A3D0-84823045CF58}" dt="2019-09-23T23:28:04.075" v="308" actId="26606"/>
          <ac:spMkLst>
            <pc:docMk/>
            <pc:sldMk cId="3277077671" sldId="262"/>
            <ac:spMk id="47" creationId="{9E448559-19A4-4252-8C27-54C1DA906F8A}"/>
          </ac:spMkLst>
        </pc:spChg>
        <pc:spChg chg="add del">
          <ac:chgData name="stenell myers" userId="1d4b9e8f6be80cc3" providerId="LiveId" clId="{91BCFC73-4E13-4E74-A3D0-84823045CF58}" dt="2019-09-23T23:28:04.075" v="308" actId="26606"/>
          <ac:spMkLst>
            <pc:docMk/>
            <pc:sldMk cId="3277077671" sldId="262"/>
            <ac:spMk id="49" creationId="{1B19C35E-4E30-4F1D-9FC2-F2FA6191E453}"/>
          </ac:spMkLst>
        </pc:spChg>
        <pc:spChg chg="add del">
          <ac:chgData name="stenell myers" userId="1d4b9e8f6be80cc3" providerId="LiveId" clId="{91BCFC73-4E13-4E74-A3D0-84823045CF58}" dt="2019-09-23T23:28:10.732" v="310" actId="26606"/>
          <ac:spMkLst>
            <pc:docMk/>
            <pc:sldMk cId="3277077671" sldId="262"/>
            <ac:spMk id="51" creationId="{ED15573D-0E45-4691-B525-471152EC18CD}"/>
          </ac:spMkLst>
        </pc:spChg>
        <pc:spChg chg="add del">
          <ac:chgData name="stenell myers" userId="1d4b9e8f6be80cc3" providerId="LiveId" clId="{91BCFC73-4E13-4E74-A3D0-84823045CF58}" dt="2019-09-23T23:28:10.732" v="310" actId="26606"/>
          <ac:spMkLst>
            <pc:docMk/>
            <pc:sldMk cId="3277077671" sldId="262"/>
            <ac:spMk id="52" creationId="{9E448559-19A4-4252-8C27-54C1DA906F8A}"/>
          </ac:spMkLst>
        </pc:spChg>
        <pc:spChg chg="add del">
          <ac:chgData name="stenell myers" userId="1d4b9e8f6be80cc3" providerId="LiveId" clId="{91BCFC73-4E13-4E74-A3D0-84823045CF58}" dt="2019-09-23T23:28:10.732" v="310" actId="26606"/>
          <ac:spMkLst>
            <pc:docMk/>
            <pc:sldMk cId="3277077671" sldId="262"/>
            <ac:spMk id="53" creationId="{1B19C35E-4E30-4F1D-9FC2-F2FA6191E453}"/>
          </ac:spMkLst>
        </pc:spChg>
        <pc:spChg chg="add del">
          <ac:chgData name="stenell myers" userId="1d4b9e8f6be80cc3" providerId="LiveId" clId="{91BCFC73-4E13-4E74-A3D0-84823045CF58}" dt="2019-09-23T23:28:39.146" v="322" actId="26606"/>
          <ac:spMkLst>
            <pc:docMk/>
            <pc:sldMk cId="3277077671" sldId="262"/>
            <ac:spMk id="55" creationId="{CFB1CB5B-67A5-45DB-B8E1-7A09A642E3E4}"/>
          </ac:spMkLst>
        </pc:spChg>
        <pc:spChg chg="add del">
          <ac:chgData name="stenell myers" userId="1d4b9e8f6be80cc3" providerId="LiveId" clId="{91BCFC73-4E13-4E74-A3D0-84823045CF58}" dt="2019-09-23T23:28:39.146" v="322" actId="26606"/>
          <ac:spMkLst>
            <pc:docMk/>
            <pc:sldMk cId="3277077671" sldId="262"/>
            <ac:spMk id="56" creationId="{065FAA58-0EDC-412F-A5F8-01968BE6052E}"/>
          </ac:spMkLst>
        </pc:spChg>
        <pc:spChg chg="add del">
          <ac:chgData name="stenell myers" userId="1d4b9e8f6be80cc3" providerId="LiveId" clId="{91BCFC73-4E13-4E74-A3D0-84823045CF58}" dt="2019-09-23T23:28:39.146" v="322" actId="26606"/>
          <ac:spMkLst>
            <pc:docMk/>
            <pc:sldMk cId="3277077671" sldId="262"/>
            <ac:spMk id="57" creationId="{C8089CB0-2F03-4E3C-ADBB-570A3BE78F86}"/>
          </ac:spMkLst>
        </pc:spChg>
        <pc:spChg chg="add del">
          <ac:chgData name="stenell myers" userId="1d4b9e8f6be80cc3" providerId="LiveId" clId="{91BCFC73-4E13-4E74-A3D0-84823045CF58}" dt="2019-09-23T23:28:39.146" v="322" actId="26606"/>
          <ac:spMkLst>
            <pc:docMk/>
            <pc:sldMk cId="3277077671" sldId="262"/>
            <ac:spMk id="58" creationId="{0DBA80B1-3B69-49C0-8AC9-716ABA57F577}"/>
          </ac:spMkLst>
        </pc:spChg>
        <pc:spChg chg="add del">
          <ac:chgData name="stenell myers" userId="1d4b9e8f6be80cc3" providerId="LiveId" clId="{91BCFC73-4E13-4E74-A3D0-84823045CF58}" dt="2019-09-23T23:28:39.146" v="322" actId="26606"/>
          <ac:spMkLst>
            <pc:docMk/>
            <pc:sldMk cId="3277077671" sldId="262"/>
            <ac:spMk id="59" creationId="{047E1103-B264-49BE-BC2A-F4E40BD33B41}"/>
          </ac:spMkLst>
        </pc:spChg>
        <pc:spChg chg="add del">
          <ac:chgData name="stenell myers" userId="1d4b9e8f6be80cc3" providerId="LiveId" clId="{91BCFC73-4E13-4E74-A3D0-84823045CF58}" dt="2019-09-23T23:28:39.146" v="322" actId="26606"/>
          <ac:spMkLst>
            <pc:docMk/>
            <pc:sldMk cId="3277077671" sldId="262"/>
            <ac:spMk id="60" creationId="{52DA11B6-B538-4624-9628-98B823D761D5}"/>
          </ac:spMkLst>
        </pc:spChg>
        <pc:spChg chg="add del">
          <ac:chgData name="stenell myers" userId="1d4b9e8f6be80cc3" providerId="LiveId" clId="{91BCFC73-4E13-4E74-A3D0-84823045CF58}" dt="2019-09-23T23:28:28.002" v="313" actId="26606"/>
          <ac:spMkLst>
            <pc:docMk/>
            <pc:sldMk cId="3277077671" sldId="262"/>
            <ac:spMk id="65" creationId="{ED15573D-0E45-4691-B525-471152EC18CD}"/>
          </ac:spMkLst>
        </pc:spChg>
        <pc:spChg chg="add del">
          <ac:chgData name="stenell myers" userId="1d4b9e8f6be80cc3" providerId="LiveId" clId="{91BCFC73-4E13-4E74-A3D0-84823045CF58}" dt="2019-09-23T23:28:28.002" v="313" actId="26606"/>
          <ac:spMkLst>
            <pc:docMk/>
            <pc:sldMk cId="3277077671" sldId="262"/>
            <ac:spMk id="67" creationId="{9E448559-19A4-4252-8C27-54C1DA906F8A}"/>
          </ac:spMkLst>
        </pc:spChg>
        <pc:spChg chg="add del">
          <ac:chgData name="stenell myers" userId="1d4b9e8f6be80cc3" providerId="LiveId" clId="{91BCFC73-4E13-4E74-A3D0-84823045CF58}" dt="2019-09-23T23:28:28.002" v="313" actId="26606"/>
          <ac:spMkLst>
            <pc:docMk/>
            <pc:sldMk cId="3277077671" sldId="262"/>
            <ac:spMk id="69" creationId="{1B19C35E-4E30-4F1D-9FC2-F2FA6191E453}"/>
          </ac:spMkLst>
        </pc:spChg>
        <pc:spChg chg="add del">
          <ac:chgData name="stenell myers" userId="1d4b9e8f6be80cc3" providerId="LiveId" clId="{91BCFC73-4E13-4E74-A3D0-84823045CF58}" dt="2019-09-23T23:28:33.577" v="315" actId="26606"/>
          <ac:spMkLst>
            <pc:docMk/>
            <pc:sldMk cId="3277077671" sldId="262"/>
            <ac:spMk id="71" creationId="{ED15573D-0E45-4691-B525-471152EC18CD}"/>
          </ac:spMkLst>
        </pc:spChg>
        <pc:spChg chg="add del">
          <ac:chgData name="stenell myers" userId="1d4b9e8f6be80cc3" providerId="LiveId" clId="{91BCFC73-4E13-4E74-A3D0-84823045CF58}" dt="2019-09-23T23:28:33.577" v="315" actId="26606"/>
          <ac:spMkLst>
            <pc:docMk/>
            <pc:sldMk cId="3277077671" sldId="262"/>
            <ac:spMk id="72" creationId="{9E448559-19A4-4252-8C27-54C1DA906F8A}"/>
          </ac:spMkLst>
        </pc:spChg>
        <pc:spChg chg="add del">
          <ac:chgData name="stenell myers" userId="1d4b9e8f6be80cc3" providerId="LiveId" clId="{91BCFC73-4E13-4E74-A3D0-84823045CF58}" dt="2019-09-23T23:28:33.577" v="315" actId="26606"/>
          <ac:spMkLst>
            <pc:docMk/>
            <pc:sldMk cId="3277077671" sldId="262"/>
            <ac:spMk id="73" creationId="{1B19C35E-4E30-4F1D-9FC2-F2FA6191E453}"/>
          </ac:spMkLst>
        </pc:spChg>
        <pc:spChg chg="add del">
          <ac:chgData name="stenell myers" userId="1d4b9e8f6be80cc3" providerId="LiveId" clId="{91BCFC73-4E13-4E74-A3D0-84823045CF58}" dt="2019-09-23T23:28:34.974" v="317" actId="26606"/>
          <ac:spMkLst>
            <pc:docMk/>
            <pc:sldMk cId="3277077671" sldId="262"/>
            <ac:spMk id="75" creationId="{5890DB48-571F-4555-8C4A-ADE03C0A6BD9}"/>
          </ac:spMkLst>
        </pc:spChg>
        <pc:spChg chg="add del">
          <ac:chgData name="stenell myers" userId="1d4b9e8f6be80cc3" providerId="LiveId" clId="{91BCFC73-4E13-4E74-A3D0-84823045CF58}" dt="2019-09-23T23:28:34.974" v="317" actId="26606"/>
          <ac:spMkLst>
            <pc:docMk/>
            <pc:sldMk cId="3277077671" sldId="262"/>
            <ac:spMk id="76" creationId="{C0A3D0E9-F0EC-4889-8704-20D62BD7134A}"/>
          </ac:spMkLst>
        </pc:spChg>
        <pc:spChg chg="add del">
          <ac:chgData name="stenell myers" userId="1d4b9e8f6be80cc3" providerId="LiveId" clId="{91BCFC73-4E13-4E74-A3D0-84823045CF58}" dt="2019-09-23T23:28:34.974" v="317" actId="26606"/>
          <ac:spMkLst>
            <pc:docMk/>
            <pc:sldMk cId="3277077671" sldId="262"/>
            <ac:spMk id="77" creationId="{F736D679-B037-43B8-A67C-D8D491F7AAD4}"/>
          </ac:spMkLst>
        </pc:spChg>
        <pc:spChg chg="add del">
          <ac:chgData name="stenell myers" userId="1d4b9e8f6be80cc3" providerId="LiveId" clId="{91BCFC73-4E13-4E74-A3D0-84823045CF58}" dt="2019-09-23T23:28:34.974" v="317" actId="26606"/>
          <ac:spMkLst>
            <pc:docMk/>
            <pc:sldMk cId="3277077671" sldId="262"/>
            <ac:spMk id="78" creationId="{D45DD412-4B8E-4F4E-8164-15667C4EA259}"/>
          </ac:spMkLst>
        </pc:spChg>
        <pc:spChg chg="add del">
          <ac:chgData name="stenell myers" userId="1d4b9e8f6be80cc3" providerId="LiveId" clId="{91BCFC73-4E13-4E74-A3D0-84823045CF58}" dt="2019-09-23T23:28:37.344" v="319" actId="26606"/>
          <ac:spMkLst>
            <pc:docMk/>
            <pc:sldMk cId="3277077671" sldId="262"/>
            <ac:spMk id="80" creationId="{7203729A-66E4-4139-B3DB-CECEF6DA523A}"/>
          </ac:spMkLst>
        </pc:spChg>
        <pc:spChg chg="add del">
          <ac:chgData name="stenell myers" userId="1d4b9e8f6be80cc3" providerId="LiveId" clId="{91BCFC73-4E13-4E74-A3D0-84823045CF58}" dt="2019-09-23T23:28:37.344" v="319" actId="26606"/>
          <ac:spMkLst>
            <pc:docMk/>
            <pc:sldMk cId="3277077671" sldId="262"/>
            <ac:spMk id="81" creationId="{448B0185-BF60-40FC-A3B6-BF883AD4E79A}"/>
          </ac:spMkLst>
        </pc:spChg>
        <pc:spChg chg="add del">
          <ac:chgData name="stenell myers" userId="1d4b9e8f6be80cc3" providerId="LiveId" clId="{91BCFC73-4E13-4E74-A3D0-84823045CF58}" dt="2019-09-23T23:28:37.344" v="319" actId="26606"/>
          <ac:spMkLst>
            <pc:docMk/>
            <pc:sldMk cId="3277077671" sldId="262"/>
            <ac:spMk id="82" creationId="{75FF99E5-A26E-4AC8-AA09-A9F829E3AEAC}"/>
          </ac:spMkLst>
        </pc:spChg>
        <pc:spChg chg="add del">
          <ac:chgData name="stenell myers" userId="1d4b9e8f6be80cc3" providerId="LiveId" clId="{91BCFC73-4E13-4E74-A3D0-84823045CF58}" dt="2019-09-23T23:28:39.120" v="321" actId="26606"/>
          <ac:spMkLst>
            <pc:docMk/>
            <pc:sldMk cId="3277077671" sldId="262"/>
            <ac:spMk id="85" creationId="{3E25BDA2-3F4D-4B38-90E7-989465ECDDCF}"/>
          </ac:spMkLst>
        </pc:spChg>
        <pc:spChg chg="add del">
          <ac:chgData name="stenell myers" userId="1d4b9e8f6be80cc3" providerId="LiveId" clId="{91BCFC73-4E13-4E74-A3D0-84823045CF58}" dt="2019-09-23T23:28:39.120" v="321" actId="26606"/>
          <ac:spMkLst>
            <pc:docMk/>
            <pc:sldMk cId="3277077671" sldId="262"/>
            <ac:spMk id="86" creationId="{BC96869A-A70D-42F7-876F-605CB1718F20}"/>
          </ac:spMkLst>
        </pc:spChg>
        <pc:spChg chg="add del">
          <ac:chgData name="stenell myers" userId="1d4b9e8f6be80cc3" providerId="LiveId" clId="{91BCFC73-4E13-4E74-A3D0-84823045CF58}" dt="2019-09-23T23:28:39.120" v="321" actId="26606"/>
          <ac:spMkLst>
            <pc:docMk/>
            <pc:sldMk cId="3277077671" sldId="262"/>
            <ac:spMk id="87" creationId="{6CD407CC-EF5C-486F-9A14-7F681F986D17}"/>
          </ac:spMkLst>
        </pc:spChg>
        <pc:spChg chg="add">
          <ac:chgData name="stenell myers" userId="1d4b9e8f6be80cc3" providerId="LiveId" clId="{91BCFC73-4E13-4E74-A3D0-84823045CF58}" dt="2019-09-23T23:28:39.146" v="322" actId="26606"/>
          <ac:spMkLst>
            <pc:docMk/>
            <pc:sldMk cId="3277077671" sldId="262"/>
            <ac:spMk id="90" creationId="{065FAA58-0EDC-412F-A5F8-01968BE6052E}"/>
          </ac:spMkLst>
        </pc:spChg>
        <pc:spChg chg="add">
          <ac:chgData name="stenell myers" userId="1d4b9e8f6be80cc3" providerId="LiveId" clId="{91BCFC73-4E13-4E74-A3D0-84823045CF58}" dt="2019-09-23T23:28:39.146" v="322" actId="26606"/>
          <ac:spMkLst>
            <pc:docMk/>
            <pc:sldMk cId="3277077671" sldId="262"/>
            <ac:spMk id="91" creationId="{C8089CB0-2F03-4E3C-ADBB-570A3BE78F86}"/>
          </ac:spMkLst>
        </pc:spChg>
        <pc:spChg chg="add">
          <ac:chgData name="stenell myers" userId="1d4b9e8f6be80cc3" providerId="LiveId" clId="{91BCFC73-4E13-4E74-A3D0-84823045CF58}" dt="2019-09-23T23:28:39.146" v="322" actId="26606"/>
          <ac:spMkLst>
            <pc:docMk/>
            <pc:sldMk cId="3277077671" sldId="262"/>
            <ac:spMk id="92" creationId="{0DBA80B1-3B69-49C0-8AC9-716ABA57F577}"/>
          </ac:spMkLst>
        </pc:spChg>
        <pc:spChg chg="add">
          <ac:chgData name="stenell myers" userId="1d4b9e8f6be80cc3" providerId="LiveId" clId="{91BCFC73-4E13-4E74-A3D0-84823045CF58}" dt="2019-09-23T23:28:39.146" v="322" actId="26606"/>
          <ac:spMkLst>
            <pc:docMk/>
            <pc:sldMk cId="3277077671" sldId="262"/>
            <ac:spMk id="93" creationId="{047E1103-B264-49BE-BC2A-F4E40BD33B41}"/>
          </ac:spMkLst>
        </pc:spChg>
        <pc:spChg chg="add">
          <ac:chgData name="stenell myers" userId="1d4b9e8f6be80cc3" providerId="LiveId" clId="{91BCFC73-4E13-4E74-A3D0-84823045CF58}" dt="2019-09-23T23:28:39.146" v="322" actId="26606"/>
          <ac:spMkLst>
            <pc:docMk/>
            <pc:sldMk cId="3277077671" sldId="262"/>
            <ac:spMk id="94" creationId="{52DA11B6-B538-4624-9628-98B823D761D5}"/>
          </ac:spMkLst>
        </pc:spChg>
        <pc:spChg chg="add">
          <ac:chgData name="stenell myers" userId="1d4b9e8f6be80cc3" providerId="LiveId" clId="{91BCFC73-4E13-4E74-A3D0-84823045CF58}" dt="2019-09-23T23:28:39.146" v="322" actId="26606"/>
          <ac:spMkLst>
            <pc:docMk/>
            <pc:sldMk cId="3277077671" sldId="262"/>
            <ac:spMk id="95" creationId="{CFB1CB5B-67A5-45DB-B8E1-7A09A642E3E4}"/>
          </ac:spMkLst>
        </pc:spChg>
        <pc:cxnChg chg="add del">
          <ac:chgData name="stenell myers" userId="1d4b9e8f6be80cc3" providerId="LiveId" clId="{91BCFC73-4E13-4E74-A3D0-84823045CF58}" dt="2019-09-23T23:27:05.443" v="295" actId="26606"/>
          <ac:cxnSpMkLst>
            <pc:docMk/>
            <pc:sldMk cId="3277077671" sldId="262"/>
            <ac:cxnSpMk id="14" creationId="{8A5AEE14-4971-4A17-9134-2678A90F29F5}"/>
          </ac:cxnSpMkLst>
        </pc:cxnChg>
        <pc:cxnChg chg="add del">
          <ac:chgData name="stenell myers" userId="1d4b9e8f6be80cc3" providerId="LiveId" clId="{91BCFC73-4E13-4E74-A3D0-84823045CF58}" dt="2019-09-23T23:27:14" v="299" actId="26606"/>
          <ac:cxnSpMkLst>
            <pc:docMk/>
            <pc:sldMk cId="3277077671" sldId="262"/>
            <ac:cxnSpMk id="25" creationId="{49EC5CA6-6479-49D5-B4B5-5643D26B83CD}"/>
          </ac:cxnSpMkLst>
        </pc:cxnChg>
        <pc:cxnChg chg="add del">
          <ac:chgData name="stenell myers" userId="1d4b9e8f6be80cc3" providerId="LiveId" clId="{91BCFC73-4E13-4E74-A3D0-84823045CF58}" dt="2019-09-23T23:27:21.150" v="303" actId="26606"/>
          <ac:cxnSpMkLst>
            <pc:docMk/>
            <pc:sldMk cId="3277077671" sldId="262"/>
            <ac:cxnSpMk id="36" creationId="{8A5AEE14-4971-4A17-9134-2678A90F29F5}"/>
          </ac:cxnSpMkLst>
        </pc:cxnChg>
        <pc:cxnChg chg="add del">
          <ac:chgData name="stenell myers" userId="1d4b9e8f6be80cc3" providerId="LiveId" clId="{91BCFC73-4E13-4E74-A3D0-84823045CF58}" dt="2019-09-23T23:28:37.344" v="319" actId="26606"/>
          <ac:cxnSpMkLst>
            <pc:docMk/>
            <pc:sldMk cId="3277077671" sldId="262"/>
            <ac:cxnSpMk id="83" creationId="{8A5AEE14-4971-4A17-9134-2678A90F29F5}"/>
          </ac:cxnSpMkLst>
        </pc:cxnChg>
        <pc:cxnChg chg="add del">
          <ac:chgData name="stenell myers" userId="1d4b9e8f6be80cc3" providerId="LiveId" clId="{91BCFC73-4E13-4E74-A3D0-84823045CF58}" dt="2019-09-23T23:28:39.120" v="321" actId="26606"/>
          <ac:cxnSpMkLst>
            <pc:docMk/>
            <pc:sldMk cId="3277077671" sldId="262"/>
            <ac:cxnSpMk id="88" creationId="{0DD76B5F-5BAA-48C6-9065-9AEF15D30B4E}"/>
          </ac:cxnSpMkLst>
        </pc:cxnChg>
      </pc:sldChg>
      <pc:sldChg chg="addSp delSp modSp add mod setBg setClrOvrMap">
        <pc:chgData name="stenell myers" userId="1d4b9e8f6be80cc3" providerId="LiveId" clId="{91BCFC73-4E13-4E74-A3D0-84823045CF58}" dt="2019-09-23T23:46:08.850" v="483" actId="14100"/>
        <pc:sldMkLst>
          <pc:docMk/>
          <pc:sldMk cId="1191738995" sldId="263"/>
        </pc:sldMkLst>
        <pc:spChg chg="mod">
          <ac:chgData name="stenell myers" userId="1d4b9e8f6be80cc3" providerId="LiveId" clId="{91BCFC73-4E13-4E74-A3D0-84823045CF58}" dt="2019-09-23T23:44:33.736" v="467" actId="26606"/>
          <ac:spMkLst>
            <pc:docMk/>
            <pc:sldMk cId="1191738995" sldId="263"/>
            <ac:spMk id="2" creationId="{15029FF3-5A1A-4CFC-BBAC-8AD54CA887A4}"/>
          </ac:spMkLst>
        </pc:spChg>
        <pc:spChg chg="mod ord">
          <ac:chgData name="stenell myers" userId="1d4b9e8f6be80cc3" providerId="LiveId" clId="{91BCFC73-4E13-4E74-A3D0-84823045CF58}" dt="2019-09-23T23:45:40.348" v="480" actId="27636"/>
          <ac:spMkLst>
            <pc:docMk/>
            <pc:sldMk cId="1191738995" sldId="263"/>
            <ac:spMk id="3" creationId="{DF828AE4-6ACE-44B4-A27C-6807E2317C57}"/>
          </ac:spMkLst>
        </pc:spChg>
        <pc:spChg chg="add del">
          <ac:chgData name="stenell myers" userId="1d4b9e8f6be80cc3" providerId="LiveId" clId="{91BCFC73-4E13-4E74-A3D0-84823045CF58}" dt="2019-09-23T23:36:00.523" v="372" actId="26606"/>
          <ac:spMkLst>
            <pc:docMk/>
            <pc:sldMk cId="1191738995" sldId="263"/>
            <ac:spMk id="8" creationId="{ED15573D-0E45-4691-B525-471152EC18CD}"/>
          </ac:spMkLst>
        </pc:spChg>
        <pc:spChg chg="add del">
          <ac:chgData name="stenell myers" userId="1d4b9e8f6be80cc3" providerId="LiveId" clId="{91BCFC73-4E13-4E74-A3D0-84823045CF58}" dt="2019-09-23T23:36:00.523" v="372" actId="26606"/>
          <ac:spMkLst>
            <pc:docMk/>
            <pc:sldMk cId="1191738995" sldId="263"/>
            <ac:spMk id="10" creationId="{9E448559-19A4-4252-8C27-54C1DA906F8A}"/>
          </ac:spMkLst>
        </pc:spChg>
        <pc:spChg chg="add del">
          <ac:chgData name="stenell myers" userId="1d4b9e8f6be80cc3" providerId="LiveId" clId="{91BCFC73-4E13-4E74-A3D0-84823045CF58}" dt="2019-09-23T23:36:00.523" v="372" actId="26606"/>
          <ac:spMkLst>
            <pc:docMk/>
            <pc:sldMk cId="1191738995" sldId="263"/>
            <ac:spMk id="12" creationId="{1B19C35E-4E30-4F1D-9FC2-F2FA6191E453}"/>
          </ac:spMkLst>
        </pc:spChg>
        <pc:spChg chg="add del">
          <ac:chgData name="stenell myers" userId="1d4b9e8f6be80cc3" providerId="LiveId" clId="{91BCFC73-4E13-4E74-A3D0-84823045CF58}" dt="2019-09-23T23:39:00.765" v="410" actId="26606"/>
          <ac:spMkLst>
            <pc:docMk/>
            <pc:sldMk cId="1191738995" sldId="263"/>
            <ac:spMk id="14" creationId="{D45DD412-4B8E-4F4E-8164-15667C4EA259}"/>
          </ac:spMkLst>
        </pc:spChg>
        <pc:spChg chg="add del">
          <ac:chgData name="stenell myers" userId="1d4b9e8f6be80cc3" providerId="LiveId" clId="{91BCFC73-4E13-4E74-A3D0-84823045CF58}" dt="2019-09-23T23:39:00.765" v="410" actId="26606"/>
          <ac:spMkLst>
            <pc:docMk/>
            <pc:sldMk cId="1191738995" sldId="263"/>
            <ac:spMk id="15" creationId="{5890DB48-571F-4555-8C4A-ADE03C0A6BD9}"/>
          </ac:spMkLst>
        </pc:spChg>
        <pc:spChg chg="add del">
          <ac:chgData name="stenell myers" userId="1d4b9e8f6be80cc3" providerId="LiveId" clId="{91BCFC73-4E13-4E74-A3D0-84823045CF58}" dt="2019-09-23T23:39:00.765" v="410" actId="26606"/>
          <ac:spMkLst>
            <pc:docMk/>
            <pc:sldMk cId="1191738995" sldId="263"/>
            <ac:spMk id="16" creationId="{C0A3D0E9-F0EC-4889-8704-20D62BD7134A}"/>
          </ac:spMkLst>
        </pc:spChg>
        <pc:spChg chg="add del">
          <ac:chgData name="stenell myers" userId="1d4b9e8f6be80cc3" providerId="LiveId" clId="{91BCFC73-4E13-4E74-A3D0-84823045CF58}" dt="2019-09-23T23:39:00.765" v="410" actId="26606"/>
          <ac:spMkLst>
            <pc:docMk/>
            <pc:sldMk cId="1191738995" sldId="263"/>
            <ac:spMk id="17" creationId="{F736D679-B037-43B8-A67C-D8D491F7AAD4}"/>
          </ac:spMkLst>
        </pc:spChg>
        <pc:spChg chg="add del">
          <ac:chgData name="stenell myers" userId="1d4b9e8f6be80cc3" providerId="LiveId" clId="{91BCFC73-4E13-4E74-A3D0-84823045CF58}" dt="2019-09-23T23:41:54.288" v="446" actId="26606"/>
          <ac:spMkLst>
            <pc:docMk/>
            <pc:sldMk cId="1191738995" sldId="263"/>
            <ac:spMk id="23" creationId="{EB949D8D-8E17-4DBF-BEA8-13C57BF63803}"/>
          </ac:spMkLst>
        </pc:spChg>
        <pc:spChg chg="add del">
          <ac:chgData name="stenell myers" userId="1d4b9e8f6be80cc3" providerId="LiveId" clId="{91BCFC73-4E13-4E74-A3D0-84823045CF58}" dt="2019-09-23T23:41:54.288" v="446" actId="26606"/>
          <ac:spMkLst>
            <pc:docMk/>
            <pc:sldMk cId="1191738995" sldId="263"/>
            <ac:spMk id="24" creationId="{4BC6FC45-D4D9-4025-91DA-272D318D372B}"/>
          </ac:spMkLst>
        </pc:spChg>
        <pc:spChg chg="add del">
          <ac:chgData name="stenell myers" userId="1d4b9e8f6be80cc3" providerId="LiveId" clId="{91BCFC73-4E13-4E74-A3D0-84823045CF58}" dt="2019-09-23T23:41:54.288" v="446" actId="26606"/>
          <ac:spMkLst>
            <pc:docMk/>
            <pc:sldMk cId="1191738995" sldId="263"/>
            <ac:spMk id="25" creationId="{EA284212-C175-4C82-B112-A5208F70CB53}"/>
          </ac:spMkLst>
        </pc:spChg>
        <pc:spChg chg="add del">
          <ac:chgData name="stenell myers" userId="1d4b9e8f6be80cc3" providerId="LiveId" clId="{91BCFC73-4E13-4E74-A3D0-84823045CF58}" dt="2019-09-23T23:41:06.033" v="432" actId="26606"/>
          <ac:spMkLst>
            <pc:docMk/>
            <pc:sldMk cId="1191738995" sldId="263"/>
            <ac:spMk id="26" creationId="{EB949D8D-8E17-4DBF-BEA8-13C57BF63803}"/>
          </ac:spMkLst>
        </pc:spChg>
        <pc:spChg chg="add del">
          <ac:chgData name="stenell myers" userId="1d4b9e8f6be80cc3" providerId="LiveId" clId="{91BCFC73-4E13-4E74-A3D0-84823045CF58}" dt="2019-09-23T23:41:54.288" v="446" actId="26606"/>
          <ac:spMkLst>
            <pc:docMk/>
            <pc:sldMk cId="1191738995" sldId="263"/>
            <ac:spMk id="27" creationId="{619EC706-8928-4DFD-8084-35D599EB434F}"/>
          </ac:spMkLst>
        </pc:spChg>
        <pc:spChg chg="add del">
          <ac:chgData name="stenell myers" userId="1d4b9e8f6be80cc3" providerId="LiveId" clId="{91BCFC73-4E13-4E74-A3D0-84823045CF58}" dt="2019-09-23T23:41:06.033" v="432" actId="26606"/>
          <ac:spMkLst>
            <pc:docMk/>
            <pc:sldMk cId="1191738995" sldId="263"/>
            <ac:spMk id="28" creationId="{4BC6FC45-D4D9-4025-91DA-272D318D372B}"/>
          </ac:spMkLst>
        </pc:spChg>
        <pc:spChg chg="add del">
          <ac:chgData name="stenell myers" userId="1d4b9e8f6be80cc3" providerId="LiveId" clId="{91BCFC73-4E13-4E74-A3D0-84823045CF58}" dt="2019-09-23T23:43:30.712" v="458" actId="26606"/>
          <ac:spMkLst>
            <pc:docMk/>
            <pc:sldMk cId="1191738995" sldId="263"/>
            <ac:spMk id="29" creationId="{EB949D8D-8E17-4DBF-BEA8-13C57BF63803}"/>
          </ac:spMkLst>
        </pc:spChg>
        <pc:spChg chg="add del">
          <ac:chgData name="stenell myers" userId="1d4b9e8f6be80cc3" providerId="LiveId" clId="{91BCFC73-4E13-4E74-A3D0-84823045CF58}" dt="2019-09-23T23:41:06.033" v="432" actId="26606"/>
          <ac:spMkLst>
            <pc:docMk/>
            <pc:sldMk cId="1191738995" sldId="263"/>
            <ac:spMk id="30" creationId="{EA284212-C175-4C82-B112-A5208F70CB53}"/>
          </ac:spMkLst>
        </pc:spChg>
        <pc:spChg chg="add del">
          <ac:chgData name="stenell myers" userId="1d4b9e8f6be80cc3" providerId="LiveId" clId="{91BCFC73-4E13-4E74-A3D0-84823045CF58}" dt="2019-09-23T23:43:30.712" v="458" actId="26606"/>
          <ac:spMkLst>
            <pc:docMk/>
            <pc:sldMk cId="1191738995" sldId="263"/>
            <ac:spMk id="31" creationId="{4BC6FC45-D4D9-4025-91DA-272D318D372B}"/>
          </ac:spMkLst>
        </pc:spChg>
        <pc:spChg chg="add del">
          <ac:chgData name="stenell myers" userId="1d4b9e8f6be80cc3" providerId="LiveId" clId="{91BCFC73-4E13-4E74-A3D0-84823045CF58}" dt="2019-09-23T23:41:06.033" v="432" actId="26606"/>
          <ac:spMkLst>
            <pc:docMk/>
            <pc:sldMk cId="1191738995" sldId="263"/>
            <ac:spMk id="32" creationId="{619EC706-8928-4DFD-8084-35D599EB434F}"/>
          </ac:spMkLst>
        </pc:spChg>
        <pc:spChg chg="add del">
          <ac:chgData name="stenell myers" userId="1d4b9e8f6be80cc3" providerId="LiveId" clId="{91BCFC73-4E13-4E74-A3D0-84823045CF58}" dt="2019-09-23T23:43:30.712" v="458" actId="26606"/>
          <ac:spMkLst>
            <pc:docMk/>
            <pc:sldMk cId="1191738995" sldId="263"/>
            <ac:spMk id="33" creationId="{EA284212-C175-4C82-B112-A5208F70CB53}"/>
          </ac:spMkLst>
        </pc:spChg>
        <pc:spChg chg="add del">
          <ac:chgData name="stenell myers" userId="1d4b9e8f6be80cc3" providerId="LiveId" clId="{91BCFC73-4E13-4E74-A3D0-84823045CF58}" dt="2019-09-23T23:41:16.658" v="434" actId="26606"/>
          <ac:spMkLst>
            <pc:docMk/>
            <pc:sldMk cId="1191738995" sldId="263"/>
            <ac:spMk id="34" creationId="{EB949D8D-8E17-4DBF-BEA8-13C57BF63803}"/>
          </ac:spMkLst>
        </pc:spChg>
        <pc:spChg chg="add del">
          <ac:chgData name="stenell myers" userId="1d4b9e8f6be80cc3" providerId="LiveId" clId="{91BCFC73-4E13-4E74-A3D0-84823045CF58}" dt="2019-09-23T23:41:16.658" v="434" actId="26606"/>
          <ac:spMkLst>
            <pc:docMk/>
            <pc:sldMk cId="1191738995" sldId="263"/>
            <ac:spMk id="35" creationId="{4BC6FC45-D4D9-4025-91DA-272D318D372B}"/>
          </ac:spMkLst>
        </pc:spChg>
        <pc:spChg chg="add del">
          <ac:chgData name="stenell myers" userId="1d4b9e8f6be80cc3" providerId="LiveId" clId="{91BCFC73-4E13-4E74-A3D0-84823045CF58}" dt="2019-09-23T23:41:16.658" v="434" actId="26606"/>
          <ac:spMkLst>
            <pc:docMk/>
            <pc:sldMk cId="1191738995" sldId="263"/>
            <ac:spMk id="36" creationId="{EA284212-C175-4C82-B112-A5208F70CB53}"/>
          </ac:spMkLst>
        </pc:spChg>
        <pc:spChg chg="add del">
          <ac:chgData name="stenell myers" userId="1d4b9e8f6be80cc3" providerId="LiveId" clId="{91BCFC73-4E13-4E74-A3D0-84823045CF58}" dt="2019-09-23T23:41:16.658" v="434" actId="26606"/>
          <ac:spMkLst>
            <pc:docMk/>
            <pc:sldMk cId="1191738995" sldId="263"/>
            <ac:spMk id="37" creationId="{619EC706-8928-4DFD-8084-35D599EB434F}"/>
          </ac:spMkLst>
        </pc:spChg>
        <pc:spChg chg="add del">
          <ac:chgData name="stenell myers" userId="1d4b9e8f6be80cc3" providerId="LiveId" clId="{91BCFC73-4E13-4E74-A3D0-84823045CF58}" dt="2019-09-23T23:43:30.712" v="458" actId="26606"/>
          <ac:spMkLst>
            <pc:docMk/>
            <pc:sldMk cId="1191738995" sldId="263"/>
            <ac:spMk id="38" creationId="{619EC706-8928-4DFD-8084-35D599EB434F}"/>
          </ac:spMkLst>
        </pc:spChg>
        <pc:spChg chg="add del">
          <ac:chgData name="stenell myers" userId="1d4b9e8f6be80cc3" providerId="LiveId" clId="{91BCFC73-4E13-4E74-A3D0-84823045CF58}" dt="2019-09-23T23:41:19.132" v="436" actId="26606"/>
          <ac:spMkLst>
            <pc:docMk/>
            <pc:sldMk cId="1191738995" sldId="263"/>
            <ac:spMk id="39" creationId="{0BBB6B01-5B73-410C-B70E-8CF2FA470D11}"/>
          </ac:spMkLst>
        </pc:spChg>
        <pc:spChg chg="add del">
          <ac:chgData name="stenell myers" userId="1d4b9e8f6be80cc3" providerId="LiveId" clId="{91BCFC73-4E13-4E74-A3D0-84823045CF58}" dt="2019-09-23T23:41:19.132" v="436" actId="26606"/>
          <ac:spMkLst>
            <pc:docMk/>
            <pc:sldMk cId="1191738995" sldId="263"/>
            <ac:spMk id="40" creationId="{8712F587-12D0-435C-8E3F-F44C36EE71B8}"/>
          </ac:spMkLst>
        </pc:spChg>
        <pc:spChg chg="add del">
          <ac:chgData name="stenell myers" userId="1d4b9e8f6be80cc3" providerId="LiveId" clId="{91BCFC73-4E13-4E74-A3D0-84823045CF58}" dt="2019-09-23T23:43:30.704" v="457" actId="26606"/>
          <ac:spMkLst>
            <pc:docMk/>
            <pc:sldMk cId="1191738995" sldId="263"/>
            <ac:spMk id="41" creationId="{EB949D8D-8E17-4DBF-BEA8-13C57BF63803}"/>
          </ac:spMkLst>
        </pc:spChg>
        <pc:spChg chg="add del">
          <ac:chgData name="stenell myers" userId="1d4b9e8f6be80cc3" providerId="LiveId" clId="{91BCFC73-4E13-4E74-A3D0-84823045CF58}" dt="2019-09-23T23:41:23.628" v="438" actId="26606"/>
          <ac:spMkLst>
            <pc:docMk/>
            <pc:sldMk cId="1191738995" sldId="263"/>
            <ac:spMk id="42" creationId="{D1361653-1899-40D5-AFDF-07D88AD01964}"/>
          </ac:spMkLst>
        </pc:spChg>
        <pc:spChg chg="add del">
          <ac:chgData name="stenell myers" userId="1d4b9e8f6be80cc3" providerId="LiveId" clId="{91BCFC73-4E13-4E74-A3D0-84823045CF58}" dt="2019-09-23T23:41:23.628" v="438" actId="26606"/>
          <ac:spMkLst>
            <pc:docMk/>
            <pc:sldMk cId="1191738995" sldId="263"/>
            <ac:spMk id="43" creationId="{458F0425-DCEB-462D-A06F-7DFDD2FDF821}"/>
          </ac:spMkLst>
        </pc:spChg>
        <pc:spChg chg="add del">
          <ac:chgData name="stenell myers" userId="1d4b9e8f6be80cc3" providerId="LiveId" clId="{91BCFC73-4E13-4E74-A3D0-84823045CF58}" dt="2019-09-23T23:41:23.628" v="438" actId="26606"/>
          <ac:spMkLst>
            <pc:docMk/>
            <pc:sldMk cId="1191738995" sldId="263"/>
            <ac:spMk id="44" creationId="{DA70624B-2458-4127-BF8B-A209062ED22A}"/>
          </ac:spMkLst>
        </pc:spChg>
        <pc:spChg chg="add del">
          <ac:chgData name="stenell myers" userId="1d4b9e8f6be80cc3" providerId="LiveId" clId="{91BCFC73-4E13-4E74-A3D0-84823045CF58}" dt="2019-09-23T23:41:23.628" v="438" actId="26606"/>
          <ac:spMkLst>
            <pc:docMk/>
            <pc:sldMk cId="1191738995" sldId="263"/>
            <ac:spMk id="45" creationId="{CBAE5E18-89E5-4B66-A4ED-71860A61349B}"/>
          </ac:spMkLst>
        </pc:spChg>
        <pc:spChg chg="add del">
          <ac:chgData name="stenell myers" userId="1d4b9e8f6be80cc3" providerId="LiveId" clId="{91BCFC73-4E13-4E74-A3D0-84823045CF58}" dt="2019-09-23T23:43:30.704" v="457" actId="26606"/>
          <ac:spMkLst>
            <pc:docMk/>
            <pc:sldMk cId="1191738995" sldId="263"/>
            <ac:spMk id="46" creationId="{4BC6FC45-D4D9-4025-91DA-272D318D372B}"/>
          </ac:spMkLst>
        </pc:spChg>
        <pc:spChg chg="add del">
          <ac:chgData name="stenell myers" userId="1d4b9e8f6be80cc3" providerId="LiveId" clId="{91BCFC73-4E13-4E74-A3D0-84823045CF58}" dt="2019-09-23T23:43:30.704" v="457" actId="26606"/>
          <ac:spMkLst>
            <pc:docMk/>
            <pc:sldMk cId="1191738995" sldId="263"/>
            <ac:spMk id="47" creationId="{EA284212-C175-4C82-B112-A5208F70CB53}"/>
          </ac:spMkLst>
        </pc:spChg>
        <pc:spChg chg="add del">
          <ac:chgData name="stenell myers" userId="1d4b9e8f6be80cc3" providerId="LiveId" clId="{91BCFC73-4E13-4E74-A3D0-84823045CF58}" dt="2019-09-23T23:44:33.736" v="467" actId="26606"/>
          <ac:spMkLst>
            <pc:docMk/>
            <pc:sldMk cId="1191738995" sldId="263"/>
            <ac:spMk id="48" creationId="{EB949D8D-8E17-4DBF-BEA8-13C57BF63803}"/>
          </ac:spMkLst>
        </pc:spChg>
        <pc:spChg chg="add del">
          <ac:chgData name="stenell myers" userId="1d4b9e8f6be80cc3" providerId="LiveId" clId="{91BCFC73-4E13-4E74-A3D0-84823045CF58}" dt="2019-09-23T23:43:30.704" v="457" actId="26606"/>
          <ac:spMkLst>
            <pc:docMk/>
            <pc:sldMk cId="1191738995" sldId="263"/>
            <ac:spMk id="49" creationId="{619EC706-8928-4DFD-8084-35D599EB434F}"/>
          </ac:spMkLst>
        </pc:spChg>
        <pc:spChg chg="add del">
          <ac:chgData name="stenell myers" userId="1d4b9e8f6be80cc3" providerId="LiveId" clId="{91BCFC73-4E13-4E74-A3D0-84823045CF58}" dt="2019-09-23T23:44:33.736" v="467" actId="26606"/>
          <ac:spMkLst>
            <pc:docMk/>
            <pc:sldMk cId="1191738995" sldId="263"/>
            <ac:spMk id="50" creationId="{4BC6FC45-D4D9-4025-91DA-272D318D372B}"/>
          </ac:spMkLst>
        </pc:spChg>
        <pc:spChg chg="add del">
          <ac:chgData name="stenell myers" userId="1d4b9e8f6be80cc3" providerId="LiveId" clId="{91BCFC73-4E13-4E74-A3D0-84823045CF58}" dt="2019-09-23T23:44:33.736" v="467" actId="26606"/>
          <ac:spMkLst>
            <pc:docMk/>
            <pc:sldMk cId="1191738995" sldId="263"/>
            <ac:spMk id="51" creationId="{EA284212-C175-4C82-B112-A5208F70CB53}"/>
          </ac:spMkLst>
        </pc:spChg>
        <pc:spChg chg="add del">
          <ac:chgData name="stenell myers" userId="1d4b9e8f6be80cc3" providerId="LiveId" clId="{91BCFC73-4E13-4E74-A3D0-84823045CF58}" dt="2019-09-23T23:44:33.736" v="467" actId="26606"/>
          <ac:spMkLst>
            <pc:docMk/>
            <pc:sldMk cId="1191738995" sldId="263"/>
            <ac:spMk id="52" creationId="{619EC706-8928-4DFD-8084-35D599EB434F}"/>
          </ac:spMkLst>
        </pc:spChg>
        <pc:picChg chg="add mod ord">
          <ac:chgData name="stenell myers" userId="1d4b9e8f6be80cc3" providerId="LiveId" clId="{91BCFC73-4E13-4E74-A3D0-84823045CF58}" dt="2019-09-23T23:46:08.850" v="483" actId="14100"/>
          <ac:picMkLst>
            <pc:docMk/>
            <pc:sldMk cId="1191738995" sldId="263"/>
            <ac:picMk id="21" creationId="{ECAE51FA-A9AA-4B3C-9EDB-3BF8F2CFE53D}"/>
          </ac:picMkLst>
        </pc:picChg>
      </pc:sldChg>
      <pc:sldChg chg="addSp delSp modSp add mod setBg setClrOvrMap">
        <pc:chgData name="stenell myers" userId="1d4b9e8f6be80cc3" providerId="LiveId" clId="{91BCFC73-4E13-4E74-A3D0-84823045CF58}" dt="2019-09-24T00:17:37.147" v="643" actId="1076"/>
        <pc:sldMkLst>
          <pc:docMk/>
          <pc:sldMk cId="1398494249" sldId="264"/>
        </pc:sldMkLst>
        <pc:spChg chg="mod">
          <ac:chgData name="stenell myers" userId="1d4b9e8f6be80cc3" providerId="LiveId" clId="{91BCFC73-4E13-4E74-A3D0-84823045CF58}" dt="2019-09-24T00:17:15.442" v="641" actId="26606"/>
          <ac:spMkLst>
            <pc:docMk/>
            <pc:sldMk cId="1398494249" sldId="264"/>
            <ac:spMk id="2" creationId="{99BE4D8B-DFDB-4362-9348-02C774DE32CF}"/>
          </ac:spMkLst>
        </pc:spChg>
        <pc:spChg chg="mod">
          <ac:chgData name="stenell myers" userId="1d4b9e8f6be80cc3" providerId="LiveId" clId="{91BCFC73-4E13-4E74-A3D0-84823045CF58}" dt="2019-09-24T00:17:15.442" v="641" actId="26606"/>
          <ac:spMkLst>
            <pc:docMk/>
            <pc:sldMk cId="1398494249" sldId="264"/>
            <ac:spMk id="3" creationId="{518E1EB6-A4B1-496B-B8B3-6146BE78438A}"/>
          </ac:spMkLst>
        </pc:spChg>
        <pc:spChg chg="add del">
          <ac:chgData name="stenell myers" userId="1d4b9e8f6be80cc3" providerId="LiveId" clId="{91BCFC73-4E13-4E74-A3D0-84823045CF58}" dt="2019-09-24T00:08:30.896" v="541" actId="26606"/>
          <ac:spMkLst>
            <pc:docMk/>
            <pc:sldMk cId="1398494249" sldId="264"/>
            <ac:spMk id="8" creationId="{5890DB48-571F-4555-8C4A-ADE03C0A6BD9}"/>
          </ac:spMkLst>
        </pc:spChg>
        <pc:spChg chg="add del">
          <ac:chgData name="stenell myers" userId="1d4b9e8f6be80cc3" providerId="LiveId" clId="{91BCFC73-4E13-4E74-A3D0-84823045CF58}" dt="2019-09-24T00:08:30.896" v="541" actId="26606"/>
          <ac:spMkLst>
            <pc:docMk/>
            <pc:sldMk cId="1398494249" sldId="264"/>
            <ac:spMk id="10" creationId="{C0A3D0E9-F0EC-4889-8704-20D62BD7134A}"/>
          </ac:spMkLst>
        </pc:spChg>
        <pc:spChg chg="add del">
          <ac:chgData name="stenell myers" userId="1d4b9e8f6be80cc3" providerId="LiveId" clId="{91BCFC73-4E13-4E74-A3D0-84823045CF58}" dt="2019-09-24T00:08:30.896" v="541" actId="26606"/>
          <ac:spMkLst>
            <pc:docMk/>
            <pc:sldMk cId="1398494249" sldId="264"/>
            <ac:spMk id="12" creationId="{F736D679-B037-43B8-A67C-D8D491F7AAD4}"/>
          </ac:spMkLst>
        </pc:spChg>
        <pc:spChg chg="add del">
          <ac:chgData name="stenell myers" userId="1d4b9e8f6be80cc3" providerId="LiveId" clId="{91BCFC73-4E13-4E74-A3D0-84823045CF58}" dt="2019-09-24T00:08:30.896" v="541" actId="26606"/>
          <ac:spMkLst>
            <pc:docMk/>
            <pc:sldMk cId="1398494249" sldId="264"/>
            <ac:spMk id="14" creationId="{D45DD412-4B8E-4F4E-8164-15667C4EA259}"/>
          </ac:spMkLst>
        </pc:spChg>
        <pc:spChg chg="add del">
          <ac:chgData name="stenell myers" userId="1d4b9e8f6be80cc3" providerId="LiveId" clId="{91BCFC73-4E13-4E74-A3D0-84823045CF58}" dt="2019-09-24T00:08:33.058" v="543" actId="26606"/>
          <ac:spMkLst>
            <pc:docMk/>
            <pc:sldMk cId="1398494249" sldId="264"/>
            <ac:spMk id="16" creationId="{ED15573D-0E45-4691-B525-471152EC18CD}"/>
          </ac:spMkLst>
        </pc:spChg>
        <pc:spChg chg="add del">
          <ac:chgData name="stenell myers" userId="1d4b9e8f6be80cc3" providerId="LiveId" clId="{91BCFC73-4E13-4E74-A3D0-84823045CF58}" dt="2019-09-24T00:08:33.058" v="543" actId="26606"/>
          <ac:spMkLst>
            <pc:docMk/>
            <pc:sldMk cId="1398494249" sldId="264"/>
            <ac:spMk id="17" creationId="{9E448559-19A4-4252-8C27-54C1DA906F8A}"/>
          </ac:spMkLst>
        </pc:spChg>
        <pc:spChg chg="add del">
          <ac:chgData name="stenell myers" userId="1d4b9e8f6be80cc3" providerId="LiveId" clId="{91BCFC73-4E13-4E74-A3D0-84823045CF58}" dt="2019-09-24T00:08:33.058" v="543" actId="26606"/>
          <ac:spMkLst>
            <pc:docMk/>
            <pc:sldMk cId="1398494249" sldId="264"/>
            <ac:spMk id="18" creationId="{1B19C35E-4E30-4F1D-9FC2-F2FA6191E453}"/>
          </ac:spMkLst>
        </pc:spChg>
        <pc:spChg chg="add del">
          <ac:chgData name="stenell myers" userId="1d4b9e8f6be80cc3" providerId="LiveId" clId="{91BCFC73-4E13-4E74-A3D0-84823045CF58}" dt="2019-09-24T00:08:35.195" v="545" actId="26606"/>
          <ac:spMkLst>
            <pc:docMk/>
            <pc:sldMk cId="1398494249" sldId="264"/>
            <ac:spMk id="20" creationId="{ED15573D-0E45-4691-B525-471152EC18CD}"/>
          </ac:spMkLst>
        </pc:spChg>
        <pc:spChg chg="add del">
          <ac:chgData name="stenell myers" userId="1d4b9e8f6be80cc3" providerId="LiveId" clId="{91BCFC73-4E13-4E74-A3D0-84823045CF58}" dt="2019-09-24T00:08:35.195" v="545" actId="26606"/>
          <ac:spMkLst>
            <pc:docMk/>
            <pc:sldMk cId="1398494249" sldId="264"/>
            <ac:spMk id="21" creationId="{9E448559-19A4-4252-8C27-54C1DA906F8A}"/>
          </ac:spMkLst>
        </pc:spChg>
        <pc:spChg chg="add del">
          <ac:chgData name="stenell myers" userId="1d4b9e8f6be80cc3" providerId="LiveId" clId="{91BCFC73-4E13-4E74-A3D0-84823045CF58}" dt="2019-09-24T00:08:35.195" v="545" actId="26606"/>
          <ac:spMkLst>
            <pc:docMk/>
            <pc:sldMk cId="1398494249" sldId="264"/>
            <ac:spMk id="22" creationId="{1B19C35E-4E30-4F1D-9FC2-F2FA6191E453}"/>
          </ac:spMkLst>
        </pc:spChg>
        <pc:spChg chg="add del">
          <ac:chgData name="stenell myers" userId="1d4b9e8f6be80cc3" providerId="LiveId" clId="{91BCFC73-4E13-4E74-A3D0-84823045CF58}" dt="2019-09-24T00:08:39.403" v="547" actId="26606"/>
          <ac:spMkLst>
            <pc:docMk/>
            <pc:sldMk cId="1398494249" sldId="264"/>
            <ac:spMk id="24" creationId="{7203729A-66E4-4139-B3DB-CECEF6DA523A}"/>
          </ac:spMkLst>
        </pc:spChg>
        <pc:spChg chg="add del">
          <ac:chgData name="stenell myers" userId="1d4b9e8f6be80cc3" providerId="LiveId" clId="{91BCFC73-4E13-4E74-A3D0-84823045CF58}" dt="2019-09-24T00:08:39.403" v="547" actId="26606"/>
          <ac:spMkLst>
            <pc:docMk/>
            <pc:sldMk cId="1398494249" sldId="264"/>
            <ac:spMk id="25" creationId="{448B0185-BF60-40FC-A3B6-BF883AD4E79A}"/>
          </ac:spMkLst>
        </pc:spChg>
        <pc:spChg chg="add del">
          <ac:chgData name="stenell myers" userId="1d4b9e8f6be80cc3" providerId="LiveId" clId="{91BCFC73-4E13-4E74-A3D0-84823045CF58}" dt="2019-09-24T00:08:39.403" v="547" actId="26606"/>
          <ac:spMkLst>
            <pc:docMk/>
            <pc:sldMk cId="1398494249" sldId="264"/>
            <ac:spMk id="26" creationId="{75FF99E5-A26E-4AC8-AA09-A9F829E3AEAC}"/>
          </ac:spMkLst>
        </pc:spChg>
        <pc:spChg chg="add del">
          <ac:chgData name="stenell myers" userId="1d4b9e8f6be80cc3" providerId="LiveId" clId="{91BCFC73-4E13-4E74-A3D0-84823045CF58}" dt="2019-09-24T00:08:40.657" v="549" actId="26606"/>
          <ac:spMkLst>
            <pc:docMk/>
            <pc:sldMk cId="1398494249" sldId="264"/>
            <ac:spMk id="29" creationId="{A009E310-C7C2-4F23-B466-4417C8ED3B99}"/>
          </ac:spMkLst>
        </pc:spChg>
        <pc:spChg chg="add del">
          <ac:chgData name="stenell myers" userId="1d4b9e8f6be80cc3" providerId="LiveId" clId="{91BCFC73-4E13-4E74-A3D0-84823045CF58}" dt="2019-09-24T00:08:40.657" v="549" actId="26606"/>
          <ac:spMkLst>
            <pc:docMk/>
            <pc:sldMk cId="1398494249" sldId="264"/>
            <ac:spMk id="30" creationId="{A4C31FF5-F97E-4082-BFC5-A880DB9F3F00}"/>
          </ac:spMkLst>
        </pc:spChg>
        <pc:spChg chg="add del">
          <ac:chgData name="stenell myers" userId="1d4b9e8f6be80cc3" providerId="LiveId" clId="{91BCFC73-4E13-4E74-A3D0-84823045CF58}" dt="2019-09-24T00:08:40.657" v="549" actId="26606"/>
          <ac:spMkLst>
            <pc:docMk/>
            <pc:sldMk cId="1398494249" sldId="264"/>
            <ac:spMk id="31" creationId="{6015B4CE-42DE-4E9B-B800-B5B8142E6FCB}"/>
          </ac:spMkLst>
        </pc:spChg>
        <pc:spChg chg="add del">
          <ac:chgData name="stenell myers" userId="1d4b9e8f6be80cc3" providerId="LiveId" clId="{91BCFC73-4E13-4E74-A3D0-84823045CF58}" dt="2019-09-24T00:08:44.151" v="551" actId="26606"/>
          <ac:spMkLst>
            <pc:docMk/>
            <pc:sldMk cId="1398494249" sldId="264"/>
            <ac:spMk id="33" creationId="{A009E310-C7C2-4F23-B466-4417C8ED3B99}"/>
          </ac:spMkLst>
        </pc:spChg>
        <pc:spChg chg="add del">
          <ac:chgData name="stenell myers" userId="1d4b9e8f6be80cc3" providerId="LiveId" clId="{91BCFC73-4E13-4E74-A3D0-84823045CF58}" dt="2019-09-24T00:08:44.151" v="551" actId="26606"/>
          <ac:spMkLst>
            <pc:docMk/>
            <pc:sldMk cId="1398494249" sldId="264"/>
            <ac:spMk id="34" creationId="{A4C31FF5-F97E-4082-BFC5-A880DB9F3F00}"/>
          </ac:spMkLst>
        </pc:spChg>
        <pc:spChg chg="add del">
          <ac:chgData name="stenell myers" userId="1d4b9e8f6be80cc3" providerId="LiveId" clId="{91BCFC73-4E13-4E74-A3D0-84823045CF58}" dt="2019-09-24T00:08:44.151" v="551" actId="26606"/>
          <ac:spMkLst>
            <pc:docMk/>
            <pc:sldMk cId="1398494249" sldId="264"/>
            <ac:spMk id="35" creationId="{6015B4CE-42DE-4E9B-B800-B5B8142E6FCB}"/>
          </ac:spMkLst>
        </pc:spChg>
        <pc:spChg chg="add del">
          <ac:chgData name="stenell myers" userId="1d4b9e8f6be80cc3" providerId="LiveId" clId="{91BCFC73-4E13-4E74-A3D0-84823045CF58}" dt="2019-09-24T00:09:19.013" v="562" actId="26606"/>
          <ac:spMkLst>
            <pc:docMk/>
            <pc:sldMk cId="1398494249" sldId="264"/>
            <ac:spMk id="37" creationId="{F04BED5A-E98E-4DA0-BAA5-4F6AB2492D6C}"/>
          </ac:spMkLst>
        </pc:spChg>
        <pc:spChg chg="add del">
          <ac:chgData name="stenell myers" userId="1d4b9e8f6be80cc3" providerId="LiveId" clId="{91BCFC73-4E13-4E74-A3D0-84823045CF58}" dt="2019-09-24T00:09:19.013" v="562" actId="26606"/>
          <ac:spMkLst>
            <pc:docMk/>
            <pc:sldMk cId="1398494249" sldId="264"/>
            <ac:spMk id="38" creationId="{EB64B94A-E40E-48CE-BD7B-C1A30AE572FB}"/>
          </ac:spMkLst>
        </pc:spChg>
        <pc:spChg chg="add del">
          <ac:chgData name="stenell myers" userId="1d4b9e8f6be80cc3" providerId="LiveId" clId="{91BCFC73-4E13-4E74-A3D0-84823045CF58}" dt="2019-09-24T00:09:19.013" v="562" actId="26606"/>
          <ac:spMkLst>
            <pc:docMk/>
            <pc:sldMk cId="1398494249" sldId="264"/>
            <ac:spMk id="40" creationId="{D1B26337-5AA4-470D-9687-5907CB53BAE9}"/>
          </ac:spMkLst>
        </pc:spChg>
        <pc:spChg chg="add del">
          <ac:chgData name="stenell myers" userId="1d4b9e8f6be80cc3" providerId="LiveId" clId="{91BCFC73-4E13-4E74-A3D0-84823045CF58}" dt="2019-09-24T00:09:18.984" v="561" actId="26606"/>
          <ac:spMkLst>
            <pc:docMk/>
            <pc:sldMk cId="1398494249" sldId="264"/>
            <ac:spMk id="45" creationId="{ED15573D-0E45-4691-B525-471152EC18CD}"/>
          </ac:spMkLst>
        </pc:spChg>
        <pc:spChg chg="add del">
          <ac:chgData name="stenell myers" userId="1d4b9e8f6be80cc3" providerId="LiveId" clId="{91BCFC73-4E13-4E74-A3D0-84823045CF58}" dt="2019-09-24T00:09:18.984" v="561" actId="26606"/>
          <ac:spMkLst>
            <pc:docMk/>
            <pc:sldMk cId="1398494249" sldId="264"/>
            <ac:spMk id="47" creationId="{9E448559-19A4-4252-8C27-54C1DA906F8A}"/>
          </ac:spMkLst>
        </pc:spChg>
        <pc:spChg chg="add del">
          <ac:chgData name="stenell myers" userId="1d4b9e8f6be80cc3" providerId="LiveId" clId="{91BCFC73-4E13-4E74-A3D0-84823045CF58}" dt="2019-09-24T00:09:18.984" v="561" actId="26606"/>
          <ac:spMkLst>
            <pc:docMk/>
            <pc:sldMk cId="1398494249" sldId="264"/>
            <ac:spMk id="49" creationId="{1B19C35E-4E30-4F1D-9FC2-F2FA6191E453}"/>
          </ac:spMkLst>
        </pc:spChg>
        <pc:spChg chg="add del">
          <ac:chgData name="stenell myers" userId="1d4b9e8f6be80cc3" providerId="LiveId" clId="{91BCFC73-4E13-4E74-A3D0-84823045CF58}" dt="2019-09-24T00:12:22.278" v="598" actId="26606"/>
          <ac:spMkLst>
            <pc:docMk/>
            <pc:sldMk cId="1398494249" sldId="264"/>
            <ac:spMk id="51" creationId="{047E1103-B264-49BE-BC2A-F4E40BD33B41}"/>
          </ac:spMkLst>
        </pc:spChg>
        <pc:spChg chg="add del">
          <ac:chgData name="stenell myers" userId="1d4b9e8f6be80cc3" providerId="LiveId" clId="{91BCFC73-4E13-4E74-A3D0-84823045CF58}" dt="2019-09-24T00:12:22.278" v="598" actId="26606"/>
          <ac:spMkLst>
            <pc:docMk/>
            <pc:sldMk cId="1398494249" sldId="264"/>
            <ac:spMk id="52" creationId="{065FAA58-0EDC-412F-A5F8-01968BE6052E}"/>
          </ac:spMkLst>
        </pc:spChg>
        <pc:spChg chg="add del">
          <ac:chgData name="stenell myers" userId="1d4b9e8f6be80cc3" providerId="LiveId" clId="{91BCFC73-4E13-4E74-A3D0-84823045CF58}" dt="2019-09-24T00:12:22.278" v="598" actId="26606"/>
          <ac:spMkLst>
            <pc:docMk/>
            <pc:sldMk cId="1398494249" sldId="264"/>
            <ac:spMk id="53" creationId="{52DA11B6-B538-4624-9628-98B823D761D5}"/>
          </ac:spMkLst>
        </pc:spChg>
        <pc:spChg chg="add del">
          <ac:chgData name="stenell myers" userId="1d4b9e8f6be80cc3" providerId="LiveId" clId="{91BCFC73-4E13-4E74-A3D0-84823045CF58}" dt="2019-09-24T00:12:22.278" v="598" actId="26606"/>
          <ac:spMkLst>
            <pc:docMk/>
            <pc:sldMk cId="1398494249" sldId="264"/>
            <ac:spMk id="54" creationId="{C8089CB0-2F03-4E3C-ADBB-570A3BE78F86}"/>
          </ac:spMkLst>
        </pc:spChg>
        <pc:spChg chg="add del">
          <ac:chgData name="stenell myers" userId="1d4b9e8f6be80cc3" providerId="LiveId" clId="{91BCFC73-4E13-4E74-A3D0-84823045CF58}" dt="2019-09-24T00:12:22.278" v="598" actId="26606"/>
          <ac:spMkLst>
            <pc:docMk/>
            <pc:sldMk cId="1398494249" sldId="264"/>
            <ac:spMk id="55" creationId="{CFB1CB5B-67A5-45DB-B8E1-7A09A642E3E4}"/>
          </ac:spMkLst>
        </pc:spChg>
        <pc:spChg chg="add del">
          <ac:chgData name="stenell myers" userId="1d4b9e8f6be80cc3" providerId="LiveId" clId="{91BCFC73-4E13-4E74-A3D0-84823045CF58}" dt="2019-09-24T00:12:22.278" v="598" actId="26606"/>
          <ac:spMkLst>
            <pc:docMk/>
            <pc:sldMk cId="1398494249" sldId="264"/>
            <ac:spMk id="56" creationId="{0DBA80B1-3B69-49C0-8AC9-716ABA57F577}"/>
          </ac:spMkLst>
        </pc:spChg>
        <pc:spChg chg="add del">
          <ac:chgData name="stenell myers" userId="1d4b9e8f6be80cc3" providerId="LiveId" clId="{91BCFC73-4E13-4E74-A3D0-84823045CF58}" dt="2019-09-24T00:16:58.482" v="637" actId="26606"/>
          <ac:spMkLst>
            <pc:docMk/>
            <pc:sldMk cId="1398494249" sldId="264"/>
            <ac:spMk id="61" creationId="{44ED18C4-67E3-43CE-9EC7-3809C35EE03F}"/>
          </ac:spMkLst>
        </pc:spChg>
        <pc:spChg chg="add del">
          <ac:chgData name="stenell myers" userId="1d4b9e8f6be80cc3" providerId="LiveId" clId="{91BCFC73-4E13-4E74-A3D0-84823045CF58}" dt="2019-09-24T00:16:58.482" v="637" actId="26606"/>
          <ac:spMkLst>
            <pc:docMk/>
            <pc:sldMk cId="1398494249" sldId="264"/>
            <ac:spMk id="63" creationId="{FBE714BB-FFC1-4759-9828-5B89BFD783A2}"/>
          </ac:spMkLst>
        </pc:spChg>
        <pc:spChg chg="add del">
          <ac:chgData name="stenell myers" userId="1d4b9e8f6be80cc3" providerId="LiveId" clId="{91BCFC73-4E13-4E74-A3D0-84823045CF58}" dt="2019-09-24T00:16:58.482" v="637" actId="26606"/>
          <ac:spMkLst>
            <pc:docMk/>
            <pc:sldMk cId="1398494249" sldId="264"/>
            <ac:spMk id="65" creationId="{8E0541FA-C333-41B0-AC8A-A3423BC48035}"/>
          </ac:spMkLst>
        </pc:spChg>
        <pc:spChg chg="add del">
          <ac:chgData name="stenell myers" userId="1d4b9e8f6be80cc3" providerId="LiveId" clId="{91BCFC73-4E13-4E74-A3D0-84823045CF58}" dt="2019-09-24T00:16:58.482" v="637" actId="26606"/>
          <ac:spMkLst>
            <pc:docMk/>
            <pc:sldMk cId="1398494249" sldId="264"/>
            <ac:spMk id="67" creationId="{FC7D8F6D-0BB8-4895-8D70-A6B6FF838B40}"/>
          </ac:spMkLst>
        </pc:spChg>
        <pc:spChg chg="add del">
          <ac:chgData name="stenell myers" userId="1d4b9e8f6be80cc3" providerId="LiveId" clId="{91BCFC73-4E13-4E74-A3D0-84823045CF58}" dt="2019-09-24T00:17:15.442" v="641" actId="26606"/>
          <ac:spMkLst>
            <pc:docMk/>
            <pc:sldMk cId="1398494249" sldId="264"/>
            <ac:spMk id="74" creationId="{2DC4AA0A-D9C3-4A0B-990D-1BCB0022A696}"/>
          </ac:spMkLst>
        </pc:spChg>
        <pc:spChg chg="add del">
          <ac:chgData name="stenell myers" userId="1d4b9e8f6be80cc3" providerId="LiveId" clId="{91BCFC73-4E13-4E74-A3D0-84823045CF58}" dt="2019-09-24T00:17:15.442" v="641" actId="26606"/>
          <ac:spMkLst>
            <pc:docMk/>
            <pc:sldMk cId="1398494249" sldId="264"/>
            <ac:spMk id="76" creationId="{370878C7-7719-40BD-AA97-751A85670594}"/>
          </ac:spMkLst>
        </pc:spChg>
        <pc:spChg chg="add del">
          <ac:chgData name="stenell myers" userId="1d4b9e8f6be80cc3" providerId="LiveId" clId="{91BCFC73-4E13-4E74-A3D0-84823045CF58}" dt="2019-09-24T00:17:15.442" v="641" actId="26606"/>
          <ac:spMkLst>
            <pc:docMk/>
            <pc:sldMk cId="1398494249" sldId="264"/>
            <ac:spMk id="78" creationId="{1D9D3865-C494-4C4A-8495-8245E905469D}"/>
          </ac:spMkLst>
        </pc:spChg>
        <pc:spChg chg="add del">
          <ac:chgData name="stenell myers" userId="1d4b9e8f6be80cc3" providerId="LiveId" clId="{91BCFC73-4E13-4E74-A3D0-84823045CF58}" dt="2019-09-24T00:17:15.415" v="640" actId="26606"/>
          <ac:spMkLst>
            <pc:docMk/>
            <pc:sldMk cId="1398494249" sldId="264"/>
            <ac:spMk id="85" creationId="{A009E310-C7C2-4F23-B466-4417C8ED3B99}"/>
          </ac:spMkLst>
        </pc:spChg>
        <pc:spChg chg="add del">
          <ac:chgData name="stenell myers" userId="1d4b9e8f6be80cc3" providerId="LiveId" clId="{91BCFC73-4E13-4E74-A3D0-84823045CF58}" dt="2019-09-24T00:17:15.415" v="640" actId="26606"/>
          <ac:spMkLst>
            <pc:docMk/>
            <pc:sldMk cId="1398494249" sldId="264"/>
            <ac:spMk id="87" creationId="{A4C31FF5-F97E-4082-BFC5-A880DB9F3F00}"/>
          </ac:spMkLst>
        </pc:spChg>
        <pc:spChg chg="add del">
          <ac:chgData name="stenell myers" userId="1d4b9e8f6be80cc3" providerId="LiveId" clId="{91BCFC73-4E13-4E74-A3D0-84823045CF58}" dt="2019-09-24T00:17:15.415" v="640" actId="26606"/>
          <ac:spMkLst>
            <pc:docMk/>
            <pc:sldMk cId="1398494249" sldId="264"/>
            <ac:spMk id="89" creationId="{6015B4CE-42DE-4E9B-B800-B5B8142E6FCB}"/>
          </ac:spMkLst>
        </pc:spChg>
        <pc:spChg chg="add">
          <ac:chgData name="stenell myers" userId="1d4b9e8f6be80cc3" providerId="LiveId" clId="{91BCFC73-4E13-4E74-A3D0-84823045CF58}" dt="2019-09-24T00:17:15.442" v="641" actId="26606"/>
          <ac:spMkLst>
            <pc:docMk/>
            <pc:sldMk cId="1398494249" sldId="264"/>
            <ac:spMk id="91" creationId="{52DA11B6-B538-4624-9628-98B823D761D5}"/>
          </ac:spMkLst>
        </pc:spChg>
        <pc:spChg chg="add">
          <ac:chgData name="stenell myers" userId="1d4b9e8f6be80cc3" providerId="LiveId" clId="{91BCFC73-4E13-4E74-A3D0-84823045CF58}" dt="2019-09-24T00:17:15.442" v="641" actId="26606"/>
          <ac:spMkLst>
            <pc:docMk/>
            <pc:sldMk cId="1398494249" sldId="264"/>
            <ac:spMk id="92" creationId="{065FAA58-0EDC-412F-A5F8-01968BE6052E}"/>
          </ac:spMkLst>
        </pc:spChg>
        <pc:spChg chg="add">
          <ac:chgData name="stenell myers" userId="1d4b9e8f6be80cc3" providerId="LiveId" clId="{91BCFC73-4E13-4E74-A3D0-84823045CF58}" dt="2019-09-24T00:17:15.442" v="641" actId="26606"/>
          <ac:spMkLst>
            <pc:docMk/>
            <pc:sldMk cId="1398494249" sldId="264"/>
            <ac:spMk id="93" creationId="{CFB1CB5B-67A5-45DB-B8E1-7A09A642E3E4}"/>
          </ac:spMkLst>
        </pc:spChg>
        <pc:spChg chg="add">
          <ac:chgData name="stenell myers" userId="1d4b9e8f6be80cc3" providerId="LiveId" clId="{91BCFC73-4E13-4E74-A3D0-84823045CF58}" dt="2019-09-24T00:17:15.442" v="641" actId="26606"/>
          <ac:spMkLst>
            <pc:docMk/>
            <pc:sldMk cId="1398494249" sldId="264"/>
            <ac:spMk id="94" creationId="{0DBA80B1-3B69-49C0-8AC9-716ABA57F577}"/>
          </ac:spMkLst>
        </pc:spChg>
        <pc:spChg chg="add">
          <ac:chgData name="stenell myers" userId="1d4b9e8f6be80cc3" providerId="LiveId" clId="{91BCFC73-4E13-4E74-A3D0-84823045CF58}" dt="2019-09-24T00:17:15.442" v="641" actId="26606"/>
          <ac:spMkLst>
            <pc:docMk/>
            <pc:sldMk cId="1398494249" sldId="264"/>
            <ac:spMk id="95" creationId="{047E1103-B264-49BE-BC2A-F4E40BD33B41}"/>
          </ac:spMkLst>
        </pc:spChg>
        <pc:picChg chg="add mod">
          <ac:chgData name="stenell myers" userId="1d4b9e8f6be80cc3" providerId="LiveId" clId="{91BCFC73-4E13-4E74-A3D0-84823045CF58}" dt="2019-09-24T00:17:37.147" v="643" actId="1076"/>
          <ac:picMkLst>
            <pc:docMk/>
            <pc:sldMk cId="1398494249" sldId="264"/>
            <ac:picMk id="21" creationId="{B67BA340-FE73-4B66-B842-D2D886AD68F7}"/>
          </ac:picMkLst>
        </pc:picChg>
        <pc:picChg chg="add del">
          <ac:chgData name="stenell myers" userId="1d4b9e8f6be80cc3" providerId="LiveId" clId="{91BCFC73-4E13-4E74-A3D0-84823045CF58}" dt="2019-09-24T00:17:04.706" v="638"/>
          <ac:picMkLst>
            <pc:docMk/>
            <pc:sldMk cId="1398494249" sldId="264"/>
            <ac:picMk id="71" creationId="{F0D70827-6B28-427B-A5C4-C498CE5E50F0}"/>
          </ac:picMkLst>
        </pc:picChg>
        <pc:cxnChg chg="add del">
          <ac:chgData name="stenell myers" userId="1d4b9e8f6be80cc3" providerId="LiveId" clId="{91BCFC73-4E13-4E74-A3D0-84823045CF58}" dt="2019-09-24T00:08:39.403" v="547" actId="26606"/>
          <ac:cxnSpMkLst>
            <pc:docMk/>
            <pc:sldMk cId="1398494249" sldId="264"/>
            <ac:cxnSpMk id="27" creationId="{8A5AEE14-4971-4A17-9134-2678A90F29F5}"/>
          </ac:cxnSpMkLst>
        </pc:cxnChg>
        <pc:cxnChg chg="add del">
          <ac:chgData name="stenell myers" userId="1d4b9e8f6be80cc3" providerId="LiveId" clId="{91BCFC73-4E13-4E74-A3D0-84823045CF58}" dt="2019-09-24T00:09:19.013" v="562" actId="26606"/>
          <ac:cxnSpMkLst>
            <pc:docMk/>
            <pc:sldMk cId="1398494249" sldId="264"/>
            <ac:cxnSpMk id="39" creationId="{49EC5CA6-6479-49D5-B4B5-5643D26B83CD}"/>
          </ac:cxnSpMkLst>
        </pc:cxnChg>
        <pc:cxnChg chg="add del">
          <ac:chgData name="stenell myers" userId="1d4b9e8f6be80cc3" providerId="LiveId" clId="{91BCFC73-4E13-4E74-A3D0-84823045CF58}" dt="2019-09-24T00:17:15.442" v="641" actId="26606"/>
          <ac:cxnSpMkLst>
            <pc:docMk/>
            <pc:sldMk cId="1398494249" sldId="264"/>
            <ac:cxnSpMk id="80" creationId="{B78EE79F-FCAA-4CF9-9746-730B51FC4CB3}"/>
          </ac:cxnSpMkLst>
        </pc:cxnChg>
      </pc:sldChg>
      <pc:sldChg chg="add del">
        <pc:chgData name="stenell myers" userId="1d4b9e8f6be80cc3" providerId="LiveId" clId="{91BCFC73-4E13-4E74-A3D0-84823045CF58}" dt="2019-09-23T23:47:01.336" v="484" actId="2696"/>
        <pc:sldMkLst>
          <pc:docMk/>
          <pc:sldMk cId="2091787151" sldId="264"/>
        </pc:sldMkLst>
      </pc:sldChg>
      <pc:sldChg chg="addSp delSp modSp add del mod setBg">
        <pc:chgData name="stenell myers" userId="1d4b9e8f6be80cc3" providerId="LiveId" clId="{91BCFC73-4E13-4E74-A3D0-84823045CF58}" dt="2019-09-23T23:49:02.992" v="515"/>
        <pc:sldMkLst>
          <pc:docMk/>
          <pc:sldMk cId="2097059797" sldId="264"/>
        </pc:sldMkLst>
        <pc:spChg chg="mod">
          <ac:chgData name="stenell myers" userId="1d4b9e8f6be80cc3" providerId="LiveId" clId="{91BCFC73-4E13-4E74-A3D0-84823045CF58}" dt="2019-09-23T23:49:01.782" v="514" actId="20577"/>
          <ac:spMkLst>
            <pc:docMk/>
            <pc:sldMk cId="2097059797" sldId="264"/>
            <ac:spMk id="2" creationId="{014D278F-4930-40D2-8163-158C1349F8FD}"/>
          </ac:spMkLst>
        </pc:spChg>
        <pc:spChg chg="mod">
          <ac:chgData name="stenell myers" userId="1d4b9e8f6be80cc3" providerId="LiveId" clId="{91BCFC73-4E13-4E74-A3D0-84823045CF58}" dt="2019-09-23T23:49:00.893" v="513" actId="26606"/>
          <ac:spMkLst>
            <pc:docMk/>
            <pc:sldMk cId="2097059797" sldId="264"/>
            <ac:spMk id="3" creationId="{0109567E-A66D-4B6B-930B-764562DFD9C5}"/>
          </ac:spMkLst>
        </pc:spChg>
        <pc:spChg chg="add del">
          <ac:chgData name="stenell myers" userId="1d4b9e8f6be80cc3" providerId="LiveId" clId="{91BCFC73-4E13-4E74-A3D0-84823045CF58}" dt="2019-09-23T23:48:50.962" v="511" actId="26606"/>
          <ac:spMkLst>
            <pc:docMk/>
            <pc:sldMk cId="2097059797" sldId="264"/>
            <ac:spMk id="8" creationId="{F04BED5A-E98E-4DA0-BAA5-4F6AB2492D6C}"/>
          </ac:spMkLst>
        </pc:spChg>
        <pc:spChg chg="add del">
          <ac:chgData name="stenell myers" userId="1d4b9e8f6be80cc3" providerId="LiveId" clId="{91BCFC73-4E13-4E74-A3D0-84823045CF58}" dt="2019-09-23T23:48:50.962" v="511" actId="26606"/>
          <ac:spMkLst>
            <pc:docMk/>
            <pc:sldMk cId="2097059797" sldId="264"/>
            <ac:spMk id="10" creationId="{EB64B94A-E40E-48CE-BD7B-C1A30AE572FB}"/>
          </ac:spMkLst>
        </pc:spChg>
        <pc:spChg chg="add del">
          <ac:chgData name="stenell myers" userId="1d4b9e8f6be80cc3" providerId="LiveId" clId="{91BCFC73-4E13-4E74-A3D0-84823045CF58}" dt="2019-09-23T23:48:50.962" v="511" actId="26606"/>
          <ac:spMkLst>
            <pc:docMk/>
            <pc:sldMk cId="2097059797" sldId="264"/>
            <ac:spMk id="14" creationId="{D1B26337-5AA4-470D-9687-5907CB53BAE9}"/>
          </ac:spMkLst>
        </pc:spChg>
        <pc:spChg chg="add del">
          <ac:chgData name="stenell myers" userId="1d4b9e8f6be80cc3" providerId="LiveId" clId="{91BCFC73-4E13-4E74-A3D0-84823045CF58}" dt="2019-09-23T23:49:00.893" v="513" actId="26606"/>
          <ac:spMkLst>
            <pc:docMk/>
            <pc:sldMk cId="2097059797" sldId="264"/>
            <ac:spMk id="16" creationId="{52DA11B6-B538-4624-9628-98B823D761D5}"/>
          </ac:spMkLst>
        </pc:spChg>
        <pc:spChg chg="add del">
          <ac:chgData name="stenell myers" userId="1d4b9e8f6be80cc3" providerId="LiveId" clId="{91BCFC73-4E13-4E74-A3D0-84823045CF58}" dt="2019-09-23T23:49:00.893" v="513" actId="26606"/>
          <ac:spMkLst>
            <pc:docMk/>
            <pc:sldMk cId="2097059797" sldId="264"/>
            <ac:spMk id="17" creationId="{065FAA58-0EDC-412F-A5F8-01968BE6052E}"/>
          </ac:spMkLst>
        </pc:spChg>
        <pc:spChg chg="add del">
          <ac:chgData name="stenell myers" userId="1d4b9e8f6be80cc3" providerId="LiveId" clId="{91BCFC73-4E13-4E74-A3D0-84823045CF58}" dt="2019-09-23T23:49:00.893" v="513" actId="26606"/>
          <ac:spMkLst>
            <pc:docMk/>
            <pc:sldMk cId="2097059797" sldId="264"/>
            <ac:spMk id="18" creationId="{CFB1CB5B-67A5-45DB-B8E1-7A09A642E3E4}"/>
          </ac:spMkLst>
        </pc:spChg>
        <pc:spChg chg="add del">
          <ac:chgData name="stenell myers" userId="1d4b9e8f6be80cc3" providerId="LiveId" clId="{91BCFC73-4E13-4E74-A3D0-84823045CF58}" dt="2019-09-23T23:49:00.893" v="513" actId="26606"/>
          <ac:spMkLst>
            <pc:docMk/>
            <pc:sldMk cId="2097059797" sldId="264"/>
            <ac:spMk id="19" creationId="{C8089CB0-2F03-4E3C-ADBB-570A3BE78F86}"/>
          </ac:spMkLst>
        </pc:spChg>
        <pc:spChg chg="add del">
          <ac:chgData name="stenell myers" userId="1d4b9e8f6be80cc3" providerId="LiveId" clId="{91BCFC73-4E13-4E74-A3D0-84823045CF58}" dt="2019-09-23T23:49:00.893" v="513" actId="26606"/>
          <ac:spMkLst>
            <pc:docMk/>
            <pc:sldMk cId="2097059797" sldId="264"/>
            <ac:spMk id="20" creationId="{0DBA80B1-3B69-49C0-8AC9-716ABA57F577}"/>
          </ac:spMkLst>
        </pc:spChg>
        <pc:spChg chg="add del">
          <ac:chgData name="stenell myers" userId="1d4b9e8f6be80cc3" providerId="LiveId" clId="{91BCFC73-4E13-4E74-A3D0-84823045CF58}" dt="2019-09-23T23:49:00.893" v="513" actId="26606"/>
          <ac:spMkLst>
            <pc:docMk/>
            <pc:sldMk cId="2097059797" sldId="264"/>
            <ac:spMk id="21" creationId="{047E1103-B264-49BE-BC2A-F4E40BD33B41}"/>
          </ac:spMkLst>
        </pc:spChg>
        <pc:cxnChg chg="add del">
          <ac:chgData name="stenell myers" userId="1d4b9e8f6be80cc3" providerId="LiveId" clId="{91BCFC73-4E13-4E74-A3D0-84823045CF58}" dt="2019-09-23T23:48:50.962" v="511" actId="26606"/>
          <ac:cxnSpMkLst>
            <pc:docMk/>
            <pc:sldMk cId="2097059797" sldId="264"/>
            <ac:cxnSpMk id="12" creationId="{49EC5CA6-6479-49D5-B4B5-5643D26B83CD}"/>
          </ac:cxnSpMkLst>
        </pc:cxnChg>
      </pc:sldChg>
      <pc:sldChg chg="add del">
        <pc:chgData name="stenell myers" userId="1d4b9e8f6be80cc3" providerId="LiveId" clId="{91BCFC73-4E13-4E74-A3D0-84823045CF58}" dt="2019-09-24T00:04:02.546" v="525" actId="2696"/>
        <pc:sldMkLst>
          <pc:docMk/>
          <pc:sldMk cId="946806406" sldId="265"/>
        </pc:sldMkLst>
      </pc:sldChg>
      <pc:sldChg chg="addSp delSp modSp add mod setBg setClrOvrMap">
        <pc:chgData name="stenell myers" userId="1d4b9e8f6be80cc3" providerId="LiveId" clId="{91BCFC73-4E13-4E74-A3D0-84823045CF58}" dt="2019-09-24T00:20:15.019" v="671" actId="26606"/>
        <pc:sldMkLst>
          <pc:docMk/>
          <pc:sldMk cId="3635695716" sldId="265"/>
        </pc:sldMkLst>
        <pc:spChg chg="mod">
          <ac:chgData name="stenell myers" userId="1d4b9e8f6be80cc3" providerId="LiveId" clId="{91BCFC73-4E13-4E74-A3D0-84823045CF58}" dt="2019-09-24T00:20:15.019" v="671" actId="26606"/>
          <ac:spMkLst>
            <pc:docMk/>
            <pc:sldMk cId="3635695716" sldId="265"/>
            <ac:spMk id="2" creationId="{52146747-3798-4B8F-828C-4B4225829805}"/>
          </ac:spMkLst>
        </pc:spChg>
        <pc:spChg chg="mod ord">
          <ac:chgData name="stenell myers" userId="1d4b9e8f6be80cc3" providerId="LiveId" clId="{91BCFC73-4E13-4E74-A3D0-84823045CF58}" dt="2019-09-24T00:20:15.019" v="671" actId="26606"/>
          <ac:spMkLst>
            <pc:docMk/>
            <pc:sldMk cId="3635695716" sldId="265"/>
            <ac:spMk id="3" creationId="{A9A61770-297E-4BB9-B029-B072A9561387}"/>
          </ac:spMkLst>
        </pc:spChg>
        <pc:spChg chg="add del">
          <ac:chgData name="stenell myers" userId="1d4b9e8f6be80cc3" providerId="LiveId" clId="{91BCFC73-4E13-4E74-A3D0-84823045CF58}" dt="2019-09-24T00:11:46.262" v="586" actId="26606"/>
          <ac:spMkLst>
            <pc:docMk/>
            <pc:sldMk cId="3635695716" sldId="265"/>
            <ac:spMk id="8" creationId="{F04BED5A-E98E-4DA0-BAA5-4F6AB2492D6C}"/>
          </ac:spMkLst>
        </pc:spChg>
        <pc:spChg chg="add del">
          <ac:chgData name="stenell myers" userId="1d4b9e8f6be80cc3" providerId="LiveId" clId="{91BCFC73-4E13-4E74-A3D0-84823045CF58}" dt="2019-09-24T00:11:46.262" v="586" actId="26606"/>
          <ac:spMkLst>
            <pc:docMk/>
            <pc:sldMk cId="3635695716" sldId="265"/>
            <ac:spMk id="10" creationId="{EB64B94A-E40E-48CE-BD7B-C1A30AE572FB}"/>
          </ac:spMkLst>
        </pc:spChg>
        <pc:spChg chg="add del">
          <ac:chgData name="stenell myers" userId="1d4b9e8f6be80cc3" providerId="LiveId" clId="{91BCFC73-4E13-4E74-A3D0-84823045CF58}" dt="2019-09-24T00:11:46.262" v="586" actId="26606"/>
          <ac:spMkLst>
            <pc:docMk/>
            <pc:sldMk cId="3635695716" sldId="265"/>
            <ac:spMk id="14" creationId="{D1B26337-5AA4-470D-9687-5907CB53BAE9}"/>
          </ac:spMkLst>
        </pc:spChg>
        <pc:spChg chg="add del">
          <ac:chgData name="stenell myers" userId="1d4b9e8f6be80cc3" providerId="LiveId" clId="{91BCFC73-4E13-4E74-A3D0-84823045CF58}" dt="2019-09-24T00:11:53.382" v="588" actId="26606"/>
          <ac:spMkLst>
            <pc:docMk/>
            <pc:sldMk cId="3635695716" sldId="265"/>
            <ac:spMk id="16" creationId="{CFB1CB5B-67A5-45DB-B8E1-7A09A642E3E4}"/>
          </ac:spMkLst>
        </pc:spChg>
        <pc:spChg chg="add del">
          <ac:chgData name="stenell myers" userId="1d4b9e8f6be80cc3" providerId="LiveId" clId="{91BCFC73-4E13-4E74-A3D0-84823045CF58}" dt="2019-09-24T00:11:53.382" v="588" actId="26606"/>
          <ac:spMkLst>
            <pc:docMk/>
            <pc:sldMk cId="3635695716" sldId="265"/>
            <ac:spMk id="17" creationId="{065FAA58-0EDC-412F-A5F8-01968BE6052E}"/>
          </ac:spMkLst>
        </pc:spChg>
        <pc:spChg chg="add del">
          <ac:chgData name="stenell myers" userId="1d4b9e8f6be80cc3" providerId="LiveId" clId="{91BCFC73-4E13-4E74-A3D0-84823045CF58}" dt="2019-09-24T00:11:53.382" v="588" actId="26606"/>
          <ac:spMkLst>
            <pc:docMk/>
            <pc:sldMk cId="3635695716" sldId="265"/>
            <ac:spMk id="18" creationId="{0DBA80B1-3B69-49C0-8AC9-716ABA57F577}"/>
          </ac:spMkLst>
        </pc:spChg>
        <pc:spChg chg="add del">
          <ac:chgData name="stenell myers" userId="1d4b9e8f6be80cc3" providerId="LiveId" clId="{91BCFC73-4E13-4E74-A3D0-84823045CF58}" dt="2019-09-24T00:11:53.382" v="588" actId="26606"/>
          <ac:spMkLst>
            <pc:docMk/>
            <pc:sldMk cId="3635695716" sldId="265"/>
            <ac:spMk id="19" creationId="{047E1103-B264-49BE-BC2A-F4E40BD33B41}"/>
          </ac:spMkLst>
        </pc:spChg>
        <pc:spChg chg="add del">
          <ac:chgData name="stenell myers" userId="1d4b9e8f6be80cc3" providerId="LiveId" clId="{91BCFC73-4E13-4E74-A3D0-84823045CF58}" dt="2019-09-24T00:11:53.382" v="588" actId="26606"/>
          <ac:spMkLst>
            <pc:docMk/>
            <pc:sldMk cId="3635695716" sldId="265"/>
            <ac:spMk id="20" creationId="{52DA11B6-B538-4624-9628-98B823D761D5}"/>
          </ac:spMkLst>
        </pc:spChg>
        <pc:spChg chg="add del">
          <ac:chgData name="stenell myers" userId="1d4b9e8f6be80cc3" providerId="LiveId" clId="{91BCFC73-4E13-4E74-A3D0-84823045CF58}" dt="2019-09-24T00:11:55.323" v="590" actId="26606"/>
          <ac:spMkLst>
            <pc:docMk/>
            <pc:sldMk cId="3635695716" sldId="265"/>
            <ac:spMk id="22" creationId="{ED15573D-0E45-4691-B525-471152EC18CD}"/>
          </ac:spMkLst>
        </pc:spChg>
        <pc:spChg chg="add del">
          <ac:chgData name="stenell myers" userId="1d4b9e8f6be80cc3" providerId="LiveId" clId="{91BCFC73-4E13-4E74-A3D0-84823045CF58}" dt="2019-09-24T00:11:55.323" v="590" actId="26606"/>
          <ac:spMkLst>
            <pc:docMk/>
            <pc:sldMk cId="3635695716" sldId="265"/>
            <ac:spMk id="23" creationId="{9E448559-19A4-4252-8C27-54C1DA906F8A}"/>
          </ac:spMkLst>
        </pc:spChg>
        <pc:spChg chg="add del">
          <ac:chgData name="stenell myers" userId="1d4b9e8f6be80cc3" providerId="LiveId" clId="{91BCFC73-4E13-4E74-A3D0-84823045CF58}" dt="2019-09-24T00:11:55.323" v="590" actId="26606"/>
          <ac:spMkLst>
            <pc:docMk/>
            <pc:sldMk cId="3635695716" sldId="265"/>
            <ac:spMk id="24" creationId="{1B19C35E-4E30-4F1D-9FC2-F2FA6191E453}"/>
          </ac:spMkLst>
        </pc:spChg>
        <pc:spChg chg="add del">
          <ac:chgData name="stenell myers" userId="1d4b9e8f6be80cc3" providerId="LiveId" clId="{91BCFC73-4E13-4E74-A3D0-84823045CF58}" dt="2019-09-24T00:11:56.803" v="592" actId="26606"/>
          <ac:spMkLst>
            <pc:docMk/>
            <pc:sldMk cId="3635695716" sldId="265"/>
            <ac:spMk id="26" creationId="{5890DB48-571F-4555-8C4A-ADE03C0A6BD9}"/>
          </ac:spMkLst>
        </pc:spChg>
        <pc:spChg chg="add del">
          <ac:chgData name="stenell myers" userId="1d4b9e8f6be80cc3" providerId="LiveId" clId="{91BCFC73-4E13-4E74-A3D0-84823045CF58}" dt="2019-09-24T00:11:56.803" v="592" actId="26606"/>
          <ac:spMkLst>
            <pc:docMk/>
            <pc:sldMk cId="3635695716" sldId="265"/>
            <ac:spMk id="27" creationId="{C0A3D0E9-F0EC-4889-8704-20D62BD7134A}"/>
          </ac:spMkLst>
        </pc:spChg>
        <pc:spChg chg="add del">
          <ac:chgData name="stenell myers" userId="1d4b9e8f6be80cc3" providerId="LiveId" clId="{91BCFC73-4E13-4E74-A3D0-84823045CF58}" dt="2019-09-24T00:11:56.803" v="592" actId="26606"/>
          <ac:spMkLst>
            <pc:docMk/>
            <pc:sldMk cId="3635695716" sldId="265"/>
            <ac:spMk id="28" creationId="{F736D679-B037-43B8-A67C-D8D491F7AAD4}"/>
          </ac:spMkLst>
        </pc:spChg>
        <pc:spChg chg="add del">
          <ac:chgData name="stenell myers" userId="1d4b9e8f6be80cc3" providerId="LiveId" clId="{91BCFC73-4E13-4E74-A3D0-84823045CF58}" dt="2019-09-24T00:11:56.803" v="592" actId="26606"/>
          <ac:spMkLst>
            <pc:docMk/>
            <pc:sldMk cId="3635695716" sldId="265"/>
            <ac:spMk id="29" creationId="{D45DD412-4B8E-4F4E-8164-15667C4EA259}"/>
          </ac:spMkLst>
        </pc:spChg>
        <pc:spChg chg="add del">
          <ac:chgData name="stenell myers" userId="1d4b9e8f6be80cc3" providerId="LiveId" clId="{91BCFC73-4E13-4E74-A3D0-84823045CF58}" dt="2019-09-24T00:11:58.538" v="594" actId="26606"/>
          <ac:spMkLst>
            <pc:docMk/>
            <pc:sldMk cId="3635695716" sldId="265"/>
            <ac:spMk id="31" creationId="{7203729A-66E4-4139-B3DB-CECEF6DA523A}"/>
          </ac:spMkLst>
        </pc:spChg>
        <pc:spChg chg="add del">
          <ac:chgData name="stenell myers" userId="1d4b9e8f6be80cc3" providerId="LiveId" clId="{91BCFC73-4E13-4E74-A3D0-84823045CF58}" dt="2019-09-24T00:11:58.538" v="594" actId="26606"/>
          <ac:spMkLst>
            <pc:docMk/>
            <pc:sldMk cId="3635695716" sldId="265"/>
            <ac:spMk id="32" creationId="{448B0185-BF60-40FC-A3B6-BF883AD4E79A}"/>
          </ac:spMkLst>
        </pc:spChg>
        <pc:spChg chg="add del">
          <ac:chgData name="stenell myers" userId="1d4b9e8f6be80cc3" providerId="LiveId" clId="{91BCFC73-4E13-4E74-A3D0-84823045CF58}" dt="2019-09-24T00:11:58.538" v="594" actId="26606"/>
          <ac:spMkLst>
            <pc:docMk/>
            <pc:sldMk cId="3635695716" sldId="265"/>
            <ac:spMk id="33" creationId="{75FF99E5-A26E-4AC8-AA09-A9F829E3AEAC}"/>
          </ac:spMkLst>
        </pc:spChg>
        <pc:spChg chg="add del">
          <ac:chgData name="stenell myers" userId="1d4b9e8f6be80cc3" providerId="LiveId" clId="{91BCFC73-4E13-4E74-A3D0-84823045CF58}" dt="2019-09-24T00:12:08.753" v="596" actId="26606"/>
          <ac:spMkLst>
            <pc:docMk/>
            <pc:sldMk cId="3635695716" sldId="265"/>
            <ac:spMk id="36" creationId="{44ED18C4-67E3-43CE-9EC7-3809C35EE03F}"/>
          </ac:spMkLst>
        </pc:spChg>
        <pc:spChg chg="add del">
          <ac:chgData name="stenell myers" userId="1d4b9e8f6be80cc3" providerId="LiveId" clId="{91BCFC73-4E13-4E74-A3D0-84823045CF58}" dt="2019-09-24T00:12:08.753" v="596" actId="26606"/>
          <ac:spMkLst>
            <pc:docMk/>
            <pc:sldMk cId="3635695716" sldId="265"/>
            <ac:spMk id="37" creationId="{FBE714BB-FFC1-4759-9828-5B89BFD783A2}"/>
          </ac:spMkLst>
        </pc:spChg>
        <pc:spChg chg="add del">
          <ac:chgData name="stenell myers" userId="1d4b9e8f6be80cc3" providerId="LiveId" clId="{91BCFC73-4E13-4E74-A3D0-84823045CF58}" dt="2019-09-24T00:12:08.753" v="596" actId="26606"/>
          <ac:spMkLst>
            <pc:docMk/>
            <pc:sldMk cId="3635695716" sldId="265"/>
            <ac:spMk id="38" creationId="{8E0541FA-C333-41B0-AC8A-A3423BC48035}"/>
          </ac:spMkLst>
        </pc:spChg>
        <pc:spChg chg="add del">
          <ac:chgData name="stenell myers" userId="1d4b9e8f6be80cc3" providerId="LiveId" clId="{91BCFC73-4E13-4E74-A3D0-84823045CF58}" dt="2019-09-24T00:12:08.753" v="596" actId="26606"/>
          <ac:spMkLst>
            <pc:docMk/>
            <pc:sldMk cId="3635695716" sldId="265"/>
            <ac:spMk id="39" creationId="{FC7D8F6D-0BB8-4895-8D70-A6B6FF838B40}"/>
          </ac:spMkLst>
        </pc:spChg>
        <pc:spChg chg="add del">
          <ac:chgData name="stenell myers" userId="1d4b9e8f6be80cc3" providerId="LiveId" clId="{91BCFC73-4E13-4E74-A3D0-84823045CF58}" dt="2019-09-24T00:12:50.488" v="605" actId="26606"/>
          <ac:spMkLst>
            <pc:docMk/>
            <pc:sldMk cId="3635695716" sldId="265"/>
            <ac:spMk id="41" creationId="{5890DB48-571F-4555-8C4A-ADE03C0A6BD9}"/>
          </ac:spMkLst>
        </pc:spChg>
        <pc:spChg chg="add del">
          <ac:chgData name="stenell myers" userId="1d4b9e8f6be80cc3" providerId="LiveId" clId="{91BCFC73-4E13-4E74-A3D0-84823045CF58}" dt="2019-09-24T00:12:50.488" v="605" actId="26606"/>
          <ac:spMkLst>
            <pc:docMk/>
            <pc:sldMk cId="3635695716" sldId="265"/>
            <ac:spMk id="42" creationId="{C0A3D0E9-F0EC-4889-8704-20D62BD7134A}"/>
          </ac:spMkLst>
        </pc:spChg>
        <pc:spChg chg="add del">
          <ac:chgData name="stenell myers" userId="1d4b9e8f6be80cc3" providerId="LiveId" clId="{91BCFC73-4E13-4E74-A3D0-84823045CF58}" dt="2019-09-24T00:12:50.488" v="605" actId="26606"/>
          <ac:spMkLst>
            <pc:docMk/>
            <pc:sldMk cId="3635695716" sldId="265"/>
            <ac:spMk id="43" creationId="{F736D679-B037-43B8-A67C-D8D491F7AAD4}"/>
          </ac:spMkLst>
        </pc:spChg>
        <pc:spChg chg="add del">
          <ac:chgData name="stenell myers" userId="1d4b9e8f6be80cc3" providerId="LiveId" clId="{91BCFC73-4E13-4E74-A3D0-84823045CF58}" dt="2019-09-24T00:12:50.488" v="605" actId="26606"/>
          <ac:spMkLst>
            <pc:docMk/>
            <pc:sldMk cId="3635695716" sldId="265"/>
            <ac:spMk id="44" creationId="{D45DD412-4B8E-4F4E-8164-15667C4EA259}"/>
          </ac:spMkLst>
        </pc:spChg>
        <pc:spChg chg="add del">
          <ac:chgData name="stenell myers" userId="1d4b9e8f6be80cc3" providerId="LiveId" clId="{91BCFC73-4E13-4E74-A3D0-84823045CF58}" dt="2019-09-24T00:12:50.474" v="604" actId="26606"/>
          <ac:spMkLst>
            <pc:docMk/>
            <pc:sldMk cId="3635695716" sldId="265"/>
            <ac:spMk id="49" creationId="{7203729A-66E4-4139-B3DB-CECEF6DA523A}"/>
          </ac:spMkLst>
        </pc:spChg>
        <pc:spChg chg="add del">
          <ac:chgData name="stenell myers" userId="1d4b9e8f6be80cc3" providerId="LiveId" clId="{91BCFC73-4E13-4E74-A3D0-84823045CF58}" dt="2019-09-24T00:12:50.474" v="604" actId="26606"/>
          <ac:spMkLst>
            <pc:docMk/>
            <pc:sldMk cId="3635695716" sldId="265"/>
            <ac:spMk id="51" creationId="{448B0185-BF60-40FC-A3B6-BF883AD4E79A}"/>
          </ac:spMkLst>
        </pc:spChg>
        <pc:spChg chg="add del">
          <ac:chgData name="stenell myers" userId="1d4b9e8f6be80cc3" providerId="LiveId" clId="{91BCFC73-4E13-4E74-A3D0-84823045CF58}" dt="2019-09-24T00:12:50.474" v="604" actId="26606"/>
          <ac:spMkLst>
            <pc:docMk/>
            <pc:sldMk cId="3635695716" sldId="265"/>
            <ac:spMk id="53" creationId="{75FF99E5-A26E-4AC8-AA09-A9F829E3AEAC}"/>
          </ac:spMkLst>
        </pc:spChg>
        <pc:spChg chg="add del">
          <ac:chgData name="stenell myers" userId="1d4b9e8f6be80cc3" providerId="LiveId" clId="{91BCFC73-4E13-4E74-A3D0-84823045CF58}" dt="2019-09-24T00:13:45.909" v="615" actId="26606"/>
          <ac:spMkLst>
            <pc:docMk/>
            <pc:sldMk cId="3635695716" sldId="265"/>
            <ac:spMk id="57" creationId="{3E25BDA2-3F4D-4B38-90E7-989465ECDDCF}"/>
          </ac:spMkLst>
        </pc:spChg>
        <pc:spChg chg="add del">
          <ac:chgData name="stenell myers" userId="1d4b9e8f6be80cc3" providerId="LiveId" clId="{91BCFC73-4E13-4E74-A3D0-84823045CF58}" dt="2019-09-24T00:13:45.909" v="615" actId="26606"/>
          <ac:spMkLst>
            <pc:docMk/>
            <pc:sldMk cId="3635695716" sldId="265"/>
            <ac:spMk id="58" creationId="{BC96869A-A70D-42F7-876F-605CB1718F20}"/>
          </ac:spMkLst>
        </pc:spChg>
        <pc:spChg chg="add del">
          <ac:chgData name="stenell myers" userId="1d4b9e8f6be80cc3" providerId="LiveId" clId="{91BCFC73-4E13-4E74-A3D0-84823045CF58}" dt="2019-09-24T00:13:45.909" v="615" actId="26606"/>
          <ac:spMkLst>
            <pc:docMk/>
            <pc:sldMk cId="3635695716" sldId="265"/>
            <ac:spMk id="59" creationId="{6CD407CC-EF5C-486F-9A14-7F681F986D17}"/>
          </ac:spMkLst>
        </pc:spChg>
        <pc:spChg chg="add del">
          <ac:chgData name="stenell myers" userId="1d4b9e8f6be80cc3" providerId="LiveId" clId="{91BCFC73-4E13-4E74-A3D0-84823045CF58}" dt="2019-09-24T00:13:40.936" v="610" actId="26606"/>
          <ac:spMkLst>
            <pc:docMk/>
            <pc:sldMk cId="3635695716" sldId="265"/>
            <ac:spMk id="65" creationId="{F04BED5A-E98E-4DA0-BAA5-4F6AB2492D6C}"/>
          </ac:spMkLst>
        </pc:spChg>
        <pc:spChg chg="add del">
          <ac:chgData name="stenell myers" userId="1d4b9e8f6be80cc3" providerId="LiveId" clId="{91BCFC73-4E13-4E74-A3D0-84823045CF58}" dt="2019-09-24T00:13:40.936" v="610" actId="26606"/>
          <ac:spMkLst>
            <pc:docMk/>
            <pc:sldMk cId="3635695716" sldId="265"/>
            <ac:spMk id="67" creationId="{EB64B94A-E40E-48CE-BD7B-C1A30AE572FB}"/>
          </ac:spMkLst>
        </pc:spChg>
        <pc:spChg chg="add del">
          <ac:chgData name="stenell myers" userId="1d4b9e8f6be80cc3" providerId="LiveId" clId="{91BCFC73-4E13-4E74-A3D0-84823045CF58}" dt="2019-09-24T00:13:40.936" v="610" actId="26606"/>
          <ac:spMkLst>
            <pc:docMk/>
            <pc:sldMk cId="3635695716" sldId="265"/>
            <ac:spMk id="71" creationId="{D1B26337-5AA4-470D-9687-5907CB53BAE9}"/>
          </ac:spMkLst>
        </pc:spChg>
        <pc:spChg chg="add del">
          <ac:chgData name="stenell myers" userId="1d4b9e8f6be80cc3" providerId="LiveId" clId="{91BCFC73-4E13-4E74-A3D0-84823045CF58}" dt="2019-09-24T00:13:42.781" v="612" actId="26606"/>
          <ac:spMkLst>
            <pc:docMk/>
            <pc:sldMk cId="3635695716" sldId="265"/>
            <ac:spMk id="73" creationId="{3E25BDA2-3F4D-4B38-90E7-989465ECDDCF}"/>
          </ac:spMkLst>
        </pc:spChg>
        <pc:spChg chg="add del">
          <ac:chgData name="stenell myers" userId="1d4b9e8f6be80cc3" providerId="LiveId" clId="{91BCFC73-4E13-4E74-A3D0-84823045CF58}" dt="2019-09-24T00:13:42.781" v="612" actId="26606"/>
          <ac:spMkLst>
            <pc:docMk/>
            <pc:sldMk cId="3635695716" sldId="265"/>
            <ac:spMk id="74" creationId="{BC96869A-A70D-42F7-876F-605CB1718F20}"/>
          </ac:spMkLst>
        </pc:spChg>
        <pc:spChg chg="add del">
          <ac:chgData name="stenell myers" userId="1d4b9e8f6be80cc3" providerId="LiveId" clId="{91BCFC73-4E13-4E74-A3D0-84823045CF58}" dt="2019-09-24T00:13:42.781" v="612" actId="26606"/>
          <ac:spMkLst>
            <pc:docMk/>
            <pc:sldMk cId="3635695716" sldId="265"/>
            <ac:spMk id="75" creationId="{6CD407CC-EF5C-486F-9A14-7F681F986D17}"/>
          </ac:spMkLst>
        </pc:spChg>
        <pc:spChg chg="add del">
          <ac:chgData name="stenell myers" userId="1d4b9e8f6be80cc3" providerId="LiveId" clId="{91BCFC73-4E13-4E74-A3D0-84823045CF58}" dt="2019-09-24T00:13:45.887" v="614" actId="26606"/>
          <ac:spMkLst>
            <pc:docMk/>
            <pc:sldMk cId="3635695716" sldId="265"/>
            <ac:spMk id="78" creationId="{7203729A-66E4-4139-B3DB-CECEF6DA523A}"/>
          </ac:spMkLst>
        </pc:spChg>
        <pc:spChg chg="add del">
          <ac:chgData name="stenell myers" userId="1d4b9e8f6be80cc3" providerId="LiveId" clId="{91BCFC73-4E13-4E74-A3D0-84823045CF58}" dt="2019-09-24T00:13:45.887" v="614" actId="26606"/>
          <ac:spMkLst>
            <pc:docMk/>
            <pc:sldMk cId="3635695716" sldId="265"/>
            <ac:spMk id="79" creationId="{448B0185-BF60-40FC-A3B6-BF883AD4E79A}"/>
          </ac:spMkLst>
        </pc:spChg>
        <pc:spChg chg="add del">
          <ac:chgData name="stenell myers" userId="1d4b9e8f6be80cc3" providerId="LiveId" clId="{91BCFC73-4E13-4E74-A3D0-84823045CF58}" dt="2019-09-24T00:13:45.887" v="614" actId="26606"/>
          <ac:spMkLst>
            <pc:docMk/>
            <pc:sldMk cId="3635695716" sldId="265"/>
            <ac:spMk id="80" creationId="{75FF99E5-A26E-4AC8-AA09-A9F829E3AEAC}"/>
          </ac:spMkLst>
        </pc:spChg>
        <pc:spChg chg="add del">
          <ac:chgData name="stenell myers" userId="1d4b9e8f6be80cc3" providerId="LiveId" clId="{91BCFC73-4E13-4E74-A3D0-84823045CF58}" dt="2019-09-24T00:19:58.691" v="661" actId="26606"/>
          <ac:spMkLst>
            <pc:docMk/>
            <pc:sldMk cId="3635695716" sldId="265"/>
            <ac:spMk id="82" creationId="{4BC6FC45-D4D9-4025-91DA-272D318D372B}"/>
          </ac:spMkLst>
        </pc:spChg>
        <pc:spChg chg="add del">
          <ac:chgData name="stenell myers" userId="1d4b9e8f6be80cc3" providerId="LiveId" clId="{91BCFC73-4E13-4E74-A3D0-84823045CF58}" dt="2019-09-24T00:18:26.006" v="644" actId="26606"/>
          <ac:spMkLst>
            <pc:docMk/>
            <pc:sldMk cId="3635695716" sldId="265"/>
            <ac:spMk id="83" creationId="{3E25BDA2-3F4D-4B38-90E7-989465ECDDCF}"/>
          </ac:spMkLst>
        </pc:spChg>
        <pc:spChg chg="add del">
          <ac:chgData name="stenell myers" userId="1d4b9e8f6be80cc3" providerId="LiveId" clId="{91BCFC73-4E13-4E74-A3D0-84823045CF58}" dt="2019-09-24T00:18:26.006" v="644" actId="26606"/>
          <ac:spMkLst>
            <pc:docMk/>
            <pc:sldMk cId="3635695716" sldId="265"/>
            <ac:spMk id="84" creationId="{BC96869A-A70D-42F7-876F-605CB1718F20}"/>
          </ac:spMkLst>
        </pc:spChg>
        <pc:spChg chg="add del">
          <ac:chgData name="stenell myers" userId="1d4b9e8f6be80cc3" providerId="LiveId" clId="{91BCFC73-4E13-4E74-A3D0-84823045CF58}" dt="2019-09-24T00:18:26.006" v="644" actId="26606"/>
          <ac:spMkLst>
            <pc:docMk/>
            <pc:sldMk cId="3635695716" sldId="265"/>
            <ac:spMk id="85" creationId="{6CD407CC-EF5C-486F-9A14-7F681F986D17}"/>
          </ac:spMkLst>
        </pc:spChg>
        <pc:spChg chg="add del">
          <ac:chgData name="stenell myers" userId="1d4b9e8f6be80cc3" providerId="LiveId" clId="{91BCFC73-4E13-4E74-A3D0-84823045CF58}" dt="2019-09-24T00:18:40.542" v="646" actId="26606"/>
          <ac:spMkLst>
            <pc:docMk/>
            <pc:sldMk cId="3635695716" sldId="265"/>
            <ac:spMk id="93" creationId="{2DC4AA0A-D9C3-4A0B-990D-1BCB0022A696}"/>
          </ac:spMkLst>
        </pc:spChg>
        <pc:spChg chg="add del">
          <ac:chgData name="stenell myers" userId="1d4b9e8f6be80cc3" providerId="LiveId" clId="{91BCFC73-4E13-4E74-A3D0-84823045CF58}" dt="2019-09-24T00:18:40.542" v="646" actId="26606"/>
          <ac:spMkLst>
            <pc:docMk/>
            <pc:sldMk cId="3635695716" sldId="265"/>
            <ac:spMk id="95" creationId="{370878C7-7719-40BD-AA97-751A85670594}"/>
          </ac:spMkLst>
        </pc:spChg>
        <pc:spChg chg="add del">
          <ac:chgData name="stenell myers" userId="1d4b9e8f6be80cc3" providerId="LiveId" clId="{91BCFC73-4E13-4E74-A3D0-84823045CF58}" dt="2019-09-24T00:18:40.542" v="646" actId="26606"/>
          <ac:spMkLst>
            <pc:docMk/>
            <pc:sldMk cId="3635695716" sldId="265"/>
            <ac:spMk id="97" creationId="{1D9D3865-C494-4C4A-8495-8245E905469D}"/>
          </ac:spMkLst>
        </pc:spChg>
        <pc:spChg chg="add del">
          <ac:chgData name="stenell myers" userId="1d4b9e8f6be80cc3" providerId="LiveId" clId="{91BCFC73-4E13-4E74-A3D0-84823045CF58}" dt="2019-09-24T00:19:13.073" v="654" actId="26606"/>
          <ac:spMkLst>
            <pc:docMk/>
            <pc:sldMk cId="3635695716" sldId="265"/>
            <ac:spMk id="104" creationId="{065FAA58-0EDC-412F-A5F8-01968BE6052E}"/>
          </ac:spMkLst>
        </pc:spChg>
        <pc:spChg chg="add del">
          <ac:chgData name="stenell myers" userId="1d4b9e8f6be80cc3" providerId="LiveId" clId="{91BCFC73-4E13-4E74-A3D0-84823045CF58}" dt="2019-09-24T00:19:13.073" v="654" actId="26606"/>
          <ac:spMkLst>
            <pc:docMk/>
            <pc:sldMk cId="3635695716" sldId="265"/>
            <ac:spMk id="106" creationId="{0DBA80B1-3B69-49C0-8AC9-716ABA57F577}"/>
          </ac:spMkLst>
        </pc:spChg>
        <pc:spChg chg="add del">
          <ac:chgData name="stenell myers" userId="1d4b9e8f6be80cc3" providerId="LiveId" clId="{91BCFC73-4E13-4E74-A3D0-84823045CF58}" dt="2019-09-24T00:19:13.073" v="654" actId="26606"/>
          <ac:spMkLst>
            <pc:docMk/>
            <pc:sldMk cId="3635695716" sldId="265"/>
            <ac:spMk id="108" creationId="{047E1103-B264-49BE-BC2A-F4E40BD33B41}"/>
          </ac:spMkLst>
        </pc:spChg>
        <pc:spChg chg="add del">
          <ac:chgData name="stenell myers" userId="1d4b9e8f6be80cc3" providerId="LiveId" clId="{91BCFC73-4E13-4E74-A3D0-84823045CF58}" dt="2019-09-24T00:19:13.073" v="654" actId="26606"/>
          <ac:spMkLst>
            <pc:docMk/>
            <pc:sldMk cId="3635695716" sldId="265"/>
            <ac:spMk id="110" creationId="{52DA11B6-B538-4624-9628-98B823D761D5}"/>
          </ac:spMkLst>
        </pc:spChg>
        <pc:spChg chg="add del">
          <ac:chgData name="stenell myers" userId="1d4b9e8f6be80cc3" providerId="LiveId" clId="{91BCFC73-4E13-4E74-A3D0-84823045CF58}" dt="2019-09-24T00:19:13.073" v="654" actId="26606"/>
          <ac:spMkLst>
            <pc:docMk/>
            <pc:sldMk cId="3635695716" sldId="265"/>
            <ac:spMk id="112" creationId="{CFB1CB5B-67A5-45DB-B8E1-7A09A642E3E4}"/>
          </ac:spMkLst>
        </pc:spChg>
        <pc:spChg chg="add del">
          <ac:chgData name="stenell myers" userId="1d4b9e8f6be80cc3" providerId="LiveId" clId="{91BCFC73-4E13-4E74-A3D0-84823045CF58}" dt="2019-09-24T00:19:11.066" v="651" actId="26606"/>
          <ac:spMkLst>
            <pc:docMk/>
            <pc:sldMk cId="3635695716" sldId="265"/>
            <ac:spMk id="117" creationId="{065FAA58-0EDC-412F-A5F8-01968BE6052E}"/>
          </ac:spMkLst>
        </pc:spChg>
        <pc:spChg chg="add del">
          <ac:chgData name="stenell myers" userId="1d4b9e8f6be80cc3" providerId="LiveId" clId="{91BCFC73-4E13-4E74-A3D0-84823045CF58}" dt="2019-09-24T00:19:11.066" v="651" actId="26606"/>
          <ac:spMkLst>
            <pc:docMk/>
            <pc:sldMk cId="3635695716" sldId="265"/>
            <ac:spMk id="119" creationId="{0DBA80B1-3B69-49C0-8AC9-716ABA57F577}"/>
          </ac:spMkLst>
        </pc:spChg>
        <pc:spChg chg="add del">
          <ac:chgData name="stenell myers" userId="1d4b9e8f6be80cc3" providerId="LiveId" clId="{91BCFC73-4E13-4E74-A3D0-84823045CF58}" dt="2019-09-24T00:19:11.066" v="651" actId="26606"/>
          <ac:spMkLst>
            <pc:docMk/>
            <pc:sldMk cId="3635695716" sldId="265"/>
            <ac:spMk id="121" creationId="{047E1103-B264-49BE-BC2A-F4E40BD33B41}"/>
          </ac:spMkLst>
        </pc:spChg>
        <pc:spChg chg="add del">
          <ac:chgData name="stenell myers" userId="1d4b9e8f6be80cc3" providerId="LiveId" clId="{91BCFC73-4E13-4E74-A3D0-84823045CF58}" dt="2019-09-24T00:19:11.066" v="651" actId="26606"/>
          <ac:spMkLst>
            <pc:docMk/>
            <pc:sldMk cId="3635695716" sldId="265"/>
            <ac:spMk id="123" creationId="{52DA11B6-B538-4624-9628-98B823D761D5}"/>
          </ac:spMkLst>
        </pc:spChg>
        <pc:spChg chg="add del">
          <ac:chgData name="stenell myers" userId="1d4b9e8f6be80cc3" providerId="LiveId" clId="{91BCFC73-4E13-4E74-A3D0-84823045CF58}" dt="2019-09-24T00:19:11.066" v="651" actId="26606"/>
          <ac:spMkLst>
            <pc:docMk/>
            <pc:sldMk cId="3635695716" sldId="265"/>
            <ac:spMk id="125" creationId="{CFB1CB5B-67A5-45DB-B8E1-7A09A642E3E4}"/>
          </ac:spMkLst>
        </pc:spChg>
        <pc:spChg chg="add del">
          <ac:chgData name="stenell myers" userId="1d4b9e8f6be80cc3" providerId="LiveId" clId="{91BCFC73-4E13-4E74-A3D0-84823045CF58}" dt="2019-09-24T00:19:13.046" v="653" actId="26606"/>
          <ac:spMkLst>
            <pc:docMk/>
            <pc:sldMk cId="3635695716" sldId="265"/>
            <ac:spMk id="127" creationId="{3E25BDA2-3F4D-4B38-90E7-989465ECDDCF}"/>
          </ac:spMkLst>
        </pc:spChg>
        <pc:spChg chg="add del">
          <ac:chgData name="stenell myers" userId="1d4b9e8f6be80cc3" providerId="LiveId" clId="{91BCFC73-4E13-4E74-A3D0-84823045CF58}" dt="2019-09-24T00:19:13.046" v="653" actId="26606"/>
          <ac:spMkLst>
            <pc:docMk/>
            <pc:sldMk cId="3635695716" sldId="265"/>
            <ac:spMk id="128" creationId="{BC96869A-A70D-42F7-876F-605CB1718F20}"/>
          </ac:spMkLst>
        </pc:spChg>
        <pc:spChg chg="add del">
          <ac:chgData name="stenell myers" userId="1d4b9e8f6be80cc3" providerId="LiveId" clId="{91BCFC73-4E13-4E74-A3D0-84823045CF58}" dt="2019-09-24T00:19:13.046" v="653" actId="26606"/>
          <ac:spMkLst>
            <pc:docMk/>
            <pc:sldMk cId="3635695716" sldId="265"/>
            <ac:spMk id="129" creationId="{6CD407CC-EF5C-486F-9A14-7F681F986D17}"/>
          </ac:spMkLst>
        </pc:spChg>
        <pc:spChg chg="add del">
          <ac:chgData name="stenell myers" userId="1d4b9e8f6be80cc3" providerId="LiveId" clId="{91BCFC73-4E13-4E74-A3D0-84823045CF58}" dt="2019-09-24T00:20:15.019" v="671" actId="26606"/>
          <ac:spMkLst>
            <pc:docMk/>
            <pc:sldMk cId="3635695716" sldId="265"/>
            <ac:spMk id="132" creationId="{065FAA58-0EDC-412F-A5F8-01968BE6052E}"/>
          </ac:spMkLst>
        </pc:spChg>
        <pc:spChg chg="add del">
          <ac:chgData name="stenell myers" userId="1d4b9e8f6be80cc3" providerId="LiveId" clId="{91BCFC73-4E13-4E74-A3D0-84823045CF58}" dt="2019-09-24T00:20:15.019" v="671" actId="26606"/>
          <ac:spMkLst>
            <pc:docMk/>
            <pc:sldMk cId="3635695716" sldId="265"/>
            <ac:spMk id="133" creationId="{C8089CB0-2F03-4E3C-ADBB-570A3BE78F86}"/>
          </ac:spMkLst>
        </pc:spChg>
        <pc:spChg chg="add del">
          <ac:chgData name="stenell myers" userId="1d4b9e8f6be80cc3" providerId="LiveId" clId="{91BCFC73-4E13-4E74-A3D0-84823045CF58}" dt="2019-09-24T00:20:15.019" v="671" actId="26606"/>
          <ac:spMkLst>
            <pc:docMk/>
            <pc:sldMk cId="3635695716" sldId="265"/>
            <ac:spMk id="134" creationId="{0DBA80B1-3B69-49C0-8AC9-716ABA57F577}"/>
          </ac:spMkLst>
        </pc:spChg>
        <pc:spChg chg="add del">
          <ac:chgData name="stenell myers" userId="1d4b9e8f6be80cc3" providerId="LiveId" clId="{91BCFC73-4E13-4E74-A3D0-84823045CF58}" dt="2019-09-24T00:20:15.019" v="671" actId="26606"/>
          <ac:spMkLst>
            <pc:docMk/>
            <pc:sldMk cId="3635695716" sldId="265"/>
            <ac:spMk id="135" creationId="{047E1103-B264-49BE-BC2A-F4E40BD33B41}"/>
          </ac:spMkLst>
        </pc:spChg>
        <pc:spChg chg="add del">
          <ac:chgData name="stenell myers" userId="1d4b9e8f6be80cc3" providerId="LiveId" clId="{91BCFC73-4E13-4E74-A3D0-84823045CF58}" dt="2019-09-24T00:20:15.019" v="671" actId="26606"/>
          <ac:spMkLst>
            <pc:docMk/>
            <pc:sldMk cId="3635695716" sldId="265"/>
            <ac:spMk id="136" creationId="{52DA11B6-B538-4624-9628-98B823D761D5}"/>
          </ac:spMkLst>
        </pc:spChg>
        <pc:spChg chg="add del">
          <ac:chgData name="stenell myers" userId="1d4b9e8f6be80cc3" providerId="LiveId" clId="{91BCFC73-4E13-4E74-A3D0-84823045CF58}" dt="2019-09-24T00:20:15.019" v="671" actId="26606"/>
          <ac:spMkLst>
            <pc:docMk/>
            <pc:sldMk cId="3635695716" sldId="265"/>
            <ac:spMk id="137" creationId="{CFB1CB5B-67A5-45DB-B8E1-7A09A642E3E4}"/>
          </ac:spMkLst>
        </pc:spChg>
        <pc:spChg chg="add del">
          <ac:chgData name="stenell myers" userId="1d4b9e8f6be80cc3" providerId="LiveId" clId="{91BCFC73-4E13-4E74-A3D0-84823045CF58}" dt="2019-09-24T00:19:58.691" v="661" actId="26606"/>
          <ac:spMkLst>
            <pc:docMk/>
            <pc:sldMk cId="3635695716" sldId="265"/>
            <ac:spMk id="139" creationId="{EB949D8D-8E17-4DBF-BEA8-13C57BF63803}"/>
          </ac:spMkLst>
        </pc:spChg>
        <pc:spChg chg="add del">
          <ac:chgData name="stenell myers" userId="1d4b9e8f6be80cc3" providerId="LiveId" clId="{91BCFC73-4E13-4E74-A3D0-84823045CF58}" dt="2019-09-24T00:19:58.691" v="661" actId="26606"/>
          <ac:spMkLst>
            <pc:docMk/>
            <pc:sldMk cId="3635695716" sldId="265"/>
            <ac:spMk id="140" creationId="{619EC706-8928-4DFD-8084-35D599EB434F}"/>
          </ac:spMkLst>
        </pc:spChg>
        <pc:spChg chg="add del">
          <ac:chgData name="stenell myers" userId="1d4b9e8f6be80cc3" providerId="LiveId" clId="{91BCFC73-4E13-4E74-A3D0-84823045CF58}" dt="2019-09-24T00:19:58.691" v="661" actId="26606"/>
          <ac:spMkLst>
            <pc:docMk/>
            <pc:sldMk cId="3635695716" sldId="265"/>
            <ac:spMk id="141" creationId="{EA284212-C175-4C82-B112-A5208F70CB53}"/>
          </ac:spMkLst>
        </pc:spChg>
        <pc:spChg chg="add del">
          <ac:chgData name="stenell myers" userId="1d4b9e8f6be80cc3" providerId="LiveId" clId="{91BCFC73-4E13-4E74-A3D0-84823045CF58}" dt="2019-09-24T00:20:09.132" v="667" actId="26606"/>
          <ac:spMkLst>
            <pc:docMk/>
            <pc:sldMk cId="3635695716" sldId="265"/>
            <ac:spMk id="142" creationId="{D1361653-1899-40D5-AFDF-07D88AD01964}"/>
          </ac:spMkLst>
        </pc:spChg>
        <pc:spChg chg="add del">
          <ac:chgData name="stenell myers" userId="1d4b9e8f6be80cc3" providerId="LiveId" clId="{91BCFC73-4E13-4E74-A3D0-84823045CF58}" dt="2019-09-24T00:20:02.550" v="663" actId="26606"/>
          <ac:spMkLst>
            <pc:docMk/>
            <pc:sldMk cId="3635695716" sldId="265"/>
            <ac:spMk id="143" creationId="{0BBB6B01-5B73-410C-B70E-8CF2FA470D11}"/>
          </ac:spMkLst>
        </pc:spChg>
        <pc:spChg chg="add del">
          <ac:chgData name="stenell myers" userId="1d4b9e8f6be80cc3" providerId="LiveId" clId="{91BCFC73-4E13-4E74-A3D0-84823045CF58}" dt="2019-09-24T00:20:02.550" v="663" actId="26606"/>
          <ac:spMkLst>
            <pc:docMk/>
            <pc:sldMk cId="3635695716" sldId="265"/>
            <ac:spMk id="144" creationId="{8712F587-12D0-435C-8E3F-F44C36EE71B8}"/>
          </ac:spMkLst>
        </pc:spChg>
        <pc:spChg chg="add del">
          <ac:chgData name="stenell myers" userId="1d4b9e8f6be80cc3" providerId="LiveId" clId="{91BCFC73-4E13-4E74-A3D0-84823045CF58}" dt="2019-09-24T00:20:09.132" v="667" actId="26606"/>
          <ac:spMkLst>
            <pc:docMk/>
            <pc:sldMk cId="3635695716" sldId="265"/>
            <ac:spMk id="145" creationId="{458F0425-DCEB-462D-A06F-7DFDD2FDF821}"/>
          </ac:spMkLst>
        </pc:spChg>
        <pc:spChg chg="add del">
          <ac:chgData name="stenell myers" userId="1d4b9e8f6be80cc3" providerId="LiveId" clId="{91BCFC73-4E13-4E74-A3D0-84823045CF58}" dt="2019-09-24T00:20:09.132" v="667" actId="26606"/>
          <ac:spMkLst>
            <pc:docMk/>
            <pc:sldMk cId="3635695716" sldId="265"/>
            <ac:spMk id="146" creationId="{DA70624B-2458-4127-BF8B-A209062ED22A}"/>
          </ac:spMkLst>
        </pc:spChg>
        <pc:spChg chg="add del">
          <ac:chgData name="stenell myers" userId="1d4b9e8f6be80cc3" providerId="LiveId" clId="{91BCFC73-4E13-4E74-A3D0-84823045CF58}" dt="2019-09-24T00:20:09.132" v="667" actId="26606"/>
          <ac:spMkLst>
            <pc:docMk/>
            <pc:sldMk cId="3635695716" sldId="265"/>
            <ac:spMk id="147" creationId="{CBAE5E18-89E5-4B66-A4ED-71860A61349B}"/>
          </ac:spMkLst>
        </pc:spChg>
        <pc:spChg chg="add del">
          <ac:chgData name="stenell myers" userId="1d4b9e8f6be80cc3" providerId="LiveId" clId="{91BCFC73-4E13-4E74-A3D0-84823045CF58}" dt="2019-09-24T00:20:10.428" v="669" actId="26606"/>
          <ac:spMkLst>
            <pc:docMk/>
            <pc:sldMk cId="3635695716" sldId="265"/>
            <ac:spMk id="149" creationId="{EB949D8D-8E17-4DBF-BEA8-13C57BF63803}"/>
          </ac:spMkLst>
        </pc:spChg>
        <pc:spChg chg="add del">
          <ac:chgData name="stenell myers" userId="1d4b9e8f6be80cc3" providerId="LiveId" clId="{91BCFC73-4E13-4E74-A3D0-84823045CF58}" dt="2019-09-24T00:20:10.428" v="669" actId="26606"/>
          <ac:spMkLst>
            <pc:docMk/>
            <pc:sldMk cId="3635695716" sldId="265"/>
            <ac:spMk id="150" creationId="{4BC6FC45-D4D9-4025-91DA-272D318D372B}"/>
          </ac:spMkLst>
        </pc:spChg>
        <pc:spChg chg="add del">
          <ac:chgData name="stenell myers" userId="1d4b9e8f6be80cc3" providerId="LiveId" clId="{91BCFC73-4E13-4E74-A3D0-84823045CF58}" dt="2019-09-24T00:20:10.428" v="669" actId="26606"/>
          <ac:spMkLst>
            <pc:docMk/>
            <pc:sldMk cId="3635695716" sldId="265"/>
            <ac:spMk id="151" creationId="{EA284212-C175-4C82-B112-A5208F70CB53}"/>
          </ac:spMkLst>
        </pc:spChg>
        <pc:spChg chg="add del">
          <ac:chgData name="stenell myers" userId="1d4b9e8f6be80cc3" providerId="LiveId" clId="{91BCFC73-4E13-4E74-A3D0-84823045CF58}" dt="2019-09-24T00:20:10.428" v="669" actId="26606"/>
          <ac:spMkLst>
            <pc:docMk/>
            <pc:sldMk cId="3635695716" sldId="265"/>
            <ac:spMk id="152" creationId="{619EC706-8928-4DFD-8084-35D599EB434F}"/>
          </ac:spMkLst>
        </pc:spChg>
        <pc:spChg chg="add del">
          <ac:chgData name="stenell myers" userId="1d4b9e8f6be80cc3" providerId="LiveId" clId="{91BCFC73-4E13-4E74-A3D0-84823045CF58}" dt="2019-09-24T00:20:15.019" v="671" actId="26606"/>
          <ac:spMkLst>
            <pc:docMk/>
            <pc:sldMk cId="3635695716" sldId="265"/>
            <ac:spMk id="154" creationId="{EB949D8D-8E17-4DBF-BEA8-13C57BF63803}"/>
          </ac:spMkLst>
        </pc:spChg>
        <pc:spChg chg="add del">
          <ac:chgData name="stenell myers" userId="1d4b9e8f6be80cc3" providerId="LiveId" clId="{91BCFC73-4E13-4E74-A3D0-84823045CF58}" dt="2019-09-24T00:20:15.019" v="671" actId="26606"/>
          <ac:spMkLst>
            <pc:docMk/>
            <pc:sldMk cId="3635695716" sldId="265"/>
            <ac:spMk id="155" creationId="{4BC6FC45-D4D9-4025-91DA-272D318D372B}"/>
          </ac:spMkLst>
        </pc:spChg>
        <pc:spChg chg="add del">
          <ac:chgData name="stenell myers" userId="1d4b9e8f6be80cc3" providerId="LiveId" clId="{91BCFC73-4E13-4E74-A3D0-84823045CF58}" dt="2019-09-24T00:20:15.019" v="671" actId="26606"/>
          <ac:spMkLst>
            <pc:docMk/>
            <pc:sldMk cId="3635695716" sldId="265"/>
            <ac:spMk id="156" creationId="{EA284212-C175-4C82-B112-A5208F70CB53}"/>
          </ac:spMkLst>
        </pc:spChg>
        <pc:spChg chg="add del">
          <ac:chgData name="stenell myers" userId="1d4b9e8f6be80cc3" providerId="LiveId" clId="{91BCFC73-4E13-4E74-A3D0-84823045CF58}" dt="2019-09-24T00:20:15.019" v="671" actId="26606"/>
          <ac:spMkLst>
            <pc:docMk/>
            <pc:sldMk cId="3635695716" sldId="265"/>
            <ac:spMk id="157" creationId="{619EC706-8928-4DFD-8084-35D599EB434F}"/>
          </ac:spMkLst>
        </pc:spChg>
        <pc:picChg chg="add del mod">
          <ac:chgData name="stenell myers" userId="1d4b9e8f6be80cc3" providerId="LiveId" clId="{91BCFC73-4E13-4E74-A3D0-84823045CF58}" dt="2019-09-24T00:19:06.215" v="649"/>
          <ac:picMkLst>
            <pc:docMk/>
            <pc:sldMk cId="3635695716" sldId="265"/>
            <ac:picMk id="18" creationId="{63585277-D5E3-4E19-AFC6-D9B119FE9509}"/>
          </ac:picMkLst>
        </pc:picChg>
        <pc:picChg chg="add mod ord">
          <ac:chgData name="stenell myers" userId="1d4b9e8f6be80cc3" providerId="LiveId" clId="{91BCFC73-4E13-4E74-A3D0-84823045CF58}" dt="2019-09-24T00:20:15.019" v="671" actId="26606"/>
          <ac:picMkLst>
            <pc:docMk/>
            <pc:sldMk cId="3635695716" sldId="265"/>
            <ac:picMk id="34" creationId="{CE2C502C-9023-49E2-9FCC-395EF26AEA3A}"/>
          </ac:picMkLst>
        </pc:picChg>
        <pc:picChg chg="add del">
          <ac:chgData name="stenell myers" userId="1d4b9e8f6be80cc3" providerId="LiveId" clId="{91BCFC73-4E13-4E74-A3D0-84823045CF58}" dt="2019-09-24T00:18:29.468" v="645"/>
          <ac:picMkLst>
            <pc:docMk/>
            <pc:sldMk cId="3635695716" sldId="265"/>
            <ac:picMk id="90" creationId="{0BBDEC63-659B-4861-9C6B-1C2A40437BFA}"/>
          </ac:picMkLst>
        </pc:picChg>
        <pc:cxnChg chg="add del">
          <ac:chgData name="stenell myers" userId="1d4b9e8f6be80cc3" providerId="LiveId" clId="{91BCFC73-4E13-4E74-A3D0-84823045CF58}" dt="2019-09-24T00:11:46.262" v="586" actId="26606"/>
          <ac:cxnSpMkLst>
            <pc:docMk/>
            <pc:sldMk cId="3635695716" sldId="265"/>
            <ac:cxnSpMk id="12" creationId="{49EC5CA6-6479-49D5-B4B5-5643D26B83CD}"/>
          </ac:cxnSpMkLst>
        </pc:cxnChg>
        <pc:cxnChg chg="add del">
          <ac:chgData name="stenell myers" userId="1d4b9e8f6be80cc3" providerId="LiveId" clId="{91BCFC73-4E13-4E74-A3D0-84823045CF58}" dt="2019-09-24T00:11:58.538" v="594" actId="26606"/>
          <ac:cxnSpMkLst>
            <pc:docMk/>
            <pc:sldMk cId="3635695716" sldId="265"/>
            <ac:cxnSpMk id="34" creationId="{8A5AEE14-4971-4A17-9134-2678A90F29F5}"/>
          </ac:cxnSpMkLst>
        </pc:cxnChg>
        <pc:cxnChg chg="add del">
          <ac:chgData name="stenell myers" userId="1d4b9e8f6be80cc3" providerId="LiveId" clId="{91BCFC73-4E13-4E74-A3D0-84823045CF58}" dt="2019-09-24T00:12:50.474" v="604" actId="26606"/>
          <ac:cxnSpMkLst>
            <pc:docMk/>
            <pc:sldMk cId="3635695716" sldId="265"/>
            <ac:cxnSpMk id="55" creationId="{8A5AEE14-4971-4A17-9134-2678A90F29F5}"/>
          </ac:cxnSpMkLst>
        </pc:cxnChg>
        <pc:cxnChg chg="add del">
          <ac:chgData name="stenell myers" userId="1d4b9e8f6be80cc3" providerId="LiveId" clId="{91BCFC73-4E13-4E74-A3D0-84823045CF58}" dt="2019-09-24T00:13:45.909" v="615" actId="26606"/>
          <ac:cxnSpMkLst>
            <pc:docMk/>
            <pc:sldMk cId="3635695716" sldId="265"/>
            <ac:cxnSpMk id="60" creationId="{0DD76B5F-5BAA-48C6-9065-9AEF15D30B4E}"/>
          </ac:cxnSpMkLst>
        </pc:cxnChg>
        <pc:cxnChg chg="add del">
          <ac:chgData name="stenell myers" userId="1d4b9e8f6be80cc3" providerId="LiveId" clId="{91BCFC73-4E13-4E74-A3D0-84823045CF58}" dt="2019-09-24T00:13:40.936" v="610" actId="26606"/>
          <ac:cxnSpMkLst>
            <pc:docMk/>
            <pc:sldMk cId="3635695716" sldId="265"/>
            <ac:cxnSpMk id="69" creationId="{49EC5CA6-6479-49D5-B4B5-5643D26B83CD}"/>
          </ac:cxnSpMkLst>
        </pc:cxnChg>
        <pc:cxnChg chg="add del">
          <ac:chgData name="stenell myers" userId="1d4b9e8f6be80cc3" providerId="LiveId" clId="{91BCFC73-4E13-4E74-A3D0-84823045CF58}" dt="2019-09-24T00:13:42.781" v="612" actId="26606"/>
          <ac:cxnSpMkLst>
            <pc:docMk/>
            <pc:sldMk cId="3635695716" sldId="265"/>
            <ac:cxnSpMk id="76" creationId="{0DD76B5F-5BAA-48C6-9065-9AEF15D30B4E}"/>
          </ac:cxnSpMkLst>
        </pc:cxnChg>
        <pc:cxnChg chg="add del">
          <ac:chgData name="stenell myers" userId="1d4b9e8f6be80cc3" providerId="LiveId" clId="{91BCFC73-4E13-4E74-A3D0-84823045CF58}" dt="2019-09-24T00:13:45.887" v="614" actId="26606"/>
          <ac:cxnSpMkLst>
            <pc:docMk/>
            <pc:sldMk cId="3635695716" sldId="265"/>
            <ac:cxnSpMk id="81" creationId="{8A5AEE14-4971-4A17-9134-2678A90F29F5}"/>
          </ac:cxnSpMkLst>
        </pc:cxnChg>
        <pc:cxnChg chg="add del">
          <ac:chgData name="stenell myers" userId="1d4b9e8f6be80cc3" providerId="LiveId" clId="{91BCFC73-4E13-4E74-A3D0-84823045CF58}" dt="2019-09-24T00:18:26.006" v="644" actId="26606"/>
          <ac:cxnSpMkLst>
            <pc:docMk/>
            <pc:sldMk cId="3635695716" sldId="265"/>
            <ac:cxnSpMk id="86" creationId="{0DD76B5F-5BAA-48C6-9065-9AEF15D30B4E}"/>
          </ac:cxnSpMkLst>
        </pc:cxnChg>
        <pc:cxnChg chg="add del">
          <ac:chgData name="stenell myers" userId="1d4b9e8f6be80cc3" providerId="LiveId" clId="{91BCFC73-4E13-4E74-A3D0-84823045CF58}" dt="2019-09-24T00:18:40.542" v="646" actId="26606"/>
          <ac:cxnSpMkLst>
            <pc:docMk/>
            <pc:sldMk cId="3635695716" sldId="265"/>
            <ac:cxnSpMk id="99" creationId="{B78EE79F-FCAA-4CF9-9746-730B51FC4CB3}"/>
          </ac:cxnSpMkLst>
        </pc:cxnChg>
        <pc:cxnChg chg="add del">
          <ac:chgData name="stenell myers" userId="1d4b9e8f6be80cc3" providerId="LiveId" clId="{91BCFC73-4E13-4E74-A3D0-84823045CF58}" dt="2019-09-24T00:19:13.046" v="653" actId="26606"/>
          <ac:cxnSpMkLst>
            <pc:docMk/>
            <pc:sldMk cId="3635695716" sldId="265"/>
            <ac:cxnSpMk id="130" creationId="{0DD76B5F-5BAA-48C6-9065-9AEF15D30B4E}"/>
          </ac:cxnSpMkLst>
        </pc:cxnChg>
      </pc:sldChg>
      <pc:sldChg chg="add del">
        <pc:chgData name="stenell myers" userId="1d4b9e8f6be80cc3" providerId="LiveId" clId="{91BCFC73-4E13-4E74-A3D0-84823045CF58}" dt="2019-09-24T00:04:01.972" v="524" actId="2696"/>
        <pc:sldMkLst>
          <pc:docMk/>
          <pc:sldMk cId="896024881" sldId="266"/>
        </pc:sldMkLst>
      </pc:sldChg>
      <pc:sldChg chg="addSp delSp modSp add mod setBg setClrOvrMap">
        <pc:chgData name="stenell myers" userId="1d4b9e8f6be80cc3" providerId="LiveId" clId="{91BCFC73-4E13-4E74-A3D0-84823045CF58}" dt="2019-09-24T00:25:21.397" v="710" actId="27636"/>
        <pc:sldMkLst>
          <pc:docMk/>
          <pc:sldMk cId="2348175671" sldId="266"/>
        </pc:sldMkLst>
        <pc:spChg chg="mod ord">
          <ac:chgData name="stenell myers" userId="1d4b9e8f6be80cc3" providerId="LiveId" clId="{91BCFC73-4E13-4E74-A3D0-84823045CF58}" dt="2019-09-24T00:25:07.076" v="705" actId="26606"/>
          <ac:spMkLst>
            <pc:docMk/>
            <pc:sldMk cId="2348175671" sldId="266"/>
            <ac:spMk id="2" creationId="{9EE5C5B2-7F21-414F-B695-96A3DCEF999E}"/>
          </ac:spMkLst>
        </pc:spChg>
        <pc:spChg chg="mod">
          <ac:chgData name="stenell myers" userId="1d4b9e8f6be80cc3" providerId="LiveId" clId="{91BCFC73-4E13-4E74-A3D0-84823045CF58}" dt="2019-09-24T00:25:21.397" v="710" actId="27636"/>
          <ac:spMkLst>
            <pc:docMk/>
            <pc:sldMk cId="2348175671" sldId="266"/>
            <ac:spMk id="3" creationId="{697C1BEC-B725-4B82-9A80-0DFB03ED2804}"/>
          </ac:spMkLst>
        </pc:spChg>
        <pc:spChg chg="add del">
          <ac:chgData name="stenell myers" userId="1d4b9e8f6be80cc3" providerId="LiveId" clId="{91BCFC73-4E13-4E74-A3D0-84823045CF58}" dt="2019-09-24T00:24:31.297" v="691" actId="26606"/>
          <ac:spMkLst>
            <pc:docMk/>
            <pc:sldMk cId="2348175671" sldId="266"/>
            <ac:spMk id="9" creationId="{282E2A95-1A08-4118-83C6-B1CA5648E075}"/>
          </ac:spMkLst>
        </pc:spChg>
        <pc:spChg chg="add del">
          <ac:chgData name="stenell myers" userId="1d4b9e8f6be80cc3" providerId="LiveId" clId="{91BCFC73-4E13-4E74-A3D0-84823045CF58}" dt="2019-09-24T00:24:31.297" v="691" actId="26606"/>
          <ac:spMkLst>
            <pc:docMk/>
            <pc:sldMk cId="2348175671" sldId="266"/>
            <ac:spMk id="10" creationId="{68DC0EC7-60EA-4BD3-BC04-D547DE1B2891}"/>
          </ac:spMkLst>
        </pc:spChg>
        <pc:spChg chg="add del">
          <ac:chgData name="stenell myers" userId="1d4b9e8f6be80cc3" providerId="LiveId" clId="{91BCFC73-4E13-4E74-A3D0-84823045CF58}" dt="2019-09-24T00:24:46.297" v="697" actId="26606"/>
          <ac:spMkLst>
            <pc:docMk/>
            <pc:sldMk cId="2348175671" sldId="266"/>
            <ac:spMk id="11" creationId="{0BBB6B01-5B73-410C-B70E-8CF2FA470D11}"/>
          </ac:spMkLst>
        </pc:spChg>
        <pc:spChg chg="add del">
          <ac:chgData name="stenell myers" userId="1d4b9e8f6be80cc3" providerId="LiveId" clId="{91BCFC73-4E13-4E74-A3D0-84823045CF58}" dt="2019-09-24T00:24:22.830" v="687" actId="26606"/>
          <ac:spMkLst>
            <pc:docMk/>
            <pc:sldMk cId="2348175671" sldId="266"/>
            <ac:spMk id="12" creationId="{0BBB6B01-5B73-410C-B70E-8CF2FA470D11}"/>
          </ac:spMkLst>
        </pc:spChg>
        <pc:spChg chg="add del">
          <ac:chgData name="stenell myers" userId="1d4b9e8f6be80cc3" providerId="LiveId" clId="{91BCFC73-4E13-4E74-A3D0-84823045CF58}" dt="2019-09-24T00:24:46.297" v="697" actId="26606"/>
          <ac:spMkLst>
            <pc:docMk/>
            <pc:sldMk cId="2348175671" sldId="266"/>
            <ac:spMk id="13" creationId="{8712F587-12D0-435C-8E3F-F44C36EE71B8}"/>
          </ac:spMkLst>
        </pc:spChg>
        <pc:spChg chg="add del">
          <ac:chgData name="stenell myers" userId="1d4b9e8f6be80cc3" providerId="LiveId" clId="{91BCFC73-4E13-4E74-A3D0-84823045CF58}" dt="2019-09-24T00:24:22.830" v="687" actId="26606"/>
          <ac:spMkLst>
            <pc:docMk/>
            <pc:sldMk cId="2348175671" sldId="266"/>
            <ac:spMk id="14" creationId="{8712F587-12D0-435C-8E3F-F44C36EE71B8}"/>
          </ac:spMkLst>
        </pc:spChg>
        <pc:spChg chg="add del">
          <ac:chgData name="stenell myers" userId="1d4b9e8f6be80cc3" providerId="LiveId" clId="{91BCFC73-4E13-4E74-A3D0-84823045CF58}" dt="2019-09-24T00:24:58.253" v="699" actId="26606"/>
          <ac:spMkLst>
            <pc:docMk/>
            <pc:sldMk cId="2348175671" sldId="266"/>
            <ac:spMk id="15" creationId="{EB949D8D-8E17-4DBF-BEA8-13C57BF63803}"/>
          </ac:spMkLst>
        </pc:spChg>
        <pc:spChg chg="add del">
          <ac:chgData name="stenell myers" userId="1d4b9e8f6be80cc3" providerId="LiveId" clId="{91BCFC73-4E13-4E74-A3D0-84823045CF58}" dt="2019-09-24T00:24:31.297" v="691" actId="26606"/>
          <ac:spMkLst>
            <pc:docMk/>
            <pc:sldMk cId="2348175671" sldId="266"/>
            <ac:spMk id="16" creationId="{2FFEFC7E-85EE-4AC9-A351-FBEB13A1D622}"/>
          </ac:spMkLst>
        </pc:spChg>
        <pc:spChg chg="add del">
          <ac:chgData name="stenell myers" userId="1d4b9e8f6be80cc3" providerId="LiveId" clId="{91BCFC73-4E13-4E74-A3D0-84823045CF58}" dt="2019-09-24T00:24:58.253" v="699" actId="26606"/>
          <ac:spMkLst>
            <pc:docMk/>
            <pc:sldMk cId="2348175671" sldId="266"/>
            <ac:spMk id="17" creationId="{4BC6FC45-D4D9-4025-91DA-272D318D372B}"/>
          </ac:spMkLst>
        </pc:spChg>
        <pc:spChg chg="add del">
          <ac:chgData name="stenell myers" userId="1d4b9e8f6be80cc3" providerId="LiveId" clId="{91BCFC73-4E13-4E74-A3D0-84823045CF58}" dt="2019-09-24T00:24:31.297" v="691" actId="26606"/>
          <ac:spMkLst>
            <pc:docMk/>
            <pc:sldMk cId="2348175671" sldId="266"/>
            <ac:spMk id="18" creationId="{CB2511BB-FC4C-45F3-94EB-661D6806C942}"/>
          </ac:spMkLst>
        </pc:spChg>
        <pc:spChg chg="add del">
          <ac:chgData name="stenell myers" userId="1d4b9e8f6be80cc3" providerId="LiveId" clId="{91BCFC73-4E13-4E74-A3D0-84823045CF58}" dt="2019-09-24T00:24:58.253" v="699" actId="26606"/>
          <ac:spMkLst>
            <pc:docMk/>
            <pc:sldMk cId="2348175671" sldId="266"/>
            <ac:spMk id="19" creationId="{EA284212-C175-4C82-B112-A5208F70CB53}"/>
          </ac:spMkLst>
        </pc:spChg>
        <pc:spChg chg="add del">
          <ac:chgData name="stenell myers" userId="1d4b9e8f6be80cc3" providerId="LiveId" clId="{91BCFC73-4E13-4E74-A3D0-84823045CF58}" dt="2019-09-24T00:24:36.603" v="693" actId="26606"/>
          <ac:spMkLst>
            <pc:docMk/>
            <pc:sldMk cId="2348175671" sldId="266"/>
            <ac:spMk id="20" creationId="{B6EE7E08-B389-43E5-B019-1B0A8ACBBD93}"/>
          </ac:spMkLst>
        </pc:spChg>
        <pc:spChg chg="add del">
          <ac:chgData name="stenell myers" userId="1d4b9e8f6be80cc3" providerId="LiveId" clId="{91BCFC73-4E13-4E74-A3D0-84823045CF58}" dt="2019-09-24T00:24:36.603" v="693" actId="26606"/>
          <ac:spMkLst>
            <pc:docMk/>
            <pc:sldMk cId="2348175671" sldId="266"/>
            <ac:spMk id="21" creationId="{E60D94A5-8A09-4BAB-8F7C-69BC34C54DDE}"/>
          </ac:spMkLst>
        </pc:spChg>
        <pc:spChg chg="add del">
          <ac:chgData name="stenell myers" userId="1d4b9e8f6be80cc3" providerId="LiveId" clId="{91BCFC73-4E13-4E74-A3D0-84823045CF58}" dt="2019-09-24T00:24:36.603" v="693" actId="26606"/>
          <ac:spMkLst>
            <pc:docMk/>
            <pc:sldMk cId="2348175671" sldId="266"/>
            <ac:spMk id="22" creationId="{7A1AE32B-3A6E-4C5E-8FEB-73861B9A26B5}"/>
          </ac:spMkLst>
        </pc:spChg>
        <pc:spChg chg="add del">
          <ac:chgData name="stenell myers" userId="1d4b9e8f6be80cc3" providerId="LiveId" clId="{91BCFC73-4E13-4E74-A3D0-84823045CF58}" dt="2019-09-24T00:24:58.253" v="699" actId="26606"/>
          <ac:spMkLst>
            <pc:docMk/>
            <pc:sldMk cId="2348175671" sldId="266"/>
            <ac:spMk id="23" creationId="{619EC706-8928-4DFD-8084-35D599EB434F}"/>
          </ac:spMkLst>
        </pc:spChg>
        <pc:spChg chg="add del">
          <ac:chgData name="stenell myers" userId="1d4b9e8f6be80cc3" providerId="LiveId" clId="{91BCFC73-4E13-4E74-A3D0-84823045CF58}" dt="2019-09-24T00:25:00.851" v="701" actId="26606"/>
          <ac:spMkLst>
            <pc:docMk/>
            <pc:sldMk cId="2348175671" sldId="266"/>
            <ac:spMk id="25" creationId="{B6EE7E08-B389-43E5-B019-1B0A8ACBBD93}"/>
          </ac:spMkLst>
        </pc:spChg>
        <pc:spChg chg="add del">
          <ac:chgData name="stenell myers" userId="1d4b9e8f6be80cc3" providerId="LiveId" clId="{91BCFC73-4E13-4E74-A3D0-84823045CF58}" dt="2019-09-24T00:25:00.851" v="701" actId="26606"/>
          <ac:spMkLst>
            <pc:docMk/>
            <pc:sldMk cId="2348175671" sldId="266"/>
            <ac:spMk id="26" creationId="{E60D94A5-8A09-4BAB-8F7C-69BC34C54DDE}"/>
          </ac:spMkLst>
        </pc:spChg>
        <pc:spChg chg="add del">
          <ac:chgData name="stenell myers" userId="1d4b9e8f6be80cc3" providerId="LiveId" clId="{91BCFC73-4E13-4E74-A3D0-84823045CF58}" dt="2019-09-24T00:25:00.851" v="701" actId="26606"/>
          <ac:spMkLst>
            <pc:docMk/>
            <pc:sldMk cId="2348175671" sldId="266"/>
            <ac:spMk id="27" creationId="{7A1AE32B-3A6E-4C5E-8FEB-73861B9A26B5}"/>
          </ac:spMkLst>
        </pc:spChg>
        <pc:spChg chg="add del">
          <ac:chgData name="stenell myers" userId="1d4b9e8f6be80cc3" providerId="LiveId" clId="{91BCFC73-4E13-4E74-A3D0-84823045CF58}" dt="2019-09-24T00:25:02.840" v="703" actId="26606"/>
          <ac:spMkLst>
            <pc:docMk/>
            <pc:sldMk cId="2348175671" sldId="266"/>
            <ac:spMk id="29" creationId="{4E9EDDFA-8F05-462B-8D3E-5B9C4FBC735B}"/>
          </ac:spMkLst>
        </pc:spChg>
        <pc:spChg chg="add del">
          <ac:chgData name="stenell myers" userId="1d4b9e8f6be80cc3" providerId="LiveId" clId="{91BCFC73-4E13-4E74-A3D0-84823045CF58}" dt="2019-09-24T00:25:02.840" v="703" actId="26606"/>
          <ac:spMkLst>
            <pc:docMk/>
            <pc:sldMk cId="2348175671" sldId="266"/>
            <ac:spMk id="30" creationId="{143F9A23-3237-4ED6-A1E9-C0E6530E053B}"/>
          </ac:spMkLst>
        </pc:spChg>
        <pc:spChg chg="add del">
          <ac:chgData name="stenell myers" userId="1d4b9e8f6be80cc3" providerId="LiveId" clId="{91BCFC73-4E13-4E74-A3D0-84823045CF58}" dt="2019-09-24T00:25:02.840" v="703" actId="26606"/>
          <ac:spMkLst>
            <pc:docMk/>
            <pc:sldMk cId="2348175671" sldId="266"/>
            <ac:spMk id="31" creationId="{C63CD46D-4335-4BA4-842A-BF835A99CB2C}"/>
          </ac:spMkLst>
        </pc:spChg>
        <pc:picChg chg="add mod ord">
          <ac:chgData name="stenell myers" userId="1d4b9e8f6be80cc3" providerId="LiveId" clId="{91BCFC73-4E13-4E74-A3D0-84823045CF58}" dt="2019-09-24T00:25:07.090" v="706" actId="26606"/>
          <ac:picMkLst>
            <pc:docMk/>
            <pc:sldMk cId="2348175671" sldId="266"/>
            <ac:picMk id="7" creationId="{0E76342A-1663-4C17-934E-201C77351A8A}"/>
          </ac:picMkLst>
        </pc:picChg>
      </pc:sldChg>
      <pc:sldChg chg="addSp delSp modSp add mod setBg">
        <pc:chgData name="stenell myers" userId="1d4b9e8f6be80cc3" providerId="LiveId" clId="{91BCFC73-4E13-4E74-A3D0-84823045CF58}" dt="2019-09-24T01:01:23.578" v="2138"/>
        <pc:sldMkLst>
          <pc:docMk/>
          <pc:sldMk cId="2899387704" sldId="267"/>
        </pc:sldMkLst>
        <pc:spChg chg="mod">
          <ac:chgData name="stenell myers" userId="1d4b9e8f6be80cc3" providerId="LiveId" clId="{91BCFC73-4E13-4E74-A3D0-84823045CF58}" dt="2019-09-24T00:59:54.806" v="2130" actId="255"/>
          <ac:spMkLst>
            <pc:docMk/>
            <pc:sldMk cId="2899387704" sldId="267"/>
            <ac:spMk id="2" creationId="{C82B18DE-DD9C-47FC-8E1D-631222C415B9}"/>
          </ac:spMkLst>
        </pc:spChg>
        <pc:spChg chg="del mod">
          <ac:chgData name="stenell myers" userId="1d4b9e8f6be80cc3" providerId="LiveId" clId="{91BCFC73-4E13-4E74-A3D0-84823045CF58}" dt="2019-09-24T00:33:33.127" v="923" actId="26606"/>
          <ac:spMkLst>
            <pc:docMk/>
            <pc:sldMk cId="2899387704" sldId="267"/>
            <ac:spMk id="3" creationId="{8B8B5B94-47D6-44D9-85FC-3B733E7598A3}"/>
          </ac:spMkLst>
        </pc:spChg>
        <pc:graphicFrameChg chg="add mod">
          <ac:chgData name="stenell myers" userId="1d4b9e8f6be80cc3" providerId="LiveId" clId="{91BCFC73-4E13-4E74-A3D0-84823045CF58}" dt="2019-09-24T01:01:23.578" v="2138"/>
          <ac:graphicFrameMkLst>
            <pc:docMk/>
            <pc:sldMk cId="2899387704" sldId="267"/>
            <ac:graphicFrameMk id="5" creationId="{D14ABF74-12E4-4B93-83A7-AB50C607FFBA}"/>
          </ac:graphicFrameMkLst>
        </pc:graphicFrameChg>
      </pc:sldChg>
      <pc:sldChg chg="add del">
        <pc:chgData name="stenell myers" userId="1d4b9e8f6be80cc3" providerId="LiveId" clId="{91BCFC73-4E13-4E74-A3D0-84823045CF58}" dt="2019-09-24T00:04:01.135" v="523" actId="2696"/>
        <pc:sldMkLst>
          <pc:docMk/>
          <pc:sldMk cId="4029823339" sldId="267"/>
        </pc:sldMkLst>
      </pc:sldChg>
      <pc:sldChg chg="modSp add">
        <pc:chgData name="stenell myers" userId="1d4b9e8f6be80cc3" providerId="LiveId" clId="{91BCFC73-4E13-4E74-A3D0-84823045CF58}" dt="2019-09-24T01:24:55.228" v="3110" actId="20577"/>
        <pc:sldMkLst>
          <pc:docMk/>
          <pc:sldMk cId="1548880338" sldId="268"/>
        </pc:sldMkLst>
        <pc:spChg chg="mod">
          <ac:chgData name="stenell myers" userId="1d4b9e8f6be80cc3" providerId="LiveId" clId="{91BCFC73-4E13-4E74-A3D0-84823045CF58}" dt="2019-09-24T01:04:27.861" v="2150" actId="20577"/>
          <ac:spMkLst>
            <pc:docMk/>
            <pc:sldMk cId="1548880338" sldId="268"/>
            <ac:spMk id="2" creationId="{3EAD0FAF-8D4C-49F5-B4BE-68825D21D19F}"/>
          </ac:spMkLst>
        </pc:spChg>
        <pc:spChg chg="mod">
          <ac:chgData name="stenell myers" userId="1d4b9e8f6be80cc3" providerId="LiveId" clId="{91BCFC73-4E13-4E74-A3D0-84823045CF58}" dt="2019-09-24T01:24:55.228" v="3110" actId="20577"/>
          <ac:spMkLst>
            <pc:docMk/>
            <pc:sldMk cId="1548880338" sldId="268"/>
            <ac:spMk id="3" creationId="{3FDB1CE1-0405-4F49-97BF-6B464BE6EF11}"/>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1.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5DA5E4-AA91-4851-A657-D4DB990C936F}"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7F804AE2-5AD9-4FC0-BE28-463EEDDE711B}">
      <dgm:prSet custT="1"/>
      <dgm:spPr/>
      <dgm:t>
        <a:bodyPr/>
        <a:lstStyle/>
        <a:p>
          <a:r>
            <a:rPr lang="en-US" sz="2800" dirty="0"/>
            <a:t>What Not To Do</a:t>
          </a:r>
        </a:p>
      </dgm:t>
    </dgm:pt>
    <dgm:pt modelId="{618A3CDE-E11B-4F24-9C05-D90CBC835F17}" type="parTrans" cxnId="{3794BFA9-A790-4BF7-B8DD-910E342694D5}">
      <dgm:prSet/>
      <dgm:spPr/>
      <dgm:t>
        <a:bodyPr/>
        <a:lstStyle/>
        <a:p>
          <a:endParaRPr lang="en-US"/>
        </a:p>
      </dgm:t>
    </dgm:pt>
    <dgm:pt modelId="{419B410B-3EE1-437A-A99F-080B22FE34BD}" type="sibTrans" cxnId="{3794BFA9-A790-4BF7-B8DD-910E342694D5}">
      <dgm:prSet/>
      <dgm:spPr/>
      <dgm:t>
        <a:bodyPr/>
        <a:lstStyle/>
        <a:p>
          <a:endParaRPr lang="en-US"/>
        </a:p>
      </dgm:t>
    </dgm:pt>
    <dgm:pt modelId="{2CBE3016-2339-42F5-866F-C13BFEC8D775}">
      <dgm:prSet custT="1"/>
      <dgm:spPr/>
      <dgm:t>
        <a:bodyPr/>
        <a:lstStyle/>
        <a:p>
          <a:r>
            <a:rPr lang="en-US" sz="1800" dirty="0"/>
            <a:t> </a:t>
          </a:r>
          <a:r>
            <a:rPr lang="en-US" sz="1600" dirty="0"/>
            <a:t>Financed a car that  cost $25,007.25.  After five years and 19% in monthly interest the price of the car = $40,714.40 for a vehicle that originally cost  $25,007.25.  That is approximately $15,707.15 in interest.</a:t>
          </a:r>
        </a:p>
      </dgm:t>
    </dgm:pt>
    <dgm:pt modelId="{812473E2-5DFC-4F36-A56A-EEB27D8967CD}" type="parTrans" cxnId="{C75550C8-8C6F-4EB5-8749-B8FE5A5899CF}">
      <dgm:prSet/>
      <dgm:spPr/>
      <dgm:t>
        <a:bodyPr/>
        <a:lstStyle/>
        <a:p>
          <a:endParaRPr lang="en-US"/>
        </a:p>
      </dgm:t>
    </dgm:pt>
    <dgm:pt modelId="{DA83DFAF-5173-4DA8-92D8-AC3327CEDCB0}" type="sibTrans" cxnId="{C75550C8-8C6F-4EB5-8749-B8FE5A5899CF}">
      <dgm:prSet/>
      <dgm:spPr/>
      <dgm:t>
        <a:bodyPr/>
        <a:lstStyle/>
        <a:p>
          <a:endParaRPr lang="en-US"/>
        </a:p>
      </dgm:t>
    </dgm:pt>
    <dgm:pt modelId="{3B92B432-3792-4A1D-9B90-A955CA2E29B9}">
      <dgm:prSet custT="1"/>
      <dgm:spPr/>
      <dgm:t>
        <a:bodyPr/>
        <a:lstStyle/>
        <a:p>
          <a:r>
            <a:rPr lang="en-US" sz="2800" dirty="0"/>
            <a:t>What To Do </a:t>
          </a:r>
        </a:p>
      </dgm:t>
    </dgm:pt>
    <dgm:pt modelId="{81A9C3B6-AC0F-40A6-BEC7-712D662615BF}" type="parTrans" cxnId="{8470BA33-0A64-419B-901B-774F72B066BA}">
      <dgm:prSet/>
      <dgm:spPr/>
      <dgm:t>
        <a:bodyPr/>
        <a:lstStyle/>
        <a:p>
          <a:endParaRPr lang="en-US"/>
        </a:p>
      </dgm:t>
    </dgm:pt>
    <dgm:pt modelId="{6B69B107-97E0-4AB3-B52E-B07554D22D3D}" type="sibTrans" cxnId="{8470BA33-0A64-419B-901B-774F72B066BA}">
      <dgm:prSet/>
      <dgm:spPr/>
      <dgm:t>
        <a:bodyPr/>
        <a:lstStyle/>
        <a:p>
          <a:endParaRPr lang="en-US"/>
        </a:p>
      </dgm:t>
    </dgm:pt>
    <dgm:pt modelId="{D96769B2-86D3-4A94-A829-8548FF616903}">
      <dgm:prSet custT="1"/>
      <dgm:spPr/>
      <dgm:t>
        <a:bodyPr/>
        <a:lstStyle/>
        <a:p>
          <a:r>
            <a:rPr lang="en-US" sz="1600" dirty="0"/>
            <a:t>I was saved $285 a month to purchase a car cash.  This broke down to $142.50 bi-weekly towards a car for one year =3,420. This method is done the same time you driving our current vehicle, so you do not have to result in having a car payment when it is time to purchase a car</a:t>
          </a:r>
        </a:p>
      </dgm:t>
    </dgm:pt>
    <dgm:pt modelId="{1431476D-D642-46D1-BCB0-91B82F894E47}" type="parTrans" cxnId="{EF9DDDE5-0533-4ACC-96BF-125C4F5B79BA}">
      <dgm:prSet/>
      <dgm:spPr/>
      <dgm:t>
        <a:bodyPr/>
        <a:lstStyle/>
        <a:p>
          <a:endParaRPr lang="en-US"/>
        </a:p>
      </dgm:t>
    </dgm:pt>
    <dgm:pt modelId="{A1109876-E722-41A9-907D-DB0FF03D27B2}" type="sibTrans" cxnId="{EF9DDDE5-0533-4ACC-96BF-125C4F5B79BA}">
      <dgm:prSet/>
      <dgm:spPr/>
      <dgm:t>
        <a:bodyPr/>
        <a:lstStyle/>
        <a:p>
          <a:endParaRPr lang="en-US"/>
        </a:p>
      </dgm:t>
    </dgm:pt>
    <dgm:pt modelId="{536BF1F1-54CA-4441-AA11-DEBB7ECA26F6}" type="pres">
      <dgm:prSet presAssocID="{745DA5E4-AA91-4851-A657-D4DB990C936F}" presName="root" presStyleCnt="0">
        <dgm:presLayoutVars>
          <dgm:dir/>
          <dgm:resizeHandles val="exact"/>
        </dgm:presLayoutVars>
      </dgm:prSet>
      <dgm:spPr/>
    </dgm:pt>
    <dgm:pt modelId="{5E34A354-3662-4944-8606-7FE58ED6A06F}" type="pres">
      <dgm:prSet presAssocID="{745DA5E4-AA91-4851-A657-D4DB990C936F}" presName="container" presStyleCnt="0">
        <dgm:presLayoutVars>
          <dgm:dir/>
          <dgm:resizeHandles val="exact"/>
        </dgm:presLayoutVars>
      </dgm:prSet>
      <dgm:spPr/>
    </dgm:pt>
    <dgm:pt modelId="{5922D066-9708-4FF6-86E0-5CC7FE4DD523}" type="pres">
      <dgm:prSet presAssocID="{7F804AE2-5AD9-4FC0-BE28-463EEDDE711B}" presName="compNode" presStyleCnt="0"/>
      <dgm:spPr/>
    </dgm:pt>
    <dgm:pt modelId="{34687AA4-1B77-45C7-8C54-262FA2B2F401}" type="pres">
      <dgm:prSet presAssocID="{7F804AE2-5AD9-4FC0-BE28-463EEDDE711B}" presName="iconBgRect" presStyleLbl="bgShp" presStyleIdx="0" presStyleCnt="4"/>
      <dgm:spPr/>
    </dgm:pt>
    <dgm:pt modelId="{8C1489CF-C9F8-40BC-A94D-6B7F138840AF}" type="pres">
      <dgm:prSet presAssocID="{7F804AE2-5AD9-4FC0-BE28-463EEDDE711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lp"/>
        </a:ext>
      </dgm:extLst>
    </dgm:pt>
    <dgm:pt modelId="{648F15E1-3B81-4B14-B71C-EDB3C4E554ED}" type="pres">
      <dgm:prSet presAssocID="{7F804AE2-5AD9-4FC0-BE28-463EEDDE711B}" presName="spaceRect" presStyleCnt="0"/>
      <dgm:spPr/>
    </dgm:pt>
    <dgm:pt modelId="{18E50831-BA0D-42C3-B0E1-E05DB083DB96}" type="pres">
      <dgm:prSet presAssocID="{7F804AE2-5AD9-4FC0-BE28-463EEDDE711B}" presName="textRect" presStyleLbl="revTx" presStyleIdx="0" presStyleCnt="4">
        <dgm:presLayoutVars>
          <dgm:chMax val="1"/>
          <dgm:chPref val="1"/>
        </dgm:presLayoutVars>
      </dgm:prSet>
      <dgm:spPr/>
    </dgm:pt>
    <dgm:pt modelId="{79DF60FE-4518-4EC7-866B-2A8042C19060}" type="pres">
      <dgm:prSet presAssocID="{419B410B-3EE1-437A-A99F-080B22FE34BD}" presName="sibTrans" presStyleLbl="sibTrans2D1" presStyleIdx="0" presStyleCnt="0"/>
      <dgm:spPr/>
    </dgm:pt>
    <dgm:pt modelId="{1169517D-CFEC-4C51-8514-FF0D712443CA}" type="pres">
      <dgm:prSet presAssocID="{2CBE3016-2339-42F5-866F-C13BFEC8D775}" presName="compNode" presStyleCnt="0"/>
      <dgm:spPr/>
    </dgm:pt>
    <dgm:pt modelId="{F1D6F2C6-0B60-4C7F-A0A0-559242E15F96}" type="pres">
      <dgm:prSet presAssocID="{2CBE3016-2339-42F5-866F-C13BFEC8D775}" presName="iconBgRect" presStyleLbl="bgShp" presStyleIdx="1" presStyleCnt="4"/>
      <dgm:spPr/>
    </dgm:pt>
    <dgm:pt modelId="{47BD0A8A-D0CB-4AA4-837C-9BD48AC3D101}" type="pres">
      <dgm:prSet presAssocID="{2CBE3016-2339-42F5-866F-C13BFEC8D775}"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at"/>
        </a:ext>
      </dgm:extLst>
    </dgm:pt>
    <dgm:pt modelId="{F29B66D3-3299-433A-84C7-2DAA3E79A5DC}" type="pres">
      <dgm:prSet presAssocID="{2CBE3016-2339-42F5-866F-C13BFEC8D775}" presName="spaceRect" presStyleCnt="0"/>
      <dgm:spPr/>
    </dgm:pt>
    <dgm:pt modelId="{D224E45D-0C89-4D84-B8D7-EE8A3A9FD933}" type="pres">
      <dgm:prSet presAssocID="{2CBE3016-2339-42F5-866F-C13BFEC8D775}" presName="textRect" presStyleLbl="revTx" presStyleIdx="1" presStyleCnt="4" custScaleY="190869">
        <dgm:presLayoutVars>
          <dgm:chMax val="1"/>
          <dgm:chPref val="1"/>
        </dgm:presLayoutVars>
      </dgm:prSet>
      <dgm:spPr/>
    </dgm:pt>
    <dgm:pt modelId="{AB95EBAA-E58A-4E33-A7CE-CE107C4C0411}" type="pres">
      <dgm:prSet presAssocID="{DA83DFAF-5173-4DA8-92D8-AC3327CEDCB0}" presName="sibTrans" presStyleLbl="sibTrans2D1" presStyleIdx="0" presStyleCnt="0"/>
      <dgm:spPr/>
    </dgm:pt>
    <dgm:pt modelId="{4C828C1B-EF83-4B75-BBD3-E497C0F4BE2D}" type="pres">
      <dgm:prSet presAssocID="{3B92B432-3792-4A1D-9B90-A955CA2E29B9}" presName="compNode" presStyleCnt="0"/>
      <dgm:spPr/>
    </dgm:pt>
    <dgm:pt modelId="{F57A742D-4812-440C-A646-5FE9E6EF0A88}" type="pres">
      <dgm:prSet presAssocID="{3B92B432-3792-4A1D-9B90-A955CA2E29B9}" presName="iconBgRect" presStyleLbl="bgShp" presStyleIdx="2" presStyleCnt="4"/>
      <dgm:spPr/>
    </dgm:pt>
    <dgm:pt modelId="{69B36F92-B951-4E6D-8CD3-3B038BF5D5A7}" type="pres">
      <dgm:prSet presAssocID="{3B92B432-3792-4A1D-9B90-A955CA2E29B9}"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istory"/>
        </a:ext>
      </dgm:extLst>
    </dgm:pt>
    <dgm:pt modelId="{4C5AA7DD-1285-4705-A0F2-04D7F8246A40}" type="pres">
      <dgm:prSet presAssocID="{3B92B432-3792-4A1D-9B90-A955CA2E29B9}" presName="spaceRect" presStyleCnt="0"/>
      <dgm:spPr/>
    </dgm:pt>
    <dgm:pt modelId="{A007D058-EF85-4362-BC6A-483DD386F15B}" type="pres">
      <dgm:prSet presAssocID="{3B92B432-3792-4A1D-9B90-A955CA2E29B9}" presName="textRect" presStyleLbl="revTx" presStyleIdx="2" presStyleCnt="4" custScaleX="83428">
        <dgm:presLayoutVars>
          <dgm:chMax val="1"/>
          <dgm:chPref val="1"/>
        </dgm:presLayoutVars>
      </dgm:prSet>
      <dgm:spPr/>
    </dgm:pt>
    <dgm:pt modelId="{6BE337DA-23C2-4555-97C2-4E0931258BB9}" type="pres">
      <dgm:prSet presAssocID="{6B69B107-97E0-4AB3-B52E-B07554D22D3D}" presName="sibTrans" presStyleLbl="sibTrans2D1" presStyleIdx="0" presStyleCnt="0"/>
      <dgm:spPr/>
    </dgm:pt>
    <dgm:pt modelId="{1D2031D5-606B-4FF1-AC8E-8CDFF444F274}" type="pres">
      <dgm:prSet presAssocID="{D96769B2-86D3-4A94-A829-8548FF616903}" presName="compNode" presStyleCnt="0"/>
      <dgm:spPr/>
    </dgm:pt>
    <dgm:pt modelId="{1360157F-431C-438C-85FD-7F2ECDF30D5B}" type="pres">
      <dgm:prSet presAssocID="{D96769B2-86D3-4A94-A829-8548FF616903}" presName="iconBgRect" presStyleLbl="bgShp" presStyleIdx="3" presStyleCnt="4"/>
      <dgm:spPr/>
    </dgm:pt>
    <dgm:pt modelId="{2C1C9896-14F6-4FFD-8F6F-D18A7C69FEC4}" type="pres">
      <dgm:prSet presAssocID="{D96769B2-86D3-4A94-A829-8548FF616903}"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Fingerprint"/>
        </a:ext>
      </dgm:extLst>
    </dgm:pt>
    <dgm:pt modelId="{5C2D990D-8399-4B00-B13B-238BAD9AF6CD}" type="pres">
      <dgm:prSet presAssocID="{D96769B2-86D3-4A94-A829-8548FF616903}" presName="spaceRect" presStyleCnt="0"/>
      <dgm:spPr/>
    </dgm:pt>
    <dgm:pt modelId="{589C2126-D228-41CA-9191-6B675B74C119}" type="pres">
      <dgm:prSet presAssocID="{D96769B2-86D3-4A94-A829-8548FF616903}" presName="textRect" presStyleLbl="revTx" presStyleIdx="3" presStyleCnt="4" custScaleX="113663" custScaleY="243781">
        <dgm:presLayoutVars>
          <dgm:chMax val="1"/>
          <dgm:chPref val="1"/>
        </dgm:presLayoutVars>
      </dgm:prSet>
      <dgm:spPr/>
    </dgm:pt>
  </dgm:ptLst>
  <dgm:cxnLst>
    <dgm:cxn modelId="{9AEC0200-7319-4216-9881-E593134CF7CC}" type="presOf" srcId="{D96769B2-86D3-4A94-A829-8548FF616903}" destId="{589C2126-D228-41CA-9191-6B675B74C119}" srcOrd="0" destOrd="0" presId="urn:microsoft.com/office/officeart/2018/2/layout/IconCircleList"/>
    <dgm:cxn modelId="{CDCDB525-9A26-4D1E-9F30-6B2353386AF6}" type="presOf" srcId="{7F804AE2-5AD9-4FC0-BE28-463EEDDE711B}" destId="{18E50831-BA0D-42C3-B0E1-E05DB083DB96}" srcOrd="0" destOrd="0" presId="urn:microsoft.com/office/officeart/2018/2/layout/IconCircleList"/>
    <dgm:cxn modelId="{B8BCD228-A9F3-44D4-8D9E-DE5288042F9A}" type="presOf" srcId="{3B92B432-3792-4A1D-9B90-A955CA2E29B9}" destId="{A007D058-EF85-4362-BC6A-483DD386F15B}" srcOrd="0" destOrd="0" presId="urn:microsoft.com/office/officeart/2018/2/layout/IconCircleList"/>
    <dgm:cxn modelId="{8470BA33-0A64-419B-901B-774F72B066BA}" srcId="{745DA5E4-AA91-4851-A657-D4DB990C936F}" destId="{3B92B432-3792-4A1D-9B90-A955CA2E29B9}" srcOrd="2" destOrd="0" parTransId="{81A9C3B6-AC0F-40A6-BEC7-712D662615BF}" sibTransId="{6B69B107-97E0-4AB3-B52E-B07554D22D3D}"/>
    <dgm:cxn modelId="{2D3A1249-C5B8-4340-BD2A-E801A01ABB19}" type="presOf" srcId="{419B410B-3EE1-437A-A99F-080B22FE34BD}" destId="{79DF60FE-4518-4EC7-866B-2A8042C19060}" srcOrd="0" destOrd="0" presId="urn:microsoft.com/office/officeart/2018/2/layout/IconCircleList"/>
    <dgm:cxn modelId="{215A9878-B182-4B13-9F01-14EA19A05319}" type="presOf" srcId="{DA83DFAF-5173-4DA8-92D8-AC3327CEDCB0}" destId="{AB95EBAA-E58A-4E33-A7CE-CE107C4C0411}" srcOrd="0" destOrd="0" presId="urn:microsoft.com/office/officeart/2018/2/layout/IconCircleList"/>
    <dgm:cxn modelId="{2B30A6A8-E077-4587-ABBD-6BAF7CE2F058}" type="presOf" srcId="{6B69B107-97E0-4AB3-B52E-B07554D22D3D}" destId="{6BE337DA-23C2-4555-97C2-4E0931258BB9}" srcOrd="0" destOrd="0" presId="urn:microsoft.com/office/officeart/2018/2/layout/IconCircleList"/>
    <dgm:cxn modelId="{3794BFA9-A790-4BF7-B8DD-910E342694D5}" srcId="{745DA5E4-AA91-4851-A657-D4DB990C936F}" destId="{7F804AE2-5AD9-4FC0-BE28-463EEDDE711B}" srcOrd="0" destOrd="0" parTransId="{618A3CDE-E11B-4F24-9C05-D90CBC835F17}" sibTransId="{419B410B-3EE1-437A-A99F-080B22FE34BD}"/>
    <dgm:cxn modelId="{C75550C8-8C6F-4EB5-8749-B8FE5A5899CF}" srcId="{745DA5E4-AA91-4851-A657-D4DB990C936F}" destId="{2CBE3016-2339-42F5-866F-C13BFEC8D775}" srcOrd="1" destOrd="0" parTransId="{812473E2-5DFC-4F36-A56A-EEB27D8967CD}" sibTransId="{DA83DFAF-5173-4DA8-92D8-AC3327CEDCB0}"/>
    <dgm:cxn modelId="{EF9DDDE5-0533-4ACC-96BF-125C4F5B79BA}" srcId="{745DA5E4-AA91-4851-A657-D4DB990C936F}" destId="{D96769B2-86D3-4A94-A829-8548FF616903}" srcOrd="3" destOrd="0" parTransId="{1431476D-D642-46D1-BCB0-91B82F894E47}" sibTransId="{A1109876-E722-41A9-907D-DB0FF03D27B2}"/>
    <dgm:cxn modelId="{054727F2-B74F-4F39-ADCD-F61BE806914F}" type="presOf" srcId="{2CBE3016-2339-42F5-866F-C13BFEC8D775}" destId="{D224E45D-0C89-4D84-B8D7-EE8A3A9FD933}" srcOrd="0" destOrd="0" presId="urn:microsoft.com/office/officeart/2018/2/layout/IconCircleList"/>
    <dgm:cxn modelId="{9EE492F6-518C-437D-8F82-5717A8D40E25}" type="presOf" srcId="{745DA5E4-AA91-4851-A657-D4DB990C936F}" destId="{536BF1F1-54CA-4441-AA11-DEBB7ECA26F6}" srcOrd="0" destOrd="0" presId="urn:microsoft.com/office/officeart/2018/2/layout/IconCircleList"/>
    <dgm:cxn modelId="{4D3589CD-6AD2-4E27-A884-AF74DCCFEEB1}" type="presParOf" srcId="{536BF1F1-54CA-4441-AA11-DEBB7ECA26F6}" destId="{5E34A354-3662-4944-8606-7FE58ED6A06F}" srcOrd="0" destOrd="0" presId="urn:microsoft.com/office/officeart/2018/2/layout/IconCircleList"/>
    <dgm:cxn modelId="{9E999C29-D53A-4EA6-9B81-D6DEE0B130D9}" type="presParOf" srcId="{5E34A354-3662-4944-8606-7FE58ED6A06F}" destId="{5922D066-9708-4FF6-86E0-5CC7FE4DD523}" srcOrd="0" destOrd="0" presId="urn:microsoft.com/office/officeart/2018/2/layout/IconCircleList"/>
    <dgm:cxn modelId="{49B0424C-01B9-47A7-8960-2D8128357290}" type="presParOf" srcId="{5922D066-9708-4FF6-86E0-5CC7FE4DD523}" destId="{34687AA4-1B77-45C7-8C54-262FA2B2F401}" srcOrd="0" destOrd="0" presId="urn:microsoft.com/office/officeart/2018/2/layout/IconCircleList"/>
    <dgm:cxn modelId="{62F8A874-A812-4149-8267-671678052635}" type="presParOf" srcId="{5922D066-9708-4FF6-86E0-5CC7FE4DD523}" destId="{8C1489CF-C9F8-40BC-A94D-6B7F138840AF}" srcOrd="1" destOrd="0" presId="urn:microsoft.com/office/officeart/2018/2/layout/IconCircleList"/>
    <dgm:cxn modelId="{83297B0E-2F52-423A-B480-8C9603D7803B}" type="presParOf" srcId="{5922D066-9708-4FF6-86E0-5CC7FE4DD523}" destId="{648F15E1-3B81-4B14-B71C-EDB3C4E554ED}" srcOrd="2" destOrd="0" presId="urn:microsoft.com/office/officeart/2018/2/layout/IconCircleList"/>
    <dgm:cxn modelId="{61D9C5B3-80C2-4D1E-A759-12BB4AE75682}" type="presParOf" srcId="{5922D066-9708-4FF6-86E0-5CC7FE4DD523}" destId="{18E50831-BA0D-42C3-B0E1-E05DB083DB96}" srcOrd="3" destOrd="0" presId="urn:microsoft.com/office/officeart/2018/2/layout/IconCircleList"/>
    <dgm:cxn modelId="{8D4D4560-DF60-4265-8EAA-995071CC588E}" type="presParOf" srcId="{5E34A354-3662-4944-8606-7FE58ED6A06F}" destId="{79DF60FE-4518-4EC7-866B-2A8042C19060}" srcOrd="1" destOrd="0" presId="urn:microsoft.com/office/officeart/2018/2/layout/IconCircleList"/>
    <dgm:cxn modelId="{0E47DF6E-1409-46DE-86A8-901B76686A96}" type="presParOf" srcId="{5E34A354-3662-4944-8606-7FE58ED6A06F}" destId="{1169517D-CFEC-4C51-8514-FF0D712443CA}" srcOrd="2" destOrd="0" presId="urn:microsoft.com/office/officeart/2018/2/layout/IconCircleList"/>
    <dgm:cxn modelId="{CE2B13E6-E683-4125-8071-392DA7A304C5}" type="presParOf" srcId="{1169517D-CFEC-4C51-8514-FF0D712443CA}" destId="{F1D6F2C6-0B60-4C7F-A0A0-559242E15F96}" srcOrd="0" destOrd="0" presId="urn:microsoft.com/office/officeart/2018/2/layout/IconCircleList"/>
    <dgm:cxn modelId="{8D4CD035-1E86-4693-9866-4C2C32707FCD}" type="presParOf" srcId="{1169517D-CFEC-4C51-8514-FF0D712443CA}" destId="{47BD0A8A-D0CB-4AA4-837C-9BD48AC3D101}" srcOrd="1" destOrd="0" presId="urn:microsoft.com/office/officeart/2018/2/layout/IconCircleList"/>
    <dgm:cxn modelId="{F03F6252-9BC2-478C-85C2-E4D9D46647B4}" type="presParOf" srcId="{1169517D-CFEC-4C51-8514-FF0D712443CA}" destId="{F29B66D3-3299-433A-84C7-2DAA3E79A5DC}" srcOrd="2" destOrd="0" presId="urn:microsoft.com/office/officeart/2018/2/layout/IconCircleList"/>
    <dgm:cxn modelId="{1E69DF34-6B9A-4948-96FB-E568B6214D81}" type="presParOf" srcId="{1169517D-CFEC-4C51-8514-FF0D712443CA}" destId="{D224E45D-0C89-4D84-B8D7-EE8A3A9FD933}" srcOrd="3" destOrd="0" presId="urn:microsoft.com/office/officeart/2018/2/layout/IconCircleList"/>
    <dgm:cxn modelId="{281CE46C-0138-4BA8-980A-2A2F80CBE161}" type="presParOf" srcId="{5E34A354-3662-4944-8606-7FE58ED6A06F}" destId="{AB95EBAA-E58A-4E33-A7CE-CE107C4C0411}" srcOrd="3" destOrd="0" presId="urn:microsoft.com/office/officeart/2018/2/layout/IconCircleList"/>
    <dgm:cxn modelId="{65DD4F80-E752-42FF-9E9C-6CF3AD6BA935}" type="presParOf" srcId="{5E34A354-3662-4944-8606-7FE58ED6A06F}" destId="{4C828C1B-EF83-4B75-BBD3-E497C0F4BE2D}" srcOrd="4" destOrd="0" presId="urn:microsoft.com/office/officeart/2018/2/layout/IconCircleList"/>
    <dgm:cxn modelId="{BFD04C86-69C1-4E44-A2F6-679AB522D234}" type="presParOf" srcId="{4C828C1B-EF83-4B75-BBD3-E497C0F4BE2D}" destId="{F57A742D-4812-440C-A646-5FE9E6EF0A88}" srcOrd="0" destOrd="0" presId="urn:microsoft.com/office/officeart/2018/2/layout/IconCircleList"/>
    <dgm:cxn modelId="{DB903286-D838-4BA7-86FB-FFE4FCE3CCAA}" type="presParOf" srcId="{4C828C1B-EF83-4B75-BBD3-E497C0F4BE2D}" destId="{69B36F92-B951-4E6D-8CD3-3B038BF5D5A7}" srcOrd="1" destOrd="0" presId="urn:microsoft.com/office/officeart/2018/2/layout/IconCircleList"/>
    <dgm:cxn modelId="{A860E57F-8A30-4370-AD52-8CC9972F3E40}" type="presParOf" srcId="{4C828C1B-EF83-4B75-BBD3-E497C0F4BE2D}" destId="{4C5AA7DD-1285-4705-A0F2-04D7F8246A40}" srcOrd="2" destOrd="0" presId="urn:microsoft.com/office/officeart/2018/2/layout/IconCircleList"/>
    <dgm:cxn modelId="{D495C9B0-9743-444A-9D7A-AB959FFB3A4E}" type="presParOf" srcId="{4C828C1B-EF83-4B75-BBD3-E497C0F4BE2D}" destId="{A007D058-EF85-4362-BC6A-483DD386F15B}" srcOrd="3" destOrd="0" presId="urn:microsoft.com/office/officeart/2018/2/layout/IconCircleList"/>
    <dgm:cxn modelId="{99109D76-E300-476C-88C9-2BC17B21C4D1}" type="presParOf" srcId="{5E34A354-3662-4944-8606-7FE58ED6A06F}" destId="{6BE337DA-23C2-4555-97C2-4E0931258BB9}" srcOrd="5" destOrd="0" presId="urn:microsoft.com/office/officeart/2018/2/layout/IconCircleList"/>
    <dgm:cxn modelId="{F6602148-5859-4D1F-9181-AE8BD87BED71}" type="presParOf" srcId="{5E34A354-3662-4944-8606-7FE58ED6A06F}" destId="{1D2031D5-606B-4FF1-AC8E-8CDFF444F274}" srcOrd="6" destOrd="0" presId="urn:microsoft.com/office/officeart/2018/2/layout/IconCircleList"/>
    <dgm:cxn modelId="{E54F991D-798E-447A-88FF-070F84714C52}" type="presParOf" srcId="{1D2031D5-606B-4FF1-AC8E-8CDFF444F274}" destId="{1360157F-431C-438C-85FD-7F2ECDF30D5B}" srcOrd="0" destOrd="0" presId="urn:microsoft.com/office/officeart/2018/2/layout/IconCircleList"/>
    <dgm:cxn modelId="{1E619F10-5080-4B6F-A54F-E50BAD9E3009}" type="presParOf" srcId="{1D2031D5-606B-4FF1-AC8E-8CDFF444F274}" destId="{2C1C9896-14F6-4FFD-8F6F-D18A7C69FEC4}" srcOrd="1" destOrd="0" presId="urn:microsoft.com/office/officeart/2018/2/layout/IconCircleList"/>
    <dgm:cxn modelId="{4AAD6542-6398-405D-B5BF-8D8DEC6E597D}" type="presParOf" srcId="{1D2031D5-606B-4FF1-AC8E-8CDFF444F274}" destId="{5C2D990D-8399-4B00-B13B-238BAD9AF6CD}" srcOrd="2" destOrd="0" presId="urn:microsoft.com/office/officeart/2018/2/layout/IconCircleList"/>
    <dgm:cxn modelId="{7C57220B-B79B-423B-AF52-21F281688559}" type="presParOf" srcId="{1D2031D5-606B-4FF1-AC8E-8CDFF444F274}" destId="{589C2126-D228-41CA-9191-6B675B74C119}"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687AA4-1B77-45C7-8C54-262FA2B2F401}">
      <dsp:nvSpPr>
        <dsp:cNvPr id="0" name=""/>
        <dsp:cNvSpPr/>
      </dsp:nvSpPr>
      <dsp:spPr>
        <a:xfrm>
          <a:off x="1540463" y="440170"/>
          <a:ext cx="963495" cy="963495"/>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1489CF-C9F8-40BC-A94D-6B7F138840AF}">
      <dsp:nvSpPr>
        <dsp:cNvPr id="0" name=""/>
        <dsp:cNvSpPr/>
      </dsp:nvSpPr>
      <dsp:spPr>
        <a:xfrm>
          <a:off x="1742797" y="642504"/>
          <a:ext cx="558827" cy="55882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8E50831-BA0D-42C3-B0E1-E05DB083DB96}">
      <dsp:nvSpPr>
        <dsp:cNvPr id="0" name=""/>
        <dsp:cNvSpPr/>
      </dsp:nvSpPr>
      <dsp:spPr>
        <a:xfrm>
          <a:off x="2710422" y="440170"/>
          <a:ext cx="2271097" cy="9634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244600">
            <a:lnSpc>
              <a:spcPct val="90000"/>
            </a:lnSpc>
            <a:spcBef>
              <a:spcPct val="0"/>
            </a:spcBef>
            <a:spcAft>
              <a:spcPct val="35000"/>
            </a:spcAft>
            <a:buNone/>
          </a:pPr>
          <a:r>
            <a:rPr lang="en-US" sz="2800" kern="1200" dirty="0"/>
            <a:t>What Not To Do</a:t>
          </a:r>
        </a:p>
      </dsp:txBody>
      <dsp:txXfrm>
        <a:off x="2710422" y="440170"/>
        <a:ext cx="2271097" cy="963495"/>
      </dsp:txXfrm>
    </dsp:sp>
    <dsp:sp modelId="{F1D6F2C6-0B60-4C7F-A0A0-559242E15F96}">
      <dsp:nvSpPr>
        <dsp:cNvPr id="0" name=""/>
        <dsp:cNvSpPr/>
      </dsp:nvSpPr>
      <dsp:spPr>
        <a:xfrm>
          <a:off x="5377241" y="440170"/>
          <a:ext cx="963495" cy="963495"/>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BD0A8A-D0CB-4AA4-837C-9BD48AC3D101}">
      <dsp:nvSpPr>
        <dsp:cNvPr id="0" name=""/>
        <dsp:cNvSpPr/>
      </dsp:nvSpPr>
      <dsp:spPr>
        <a:xfrm>
          <a:off x="5579575" y="642504"/>
          <a:ext cx="558827" cy="55882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224E45D-0C89-4D84-B8D7-EE8A3A9FD933}">
      <dsp:nvSpPr>
        <dsp:cNvPr id="0" name=""/>
        <dsp:cNvSpPr/>
      </dsp:nvSpPr>
      <dsp:spPr>
        <a:xfrm>
          <a:off x="6547200" y="2411"/>
          <a:ext cx="2271097" cy="1839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90000"/>
            </a:lnSpc>
            <a:spcBef>
              <a:spcPct val="0"/>
            </a:spcBef>
            <a:spcAft>
              <a:spcPct val="35000"/>
            </a:spcAft>
            <a:buNone/>
          </a:pPr>
          <a:r>
            <a:rPr lang="en-US" sz="1800" kern="1200" dirty="0"/>
            <a:t> </a:t>
          </a:r>
          <a:r>
            <a:rPr lang="en-US" sz="1600" kern="1200" dirty="0"/>
            <a:t>Financed a car that  cost $25,007.25.  After five years and 19% in monthly interest the price of the car = $40,714.40 for a vehicle that originally cost  $25,007.25.  That is approximately $15,707.15 in interest.</a:t>
          </a:r>
        </a:p>
      </dsp:txBody>
      <dsp:txXfrm>
        <a:off x="6547200" y="2411"/>
        <a:ext cx="2271097" cy="1839014"/>
      </dsp:txXfrm>
    </dsp:sp>
    <dsp:sp modelId="{F57A742D-4812-440C-A646-5FE9E6EF0A88}">
      <dsp:nvSpPr>
        <dsp:cNvPr id="0" name=""/>
        <dsp:cNvSpPr/>
      </dsp:nvSpPr>
      <dsp:spPr>
        <a:xfrm>
          <a:off x="1540463" y="3392825"/>
          <a:ext cx="963495" cy="963495"/>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9B36F92-B951-4E6D-8CD3-3B038BF5D5A7}">
      <dsp:nvSpPr>
        <dsp:cNvPr id="0" name=""/>
        <dsp:cNvSpPr/>
      </dsp:nvSpPr>
      <dsp:spPr>
        <a:xfrm>
          <a:off x="1742797" y="3595159"/>
          <a:ext cx="558827" cy="55882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007D058-EF85-4362-BC6A-483DD386F15B}">
      <dsp:nvSpPr>
        <dsp:cNvPr id="0" name=""/>
        <dsp:cNvSpPr/>
      </dsp:nvSpPr>
      <dsp:spPr>
        <a:xfrm>
          <a:off x="2898606" y="3392825"/>
          <a:ext cx="1894731" cy="9634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244600">
            <a:lnSpc>
              <a:spcPct val="90000"/>
            </a:lnSpc>
            <a:spcBef>
              <a:spcPct val="0"/>
            </a:spcBef>
            <a:spcAft>
              <a:spcPct val="35000"/>
            </a:spcAft>
            <a:buNone/>
          </a:pPr>
          <a:r>
            <a:rPr lang="en-US" sz="2800" kern="1200" dirty="0"/>
            <a:t>What To Do </a:t>
          </a:r>
        </a:p>
      </dsp:txBody>
      <dsp:txXfrm>
        <a:off x="2898606" y="3392825"/>
        <a:ext cx="1894731" cy="963495"/>
      </dsp:txXfrm>
    </dsp:sp>
    <dsp:sp modelId="{1360157F-431C-438C-85FD-7F2ECDF30D5B}">
      <dsp:nvSpPr>
        <dsp:cNvPr id="0" name=""/>
        <dsp:cNvSpPr/>
      </dsp:nvSpPr>
      <dsp:spPr>
        <a:xfrm>
          <a:off x="5189058" y="3392825"/>
          <a:ext cx="963495" cy="963495"/>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C1C9896-14F6-4FFD-8F6F-D18A7C69FEC4}">
      <dsp:nvSpPr>
        <dsp:cNvPr id="0" name=""/>
        <dsp:cNvSpPr/>
      </dsp:nvSpPr>
      <dsp:spPr>
        <a:xfrm>
          <a:off x="5391392" y="3595159"/>
          <a:ext cx="558827" cy="55882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89C2126-D228-41CA-9191-6B675B74C119}">
      <dsp:nvSpPr>
        <dsp:cNvPr id="0" name=""/>
        <dsp:cNvSpPr/>
      </dsp:nvSpPr>
      <dsp:spPr>
        <a:xfrm>
          <a:off x="6203867" y="2700163"/>
          <a:ext cx="2581397" cy="23488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US" sz="1600" kern="1200" dirty="0"/>
            <a:t>I was saved $285 a month to purchase a car cash.  This broke down to $142.50 bi-weekly towards a car for one year =3,420. This method is done the same time you driving our current vehicle, so you do not have to result in having a car payment when it is time to purchase a car</a:t>
          </a:r>
        </a:p>
      </dsp:txBody>
      <dsp:txXfrm>
        <a:off x="6203867" y="2700163"/>
        <a:ext cx="2581397" cy="2348819"/>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9/23/2019</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64002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9/23/2019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69183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9/23/2019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811840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9/23/2019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581511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9/23/2019</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590544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9/23/2019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520437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9/23/2019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657104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9/23/2019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167446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9/23/2019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58111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9/23/2019</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599935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9/23/2019</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32024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9/23/2019</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24386379"/>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17" r:id="rId5"/>
    <p:sldLayoutId id="2147483723" r:id="rId6"/>
    <p:sldLayoutId id="2147483724" r:id="rId7"/>
    <p:sldLayoutId id="2147483714" r:id="rId8"/>
    <p:sldLayoutId id="2147483715" r:id="rId9"/>
    <p:sldLayoutId id="2147483716" r:id="rId10"/>
    <p:sldLayoutId id="2147483718"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6" name="Rectangle 15">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8" name="Group 17">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9" name="Straight Connector 18">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3" name="Rectangle 22">
            <a:extLst>
              <a:ext uri="{FF2B5EF4-FFF2-40B4-BE49-F238E27FC236}">
                <a16:creationId xmlns:a16="http://schemas.microsoft.com/office/drawing/2014/main" id="{EA4E4267-CAF0-4C38-8DC6-CD3B1A9F0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0EE3ACC5-126D-4BA4-8B45-7F0B5B839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84"/>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a:extLst>
              <a:ext uri="{FF2B5EF4-FFF2-40B4-BE49-F238E27FC236}">
                <a16:creationId xmlns:a16="http://schemas.microsoft.com/office/drawing/2014/main" id="{AB2868F7-FE10-4289-A5BD-90763C7A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3866" cy="685800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D94142C-10EE-487C-A327-404FDF358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31" name="Rectangle 30">
            <a:extLst>
              <a:ext uri="{FF2B5EF4-FFF2-40B4-BE49-F238E27FC236}">
                <a16:creationId xmlns:a16="http://schemas.microsoft.com/office/drawing/2014/main" id="{5F7FAC2D-7A74-4939-A917-A1A5AF935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noFill/>
          <a:ln w="6350" cap="sq" cmpd="sng" algn="ctr">
            <a:solidFill>
              <a:schemeClr val="bg1"/>
            </a:solidFill>
            <a:prstDash val="solid"/>
            <a:miter lim="800000"/>
          </a:ln>
          <a:effectLst/>
        </p:spPr>
      </p:sp>
      <p:sp>
        <p:nvSpPr>
          <p:cNvPr id="2" name="Title 1">
            <a:extLst>
              <a:ext uri="{FF2B5EF4-FFF2-40B4-BE49-F238E27FC236}">
                <a16:creationId xmlns:a16="http://schemas.microsoft.com/office/drawing/2014/main" id="{D69A73F3-04EC-4A19-A168-FD675DE2DC1B}"/>
              </a:ext>
            </a:extLst>
          </p:cNvPr>
          <p:cNvSpPr>
            <a:spLocks noGrp="1"/>
          </p:cNvSpPr>
          <p:nvPr>
            <p:ph type="title"/>
          </p:nvPr>
        </p:nvSpPr>
        <p:spPr>
          <a:xfrm>
            <a:off x="1256493" y="1559768"/>
            <a:ext cx="2978281" cy="3135379"/>
          </a:xfrm>
        </p:spPr>
        <p:txBody>
          <a:bodyPr vert="horz" lIns="91440" tIns="45720" rIns="91440" bIns="45720" rtlCol="0" anchor="ctr">
            <a:normAutofit fontScale="90000"/>
          </a:bodyPr>
          <a:lstStyle/>
          <a:p>
            <a:pPr algn="ctr">
              <a:lnSpc>
                <a:spcPct val="83000"/>
              </a:lnSpc>
            </a:pPr>
            <a:br>
              <a:rPr lang="en-US" sz="4400" cap="all" spc="-100" dirty="0">
                <a:solidFill>
                  <a:schemeClr val="bg1"/>
                </a:solidFill>
              </a:rPr>
            </a:br>
            <a:r>
              <a:rPr lang="en-US" sz="4400" cap="all" spc="-100" dirty="0">
                <a:solidFill>
                  <a:schemeClr val="bg1"/>
                </a:solidFill>
              </a:rPr>
              <a:t>The different Burner Syndrome</a:t>
            </a:r>
            <a:br>
              <a:rPr lang="en-US" sz="4400" cap="all" spc="-100" dirty="0">
                <a:solidFill>
                  <a:schemeClr val="bg1"/>
                </a:solidFill>
              </a:rPr>
            </a:br>
            <a:endParaRPr lang="en-US" sz="4400" cap="all" spc="-100" dirty="0">
              <a:solidFill>
                <a:schemeClr val="bg1"/>
              </a:solidFill>
            </a:endParaRPr>
          </a:p>
        </p:txBody>
      </p:sp>
      <p:sp>
        <p:nvSpPr>
          <p:cNvPr id="33" name="Rectangle 32">
            <a:extLst>
              <a:ext uri="{FF2B5EF4-FFF2-40B4-BE49-F238E27FC236}">
                <a16:creationId xmlns:a16="http://schemas.microsoft.com/office/drawing/2014/main" id="{BA53A868-C420-4BAE-9244-EC162AF05C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7992"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5" name="Straight Connector 34">
            <a:extLst>
              <a:ext uri="{FF2B5EF4-FFF2-40B4-BE49-F238E27FC236}">
                <a16:creationId xmlns:a16="http://schemas.microsoft.com/office/drawing/2014/main" id="{C2686EF3-81CC-419F-96C3-002A758803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F8D93CCA-A85E-4529-A6F0-8BB54D27BC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7393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1ECFA516-C18C-41AE-AFF2-A0D0A59C9E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7" name="Graphic 6" descr="Chef">
            <a:extLst>
              <a:ext uri="{FF2B5EF4-FFF2-40B4-BE49-F238E27FC236}">
                <a16:creationId xmlns:a16="http://schemas.microsoft.com/office/drawing/2014/main" id="{380A6DA9-1C77-4AC9-9C04-B91D3AF30E9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65357" y="645106"/>
            <a:ext cx="5564663" cy="5564663"/>
          </a:xfrm>
          <a:prstGeom prst="rect">
            <a:avLst/>
          </a:prstGeom>
        </p:spPr>
      </p:pic>
    </p:spTree>
    <p:extLst>
      <p:ext uri="{BB962C8B-B14F-4D97-AF65-F5344CB8AC3E}">
        <p14:creationId xmlns:p14="http://schemas.microsoft.com/office/powerpoint/2010/main" val="136191519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B18DE-DD9C-47FC-8E1D-631222C415B9}"/>
              </a:ext>
            </a:extLst>
          </p:cNvPr>
          <p:cNvSpPr>
            <a:spLocks noGrp="1"/>
          </p:cNvSpPr>
          <p:nvPr>
            <p:ph type="title"/>
          </p:nvPr>
        </p:nvSpPr>
        <p:spPr>
          <a:xfrm>
            <a:off x="1066800" y="642594"/>
            <a:ext cx="10058400" cy="1371600"/>
          </a:xfrm>
        </p:spPr>
        <p:txBody>
          <a:bodyPr>
            <a:noAutofit/>
          </a:bodyPr>
          <a:lstStyle/>
          <a:p>
            <a:pPr algn="ctr"/>
            <a:r>
              <a:rPr lang="en-US" sz="3200" dirty="0"/>
              <a:t>The following is an example of what and what not to do while using your slow and steady oven car account.  </a:t>
            </a:r>
            <a:br>
              <a:rPr lang="en-US" sz="3600" dirty="0"/>
            </a:br>
            <a:endParaRPr lang="en-US" sz="3600" dirty="0"/>
          </a:p>
        </p:txBody>
      </p:sp>
      <p:graphicFrame>
        <p:nvGraphicFramePr>
          <p:cNvPr id="5" name="Content Placeholder 2">
            <a:extLst>
              <a:ext uri="{FF2B5EF4-FFF2-40B4-BE49-F238E27FC236}">
                <a16:creationId xmlns:a16="http://schemas.microsoft.com/office/drawing/2014/main" id="{D14ABF74-12E4-4B93-83A7-AB50C607FFBA}"/>
              </a:ext>
            </a:extLst>
          </p:cNvPr>
          <p:cNvGraphicFramePr>
            <a:graphicFrameLocks noGrp="1"/>
          </p:cNvGraphicFramePr>
          <p:nvPr>
            <p:ph idx="1"/>
            <p:extLst>
              <p:ext uri="{D42A27DB-BD31-4B8C-83A1-F6EECF244321}">
                <p14:modId xmlns:p14="http://schemas.microsoft.com/office/powerpoint/2010/main" val="3272554038"/>
              </p:ext>
            </p:extLst>
          </p:nvPr>
        </p:nvGraphicFramePr>
        <p:xfrm>
          <a:off x="1066799" y="1642369"/>
          <a:ext cx="10358762" cy="50513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9387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D0FAF-8D4C-49F5-B4BE-68825D21D19F}"/>
              </a:ext>
            </a:extLst>
          </p:cNvPr>
          <p:cNvSpPr>
            <a:spLocks noGrp="1"/>
          </p:cNvSpPr>
          <p:nvPr>
            <p:ph type="title"/>
          </p:nvPr>
        </p:nvSpPr>
        <p:spPr/>
        <p:txBody>
          <a:bodyPr/>
          <a:lstStyle/>
          <a:p>
            <a:r>
              <a:rPr lang="en-US" dirty="0"/>
              <a:t>IRA Account</a:t>
            </a:r>
          </a:p>
        </p:txBody>
      </p:sp>
      <p:sp>
        <p:nvSpPr>
          <p:cNvPr id="3" name="Content Placeholder 2">
            <a:extLst>
              <a:ext uri="{FF2B5EF4-FFF2-40B4-BE49-F238E27FC236}">
                <a16:creationId xmlns:a16="http://schemas.microsoft.com/office/drawing/2014/main" id="{3FDB1CE1-0405-4F49-97BF-6B464BE6EF11}"/>
              </a:ext>
            </a:extLst>
          </p:cNvPr>
          <p:cNvSpPr>
            <a:spLocks noGrp="1"/>
          </p:cNvSpPr>
          <p:nvPr>
            <p:ph idx="1"/>
          </p:nvPr>
        </p:nvSpPr>
        <p:spPr>
          <a:xfrm>
            <a:off x="1066800" y="2103120"/>
            <a:ext cx="10058400" cy="3849624"/>
          </a:xfrm>
        </p:spPr>
        <p:txBody>
          <a:bodyPr>
            <a:normAutofit lnSpcReduction="10000"/>
          </a:bodyPr>
          <a:lstStyle/>
          <a:p>
            <a:r>
              <a:rPr lang="en-US" dirty="0"/>
              <a:t>All this time and money spent on making a car dealer rich. I could have been putting that money in an IRA account making myself rich. An </a:t>
            </a:r>
            <a:r>
              <a:rPr lang="en-US" b="1" dirty="0"/>
              <a:t>individual retirement account</a:t>
            </a:r>
            <a:r>
              <a:rPr lang="en-US" dirty="0"/>
              <a:t> (IRA) allows you to save money for retirement in a tax-advantaged way. An IRA is an account set up at a financial institution that allows an individual to save for retirement with tax-free growth or on a tax-deferred basis.</a:t>
            </a:r>
          </a:p>
          <a:p>
            <a:pPr marL="2271400" lvl="8" indent="0">
              <a:buNone/>
            </a:pPr>
            <a:r>
              <a:rPr lang="en-US" sz="2800" dirty="0"/>
              <a:t>What I do now (Contribute Monthly)</a:t>
            </a:r>
          </a:p>
          <a:p>
            <a:r>
              <a:rPr lang="en-US" dirty="0"/>
              <a:t>The limit is </a:t>
            </a:r>
            <a:r>
              <a:rPr lang="en-US" b="1" dirty="0"/>
              <a:t>$6,000</a:t>
            </a:r>
            <a:r>
              <a:rPr lang="en-US" dirty="0"/>
              <a:t> for those age 49 and under that is approximately $500 a month </a:t>
            </a:r>
          </a:p>
          <a:p>
            <a:r>
              <a:rPr lang="en-US" dirty="0"/>
              <a:t>The limit is $7,000 for those age 50 or older, that is approximately $583 a month </a:t>
            </a:r>
          </a:p>
          <a:p>
            <a:r>
              <a:rPr lang="en-US" dirty="0"/>
              <a:t>I now max out our IRA for the two of contributing $1,083 a month (What a fancy car this is)</a:t>
            </a:r>
          </a:p>
          <a:p>
            <a:endParaRPr lang="en-US" dirty="0"/>
          </a:p>
          <a:p>
            <a:r>
              <a:rPr lang="en-US" dirty="0"/>
              <a:t>You do not have to contribute the maximum amount to your account. The more you invest, the nicer the lift, no one wants to work in their 70’s.</a:t>
            </a:r>
          </a:p>
          <a:p>
            <a:endParaRPr lang="en-US" dirty="0"/>
          </a:p>
        </p:txBody>
      </p:sp>
    </p:spTree>
    <p:extLst>
      <p:ext uri="{BB962C8B-B14F-4D97-AF65-F5344CB8AC3E}">
        <p14:creationId xmlns:p14="http://schemas.microsoft.com/office/powerpoint/2010/main" val="1548880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 name="Rectangle 55">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65" name="Rectangle 57">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le 1">
            <a:extLst>
              <a:ext uri="{FF2B5EF4-FFF2-40B4-BE49-F238E27FC236}">
                <a16:creationId xmlns:a16="http://schemas.microsoft.com/office/drawing/2014/main" id="{FFDF8945-6441-4412-824D-6A1E2FB15171}"/>
              </a:ext>
            </a:extLst>
          </p:cNvPr>
          <p:cNvSpPr>
            <a:spLocks noGrp="1"/>
          </p:cNvSpPr>
          <p:nvPr>
            <p:ph type="title"/>
          </p:nvPr>
        </p:nvSpPr>
        <p:spPr>
          <a:xfrm>
            <a:off x="1175512" y="870132"/>
            <a:ext cx="9792208" cy="1527078"/>
          </a:xfrm>
        </p:spPr>
        <p:txBody>
          <a:bodyPr>
            <a:normAutofit/>
          </a:bodyPr>
          <a:lstStyle/>
          <a:p>
            <a:r>
              <a:rPr lang="en-US" dirty="0"/>
              <a:t>Steps to Getting out of Debt</a:t>
            </a:r>
          </a:p>
        </p:txBody>
      </p:sp>
      <p:sp>
        <p:nvSpPr>
          <p:cNvPr id="44" name="Content Placeholder 2">
            <a:extLst>
              <a:ext uri="{FF2B5EF4-FFF2-40B4-BE49-F238E27FC236}">
                <a16:creationId xmlns:a16="http://schemas.microsoft.com/office/drawing/2014/main" id="{63F6D878-2EAF-4BDA-ACEE-EC93F1335C0D}"/>
              </a:ext>
            </a:extLst>
          </p:cNvPr>
          <p:cNvSpPr>
            <a:spLocks noGrp="1"/>
          </p:cNvSpPr>
          <p:nvPr>
            <p:ph idx="1"/>
          </p:nvPr>
        </p:nvSpPr>
        <p:spPr>
          <a:xfrm>
            <a:off x="1175512" y="2557849"/>
            <a:ext cx="9792208" cy="3407862"/>
          </a:xfrm>
        </p:spPr>
        <p:txBody>
          <a:bodyPr>
            <a:normAutofit/>
          </a:bodyPr>
          <a:lstStyle/>
          <a:p>
            <a:r>
              <a:rPr lang="en-US" sz="2400" dirty="0"/>
              <a:t>I equate my steps to getting out of debt to cooking.  Much like when you are cooking, getting out of debt requires you to have different things going on simultaneously.  I love to cook.  I have the power to make the food taste great or taste awful.  This is just like debt.  We have the power to do good with our money and pay our debt or we can create more debt and ultimately be blinded by it.  Although I am about to present a correlation between kitchen burners and finances, this is a charting/spreadsheet method and is not meant to be taken literally. </a:t>
            </a:r>
          </a:p>
        </p:txBody>
      </p:sp>
    </p:spTree>
    <p:extLst>
      <p:ext uri="{BB962C8B-B14F-4D97-AF65-F5344CB8AC3E}">
        <p14:creationId xmlns:p14="http://schemas.microsoft.com/office/powerpoint/2010/main" val="3702224447"/>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F704F-2B3C-4AE2-A4C6-123DA55582A5}"/>
              </a:ext>
            </a:extLst>
          </p:cNvPr>
          <p:cNvSpPr>
            <a:spLocks noGrp="1"/>
          </p:cNvSpPr>
          <p:nvPr>
            <p:ph type="title"/>
          </p:nvPr>
        </p:nvSpPr>
        <p:spPr>
          <a:xfrm>
            <a:off x="1066800" y="642594"/>
            <a:ext cx="10058400" cy="1371600"/>
          </a:xfrm>
        </p:spPr>
        <p:txBody>
          <a:bodyPr>
            <a:normAutofit/>
          </a:bodyPr>
          <a:lstStyle/>
          <a:p>
            <a:r>
              <a:rPr lang="en-US" dirty="0"/>
              <a:t>High Heat Fast Results</a:t>
            </a:r>
          </a:p>
        </p:txBody>
      </p:sp>
      <p:pic>
        <p:nvPicPr>
          <p:cNvPr id="18" name="Graphic 6" descr="Speed Bump">
            <a:extLst>
              <a:ext uri="{FF2B5EF4-FFF2-40B4-BE49-F238E27FC236}">
                <a16:creationId xmlns:a16="http://schemas.microsoft.com/office/drawing/2014/main" id="{58367CEA-8642-4DE2-B9D8-2448AC6A140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54352" y="2467985"/>
            <a:ext cx="3019646" cy="3019646"/>
          </a:xfrm>
          <a:prstGeom prst="rect">
            <a:avLst/>
          </a:prstGeom>
        </p:spPr>
      </p:pic>
      <p:sp>
        <p:nvSpPr>
          <p:cNvPr id="3" name="Content Placeholder 2">
            <a:extLst>
              <a:ext uri="{FF2B5EF4-FFF2-40B4-BE49-F238E27FC236}">
                <a16:creationId xmlns:a16="http://schemas.microsoft.com/office/drawing/2014/main" id="{A411B477-E3DC-48AC-809B-1969ABA897F5}"/>
              </a:ext>
            </a:extLst>
          </p:cNvPr>
          <p:cNvSpPr>
            <a:spLocks noGrp="1"/>
          </p:cNvSpPr>
          <p:nvPr>
            <p:ph idx="1"/>
          </p:nvPr>
        </p:nvSpPr>
        <p:spPr>
          <a:xfrm>
            <a:off x="4637165" y="1809135"/>
            <a:ext cx="6488035" cy="4670323"/>
          </a:xfrm>
        </p:spPr>
        <p:txBody>
          <a:bodyPr>
            <a:noAutofit/>
          </a:bodyPr>
          <a:lstStyle/>
          <a:p>
            <a:r>
              <a:rPr lang="en-US" sz="2400" dirty="0"/>
              <a:t>You must approach the following exercise in a methodological sense so you can understand that you must have multiple things going at the same time while you are trying to get out of debt.  So begins my cooking analogy or what I like to call “the different burner syndrome”.  When cooking, we have the option to turn the flame on low, medium or high.  When we cook on a high flame we are usually boiling or frying food.  The higher the heat, the faster the result.  This is where we place our debt; on the highest heat for the fastest results. </a:t>
            </a:r>
          </a:p>
        </p:txBody>
      </p:sp>
    </p:spTree>
    <p:extLst>
      <p:ext uri="{BB962C8B-B14F-4D97-AF65-F5344CB8AC3E}">
        <p14:creationId xmlns:p14="http://schemas.microsoft.com/office/powerpoint/2010/main" val="2756772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hade val="100000"/>
                <a:satMod val="300000"/>
              </a:schemeClr>
            </a:gs>
            <a:gs pos="100000">
              <a:schemeClr val="bg1">
                <a:tint val="100000"/>
                <a:shade val="30000"/>
                <a:satMod val="20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27" name="Rectangle 18">
            <a:extLst>
              <a:ext uri="{FF2B5EF4-FFF2-40B4-BE49-F238E27FC236}">
                <a16:creationId xmlns:a16="http://schemas.microsoft.com/office/drawing/2014/main" id="{ED15573D-0E45-4691-B525-471152EC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0">
            <a:extLst>
              <a:ext uri="{FF2B5EF4-FFF2-40B4-BE49-F238E27FC236}">
                <a16:creationId xmlns:a16="http://schemas.microsoft.com/office/drawing/2014/main" id="{9E448559-19A4-4252-8C27-54C1DA906F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1">
              <a:lumMod val="75000"/>
              <a:alpha val="60000"/>
            </a:schemeClr>
          </a:solidFill>
          <a:ln w="6350" cap="flat" cmpd="sng" algn="ctr">
            <a:noFill/>
            <a:prstDash val="solid"/>
          </a:ln>
          <a:effectLst>
            <a:softEdge rad="0"/>
          </a:effectLst>
        </p:spPr>
      </p:sp>
      <p:sp>
        <p:nvSpPr>
          <p:cNvPr id="29" name="Rectangle 22">
            <a:extLst>
              <a:ext uri="{FF2B5EF4-FFF2-40B4-BE49-F238E27FC236}">
                <a16:creationId xmlns:a16="http://schemas.microsoft.com/office/drawing/2014/main" id="{1B19C35E-4E30-4F1D-9FC2-F2FA6191E4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819" y="466344"/>
            <a:ext cx="3959352" cy="5925312"/>
          </a:xfrm>
          <a:prstGeom prst="rect">
            <a:avLst/>
          </a:prstGeom>
          <a:noFill/>
          <a:ln w="6350" cap="sq" cmpd="sng" algn="ctr">
            <a:solidFill>
              <a:schemeClr val="tx1">
                <a:lumMod val="75000"/>
                <a:lumOff val="25000"/>
              </a:schemeClr>
            </a:solidFill>
            <a:prstDash val="solid"/>
            <a:miter lim="800000"/>
          </a:ln>
          <a:effectLst/>
        </p:spPr>
      </p:sp>
      <p:sp>
        <p:nvSpPr>
          <p:cNvPr id="2" name="Title 1">
            <a:extLst>
              <a:ext uri="{FF2B5EF4-FFF2-40B4-BE49-F238E27FC236}">
                <a16:creationId xmlns:a16="http://schemas.microsoft.com/office/drawing/2014/main" id="{59D28FAB-6D89-4809-8D96-667BA67AD96B}"/>
              </a:ext>
            </a:extLst>
          </p:cNvPr>
          <p:cNvSpPr>
            <a:spLocks noGrp="1"/>
          </p:cNvSpPr>
          <p:nvPr>
            <p:ph type="title"/>
          </p:nvPr>
        </p:nvSpPr>
        <p:spPr>
          <a:xfrm>
            <a:off x="676240" y="875324"/>
            <a:ext cx="3536510" cy="5093520"/>
          </a:xfrm>
        </p:spPr>
        <p:txBody>
          <a:bodyPr>
            <a:normAutofit/>
          </a:bodyPr>
          <a:lstStyle/>
          <a:p>
            <a:pPr algn="ctr"/>
            <a:r>
              <a:rPr lang="en-US" sz="4400" dirty="0">
                <a:solidFill>
                  <a:schemeClr val="tx1"/>
                </a:solidFill>
              </a:rPr>
              <a:t>Low Heat While Building </a:t>
            </a:r>
          </a:p>
        </p:txBody>
      </p:sp>
      <p:sp>
        <p:nvSpPr>
          <p:cNvPr id="3" name="Content Placeholder 2">
            <a:extLst>
              <a:ext uri="{FF2B5EF4-FFF2-40B4-BE49-F238E27FC236}">
                <a16:creationId xmlns:a16="http://schemas.microsoft.com/office/drawing/2014/main" id="{BF0712A8-C09D-483D-AAC5-7AFF35432411}"/>
              </a:ext>
            </a:extLst>
          </p:cNvPr>
          <p:cNvSpPr>
            <a:spLocks noGrp="1"/>
          </p:cNvSpPr>
          <p:nvPr>
            <p:ph idx="1"/>
          </p:nvPr>
        </p:nvSpPr>
        <p:spPr>
          <a:xfrm>
            <a:off x="5478124" y="559477"/>
            <a:ext cx="5647076" cy="5585684"/>
          </a:xfrm>
        </p:spPr>
        <p:txBody>
          <a:bodyPr anchor="ctr">
            <a:normAutofit/>
          </a:bodyPr>
          <a:lstStyle/>
          <a:p>
            <a:r>
              <a:rPr lang="en-US" sz="2400" dirty="0"/>
              <a:t>We cook on a low flame with foods that need more time or those that need to be treated delicately.  Each saving component is going to be on low flame, which you are taking your time building while paying off debt.  Each burner is set up with an automatic draft or debit, which is deducted from your bank account as you see fit.  And remember, all four burners are working simultaneously.</a:t>
            </a:r>
          </a:p>
          <a:p>
            <a:endParaRPr lang="en-US" sz="2000" dirty="0"/>
          </a:p>
        </p:txBody>
      </p:sp>
    </p:spTree>
    <p:extLst>
      <p:ext uri="{BB962C8B-B14F-4D97-AF65-F5344CB8AC3E}">
        <p14:creationId xmlns:p14="http://schemas.microsoft.com/office/powerpoint/2010/main" val="3339007948"/>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0" name="Rectangle 64">
            <a:extLst>
              <a:ext uri="{FF2B5EF4-FFF2-40B4-BE49-F238E27FC236}">
                <a16:creationId xmlns:a16="http://schemas.microsoft.com/office/drawing/2014/main" id="{065FAA58-0EDC-412F-A5F8-01968BE605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66">
            <a:extLst>
              <a:ext uri="{FF2B5EF4-FFF2-40B4-BE49-F238E27FC236}">
                <a16:creationId xmlns:a16="http://schemas.microsoft.com/office/drawing/2014/main" id="{C8089CB0-2F03-4E3C-ADBB-570A3BE78F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81" y="0"/>
            <a:ext cx="55107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68">
            <a:extLst>
              <a:ext uri="{FF2B5EF4-FFF2-40B4-BE49-F238E27FC236}">
                <a16:creationId xmlns:a16="http://schemas.microsoft.com/office/drawing/2014/main" id="{0DBA80B1-3B69-49C0-8AC9-716ABA57F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rgbClr val="D9D9D9"/>
          </a:solidFill>
          <a:ln w="6350" cap="flat" cmpd="sng" algn="ctr">
            <a:noFill/>
            <a:prstDash val="solid"/>
          </a:ln>
          <a:effectLst>
            <a:outerShdw blurRad="50800" algn="ctr" rotWithShape="0">
              <a:prstClr val="black">
                <a:alpha val="66000"/>
              </a:prstClr>
            </a:outerShdw>
            <a:softEdge rad="0"/>
          </a:effectLst>
        </p:spPr>
      </p:sp>
      <p:sp>
        <p:nvSpPr>
          <p:cNvPr id="93" name="Rectangle 70">
            <a:extLst>
              <a:ext uri="{FF2B5EF4-FFF2-40B4-BE49-F238E27FC236}">
                <a16:creationId xmlns:a16="http://schemas.microsoft.com/office/drawing/2014/main" id="{047E1103-B264-49BE-BC2A-F4E40BD3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solidFill>
            <a:schemeClr val="bg1"/>
          </a:solidFill>
          <a:ln w="9525" cap="sq" cmpd="sng" algn="ctr">
            <a:noFill/>
            <a:prstDash val="solid"/>
            <a:miter lim="800000"/>
          </a:ln>
          <a:effectLst/>
        </p:spPr>
      </p:sp>
      <p:sp>
        <p:nvSpPr>
          <p:cNvPr id="2" name="Title 1">
            <a:extLst>
              <a:ext uri="{FF2B5EF4-FFF2-40B4-BE49-F238E27FC236}">
                <a16:creationId xmlns:a16="http://schemas.microsoft.com/office/drawing/2014/main" id="{40052E8A-082C-413E-B115-6A1D24288F4F}"/>
              </a:ext>
            </a:extLst>
          </p:cNvPr>
          <p:cNvSpPr>
            <a:spLocks noGrp="1"/>
          </p:cNvSpPr>
          <p:nvPr>
            <p:ph type="title"/>
          </p:nvPr>
        </p:nvSpPr>
        <p:spPr>
          <a:xfrm>
            <a:off x="983887" y="1185059"/>
            <a:ext cx="3491832" cy="4487882"/>
          </a:xfrm>
        </p:spPr>
        <p:txBody>
          <a:bodyPr>
            <a:normAutofit/>
          </a:bodyPr>
          <a:lstStyle/>
          <a:p>
            <a:pPr algn="ctr"/>
            <a:r>
              <a:rPr lang="en-US" sz="4400" dirty="0"/>
              <a:t>Burner #1  </a:t>
            </a:r>
            <a:r>
              <a:rPr lang="en-US" sz="4400" b="1" dirty="0"/>
              <a:t>DEBT.</a:t>
            </a:r>
            <a:endParaRPr lang="en-US" sz="4400" dirty="0"/>
          </a:p>
        </p:txBody>
      </p:sp>
      <p:sp>
        <p:nvSpPr>
          <p:cNvPr id="94" name="Rectangle 72">
            <a:extLst>
              <a:ext uri="{FF2B5EF4-FFF2-40B4-BE49-F238E27FC236}">
                <a16:creationId xmlns:a16="http://schemas.microsoft.com/office/drawing/2014/main" id="{52DA11B6-B538-4624-9628-98B823D76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9939" y="276008"/>
            <a:ext cx="6146615" cy="6305984"/>
          </a:xfrm>
          <a:prstGeom prst="rect">
            <a:avLst/>
          </a:prstGeom>
          <a:solidFill>
            <a:schemeClr val="bg1">
              <a:lumMod val="7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74">
            <a:extLst>
              <a:ext uri="{FF2B5EF4-FFF2-40B4-BE49-F238E27FC236}">
                <a16:creationId xmlns:a16="http://schemas.microsoft.com/office/drawing/2014/main" id="{CFB1CB5B-67A5-45DB-B8E1-7A09A642E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25455" y="438912"/>
            <a:ext cx="5815584" cy="5980176"/>
          </a:xfrm>
          <a:prstGeom prst="rect">
            <a:avLst/>
          </a:prstGeom>
          <a:noFill/>
          <a:ln w="6350" cap="sq" cmpd="sng" algn="ctr">
            <a:solidFill>
              <a:schemeClr val="tx1">
                <a:lumMod val="75000"/>
                <a:lumOff val="25000"/>
              </a:schemeClr>
            </a:solidFill>
            <a:prstDash val="solid"/>
            <a:miter lim="800000"/>
          </a:ln>
          <a:effectLst/>
        </p:spPr>
      </p:sp>
      <p:sp>
        <p:nvSpPr>
          <p:cNvPr id="3" name="Content Placeholder 2">
            <a:extLst>
              <a:ext uri="{FF2B5EF4-FFF2-40B4-BE49-F238E27FC236}">
                <a16:creationId xmlns:a16="http://schemas.microsoft.com/office/drawing/2014/main" id="{99B4D034-0709-4B1D-8FF7-50A972649FD7}"/>
              </a:ext>
            </a:extLst>
          </p:cNvPr>
          <p:cNvSpPr>
            <a:spLocks noGrp="1"/>
          </p:cNvSpPr>
          <p:nvPr>
            <p:ph idx="1"/>
          </p:nvPr>
        </p:nvSpPr>
        <p:spPr>
          <a:xfrm>
            <a:off x="6403656" y="1297857"/>
            <a:ext cx="4870512" cy="4188543"/>
          </a:xfrm>
        </p:spPr>
        <p:txBody>
          <a:bodyPr anchor="ctr">
            <a:noAutofit/>
          </a:bodyPr>
          <a:lstStyle/>
          <a:p>
            <a:pPr>
              <a:lnSpc>
                <a:spcPct val="90000"/>
              </a:lnSpc>
            </a:pPr>
            <a:r>
              <a:rPr lang="en-US" sz="2000" dirty="0"/>
              <a:t>This burner is set on the highest flame. You have a detailed plan to pay off your debt and you are sticking to it no matter what.  You are aggressively paying off the smallest debt until the entire balance is paid in full.  You will then apply this same momentum to the next debt and continue this process until all debt is paid.  This debt can be anything from credit cards, to car loans, to student loan debt. The amount you pay on this debt is determined by the remaining balance from paying for essentials such as mortgage/rent, food, clothes and utilities. You are whippin this debt fast and hard. You decided to change your poor money habits and are ready to take control of your finances.  There is no room for excuses on this high flame because you are burning debt quickly. You are tired of playing with your emotions and you are tired of thinking you will live the rest of your life in debt.</a:t>
            </a:r>
          </a:p>
        </p:txBody>
      </p:sp>
    </p:spTree>
    <p:extLst>
      <p:ext uri="{BB962C8B-B14F-4D97-AF65-F5344CB8AC3E}">
        <p14:creationId xmlns:p14="http://schemas.microsoft.com/office/powerpoint/2010/main" val="3277077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29FF3-5A1A-4CFC-BBAC-8AD54CA887A4}"/>
              </a:ext>
            </a:extLst>
          </p:cNvPr>
          <p:cNvSpPr>
            <a:spLocks noGrp="1"/>
          </p:cNvSpPr>
          <p:nvPr>
            <p:ph type="title"/>
          </p:nvPr>
        </p:nvSpPr>
        <p:spPr>
          <a:xfrm>
            <a:off x="1066800" y="642594"/>
            <a:ext cx="10058400" cy="1371600"/>
          </a:xfrm>
        </p:spPr>
        <p:txBody>
          <a:bodyPr>
            <a:normAutofit/>
          </a:bodyPr>
          <a:lstStyle/>
          <a:p>
            <a:r>
              <a:rPr lang="en-US" sz="4400" dirty="0"/>
              <a:t>Burner #2</a:t>
            </a:r>
            <a:br>
              <a:rPr lang="en-US" sz="4400" dirty="0"/>
            </a:br>
            <a:r>
              <a:rPr lang="en-US" sz="4400" dirty="0"/>
              <a:t>Emergency Fund</a:t>
            </a:r>
          </a:p>
        </p:txBody>
      </p:sp>
      <p:sp>
        <p:nvSpPr>
          <p:cNvPr id="3" name="Content Placeholder 2">
            <a:extLst>
              <a:ext uri="{FF2B5EF4-FFF2-40B4-BE49-F238E27FC236}">
                <a16:creationId xmlns:a16="http://schemas.microsoft.com/office/drawing/2014/main" id="{DF828AE4-6ACE-44B4-A27C-6807E2317C57}"/>
              </a:ext>
            </a:extLst>
          </p:cNvPr>
          <p:cNvSpPr>
            <a:spLocks noGrp="1"/>
          </p:cNvSpPr>
          <p:nvPr>
            <p:ph idx="1"/>
          </p:nvPr>
        </p:nvSpPr>
        <p:spPr>
          <a:xfrm>
            <a:off x="1066800" y="2103120"/>
            <a:ext cx="7359445" cy="4386170"/>
          </a:xfrm>
        </p:spPr>
        <p:txBody>
          <a:bodyPr>
            <a:normAutofit fontScale="92500" lnSpcReduction="10000"/>
          </a:bodyPr>
          <a:lstStyle/>
          <a:p>
            <a:pPr>
              <a:lnSpc>
                <a:spcPct val="90000"/>
              </a:lnSpc>
            </a:pPr>
            <a:r>
              <a:rPr lang="en-US" sz="1500" b="1" dirty="0"/>
              <a:t> </a:t>
            </a:r>
            <a:r>
              <a:rPr lang="en-US" sz="2000" dirty="0"/>
              <a:t>Start building this account simultaneously while paying off debt by setting up an automatic draft out your checking account.  This transfer should be at least $100 each time you are paid.  If you can afford more in this account, add it, but do not be aggressive in this area because you are stretching your money with a plan.  I would recommend no more than $200 a month for emergencies while you are still paying off your debt.  An emergency account is used for emergencies only, meaning something came up unexpectedly.  </a:t>
            </a:r>
          </a:p>
          <a:p>
            <a:pPr>
              <a:lnSpc>
                <a:spcPct val="90000"/>
              </a:lnSpc>
            </a:pPr>
            <a:r>
              <a:rPr lang="en-US" sz="2000" dirty="0"/>
              <a:t>For example: 1) A loved one passes away and you need to pay for travel expenses, 2) You lost your job and you need money to survive until you get a new job, 3) Your air conditioner stops working in the middle of August, 4) You or someone in your household becomes sick.  An emergency fund is not meant for an expensive purse, watch or vacation.  Your emergency fund is calculated by adding your monthly household bills and multiplying the total amount by 3 or 6 months.  Based on your needs, the money in your emergency fund will cover the cost of your necessities when unexpected situations arise.</a:t>
            </a:r>
          </a:p>
          <a:p>
            <a:pPr>
              <a:lnSpc>
                <a:spcPct val="90000"/>
              </a:lnSpc>
            </a:pPr>
            <a:endParaRPr lang="en-US" sz="1500" dirty="0"/>
          </a:p>
        </p:txBody>
      </p:sp>
      <p:pic>
        <p:nvPicPr>
          <p:cNvPr id="21" name="Graphic 20" descr="Dollar">
            <a:extLst>
              <a:ext uri="{FF2B5EF4-FFF2-40B4-BE49-F238E27FC236}">
                <a16:creationId xmlns:a16="http://schemas.microsoft.com/office/drawing/2014/main" id="{ECAE51FA-A9AA-4B3C-9EDB-3BF8F2CFE53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63665" y="2467986"/>
            <a:ext cx="1876552" cy="2684117"/>
          </a:xfrm>
          <a:prstGeom prst="rect">
            <a:avLst/>
          </a:prstGeom>
        </p:spPr>
      </p:pic>
    </p:spTree>
    <p:extLst>
      <p:ext uri="{BB962C8B-B14F-4D97-AF65-F5344CB8AC3E}">
        <p14:creationId xmlns:p14="http://schemas.microsoft.com/office/powerpoint/2010/main" val="1191738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 name="Rectangle 84">
            <a:extLst>
              <a:ext uri="{FF2B5EF4-FFF2-40B4-BE49-F238E27FC236}">
                <a16:creationId xmlns:a16="http://schemas.microsoft.com/office/drawing/2014/main" id="{065FAA58-0EDC-412F-A5F8-01968BE605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86">
            <a:extLst>
              <a:ext uri="{FF2B5EF4-FFF2-40B4-BE49-F238E27FC236}">
                <a16:creationId xmlns:a16="http://schemas.microsoft.com/office/drawing/2014/main" id="{0DBA80B1-3B69-49C0-8AC9-716ABA57F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95" name="Rectangle 88">
            <a:extLst>
              <a:ext uri="{FF2B5EF4-FFF2-40B4-BE49-F238E27FC236}">
                <a16:creationId xmlns:a16="http://schemas.microsoft.com/office/drawing/2014/main" id="{047E1103-B264-49BE-BC2A-F4E40BD3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solidFill>
            <a:schemeClr val="accent1"/>
          </a:solidFill>
          <a:ln w="9525" cap="sq" cmpd="sng" algn="ctr">
            <a:noFill/>
            <a:prstDash val="solid"/>
            <a:miter lim="800000"/>
          </a:ln>
          <a:effectLst/>
        </p:spPr>
      </p:sp>
      <p:sp>
        <p:nvSpPr>
          <p:cNvPr id="2" name="Title 1">
            <a:extLst>
              <a:ext uri="{FF2B5EF4-FFF2-40B4-BE49-F238E27FC236}">
                <a16:creationId xmlns:a16="http://schemas.microsoft.com/office/drawing/2014/main" id="{99BE4D8B-DFDB-4362-9348-02C774DE32CF}"/>
              </a:ext>
            </a:extLst>
          </p:cNvPr>
          <p:cNvSpPr>
            <a:spLocks noGrp="1"/>
          </p:cNvSpPr>
          <p:nvPr>
            <p:ph type="title"/>
          </p:nvPr>
        </p:nvSpPr>
        <p:spPr>
          <a:xfrm>
            <a:off x="983887" y="1185059"/>
            <a:ext cx="3491832" cy="4487882"/>
          </a:xfrm>
        </p:spPr>
        <p:txBody>
          <a:bodyPr>
            <a:normAutofit/>
          </a:bodyPr>
          <a:lstStyle/>
          <a:p>
            <a:pPr algn="ctr"/>
            <a:br>
              <a:rPr lang="en-US" sz="4400">
                <a:solidFill>
                  <a:srgbClr val="FFFFFF"/>
                </a:solidFill>
              </a:rPr>
            </a:br>
            <a:r>
              <a:rPr lang="en-US" sz="4400">
                <a:solidFill>
                  <a:srgbClr val="FFFFFF"/>
                </a:solidFill>
              </a:rPr>
              <a:t>Burner #3</a:t>
            </a:r>
            <a:br>
              <a:rPr lang="en-US" sz="4400">
                <a:solidFill>
                  <a:srgbClr val="FFFFFF"/>
                </a:solidFill>
              </a:rPr>
            </a:br>
            <a:r>
              <a:rPr lang="en-US" sz="4400">
                <a:solidFill>
                  <a:srgbClr val="FFFFFF"/>
                </a:solidFill>
              </a:rPr>
              <a:t>Car Maintenance</a:t>
            </a:r>
            <a:br>
              <a:rPr lang="en-US" sz="4400">
                <a:solidFill>
                  <a:srgbClr val="FFFFFF"/>
                </a:solidFill>
              </a:rPr>
            </a:br>
            <a:endParaRPr lang="en-US" sz="4400">
              <a:solidFill>
                <a:srgbClr val="FFFFFF"/>
              </a:solidFill>
            </a:endParaRPr>
          </a:p>
        </p:txBody>
      </p:sp>
      <p:sp>
        <p:nvSpPr>
          <p:cNvPr id="91" name="Rectangle 90">
            <a:extLst>
              <a:ext uri="{FF2B5EF4-FFF2-40B4-BE49-F238E27FC236}">
                <a16:creationId xmlns:a16="http://schemas.microsoft.com/office/drawing/2014/main" id="{52DA11B6-B538-4624-9628-98B823D76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3494" y="276008"/>
            <a:ext cx="6463060" cy="6305984"/>
          </a:xfrm>
          <a:prstGeom prst="rect">
            <a:avLst/>
          </a:prstGeom>
          <a:solidFill>
            <a:schemeClr val="bg1">
              <a:lumMod val="7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a:extLst>
              <a:ext uri="{FF2B5EF4-FFF2-40B4-BE49-F238E27FC236}">
                <a16:creationId xmlns:a16="http://schemas.microsoft.com/office/drawing/2014/main" id="{CFB1CB5B-67A5-45DB-B8E1-7A09A642E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08842" y="438912"/>
            <a:ext cx="6132365" cy="5980176"/>
          </a:xfrm>
          <a:prstGeom prst="rect">
            <a:avLst/>
          </a:prstGeom>
          <a:noFill/>
          <a:ln w="6350" cap="sq" cmpd="sng" algn="ctr">
            <a:solidFill>
              <a:schemeClr val="tx1">
                <a:lumMod val="75000"/>
                <a:lumOff val="25000"/>
              </a:schemeClr>
            </a:solidFill>
            <a:prstDash val="solid"/>
            <a:miter lim="800000"/>
          </a:ln>
          <a:effectLst/>
        </p:spPr>
      </p:sp>
      <p:sp>
        <p:nvSpPr>
          <p:cNvPr id="3" name="Content Placeholder 2">
            <a:extLst>
              <a:ext uri="{FF2B5EF4-FFF2-40B4-BE49-F238E27FC236}">
                <a16:creationId xmlns:a16="http://schemas.microsoft.com/office/drawing/2014/main" id="{518E1EB6-A4B1-496B-B8B3-6146BE78438A}"/>
              </a:ext>
            </a:extLst>
          </p:cNvPr>
          <p:cNvSpPr>
            <a:spLocks noGrp="1"/>
          </p:cNvSpPr>
          <p:nvPr>
            <p:ph idx="1"/>
          </p:nvPr>
        </p:nvSpPr>
        <p:spPr>
          <a:xfrm>
            <a:off x="6096000" y="936416"/>
            <a:ext cx="5178168" cy="4985169"/>
          </a:xfrm>
        </p:spPr>
        <p:txBody>
          <a:bodyPr anchor="ctr">
            <a:normAutofit/>
          </a:bodyPr>
          <a:lstStyle/>
          <a:p>
            <a:r>
              <a:rPr lang="en-US" sz="2000" b="1" dirty="0"/>
              <a:t>CAR MAINTENANCE </a:t>
            </a:r>
            <a:r>
              <a:rPr lang="en-US" sz="2000" dirty="0"/>
              <a:t> Anyone that drives understands that a car is an expense, like children.  Your car needs fuel to run, oil changes every 3,000 miles, tires, breaks and tune-ups to help protect the life of the car.  To this account, you will fund $60 bi-weekly.  It is not much, but the $60 adds up quickly.  Before we know it, we easily have enough money for an oil change without dipping into another area of the budget.  There is a catch to this burner.  To prepare for the winter, beginning in September, I increase the car maintenance amount to $75 bi-weekly for all those blizzards and Nor’easters. </a:t>
            </a:r>
          </a:p>
          <a:p>
            <a:r>
              <a:rPr lang="en-US" sz="2000" dirty="0"/>
              <a:t> </a:t>
            </a:r>
          </a:p>
          <a:p>
            <a:endParaRPr lang="en-US" sz="2000" dirty="0"/>
          </a:p>
        </p:txBody>
      </p:sp>
      <p:pic>
        <p:nvPicPr>
          <p:cNvPr id="21" name="Graphic 20" descr="Scooter">
            <a:extLst>
              <a:ext uri="{FF2B5EF4-FFF2-40B4-BE49-F238E27FC236}">
                <a16:creationId xmlns:a16="http://schemas.microsoft.com/office/drawing/2014/main" id="{B67BA340-FE73-4B66-B842-D2D886AD68F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685084" y="4064274"/>
            <a:ext cx="3217333" cy="3217333"/>
          </a:xfrm>
          <a:prstGeom prst="rect">
            <a:avLst/>
          </a:prstGeom>
        </p:spPr>
      </p:pic>
    </p:spTree>
    <p:extLst>
      <p:ext uri="{BB962C8B-B14F-4D97-AF65-F5344CB8AC3E}">
        <p14:creationId xmlns:p14="http://schemas.microsoft.com/office/powerpoint/2010/main" val="1398494249"/>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2" name="Rectangle 116">
            <a:extLst>
              <a:ext uri="{FF2B5EF4-FFF2-40B4-BE49-F238E27FC236}">
                <a16:creationId xmlns:a16="http://schemas.microsoft.com/office/drawing/2014/main" id="{065FAA58-0EDC-412F-A5F8-01968BE605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18">
            <a:extLst>
              <a:ext uri="{FF2B5EF4-FFF2-40B4-BE49-F238E27FC236}">
                <a16:creationId xmlns:a16="http://schemas.microsoft.com/office/drawing/2014/main" id="{C8089CB0-2F03-4E3C-ADBB-570A3BE78F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81" y="0"/>
            <a:ext cx="55107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20">
            <a:extLst>
              <a:ext uri="{FF2B5EF4-FFF2-40B4-BE49-F238E27FC236}">
                <a16:creationId xmlns:a16="http://schemas.microsoft.com/office/drawing/2014/main" id="{0DBA80B1-3B69-49C0-8AC9-716ABA57F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rgbClr val="D9D9D9"/>
          </a:solidFill>
          <a:ln w="6350" cap="flat" cmpd="sng" algn="ctr">
            <a:noFill/>
            <a:prstDash val="solid"/>
          </a:ln>
          <a:effectLst>
            <a:outerShdw blurRad="50800" algn="ctr" rotWithShape="0">
              <a:prstClr val="black">
                <a:alpha val="66000"/>
              </a:prstClr>
            </a:outerShdw>
            <a:softEdge rad="0"/>
          </a:effectLst>
        </p:spPr>
      </p:sp>
      <p:sp>
        <p:nvSpPr>
          <p:cNvPr id="135" name="Rectangle 122">
            <a:extLst>
              <a:ext uri="{FF2B5EF4-FFF2-40B4-BE49-F238E27FC236}">
                <a16:creationId xmlns:a16="http://schemas.microsoft.com/office/drawing/2014/main" id="{047E1103-B264-49BE-BC2A-F4E40BD3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solidFill>
            <a:schemeClr val="bg1"/>
          </a:solidFill>
          <a:ln w="9525" cap="sq" cmpd="sng" algn="ctr">
            <a:noFill/>
            <a:prstDash val="solid"/>
            <a:miter lim="800000"/>
          </a:ln>
          <a:effectLst/>
        </p:spPr>
      </p:sp>
      <p:sp>
        <p:nvSpPr>
          <p:cNvPr id="2" name="Title 1">
            <a:extLst>
              <a:ext uri="{FF2B5EF4-FFF2-40B4-BE49-F238E27FC236}">
                <a16:creationId xmlns:a16="http://schemas.microsoft.com/office/drawing/2014/main" id="{52146747-3798-4B8F-828C-4B4225829805}"/>
              </a:ext>
            </a:extLst>
          </p:cNvPr>
          <p:cNvSpPr>
            <a:spLocks noGrp="1"/>
          </p:cNvSpPr>
          <p:nvPr>
            <p:ph type="title"/>
          </p:nvPr>
        </p:nvSpPr>
        <p:spPr>
          <a:xfrm>
            <a:off x="983887" y="1185059"/>
            <a:ext cx="3491832" cy="4487882"/>
          </a:xfrm>
        </p:spPr>
        <p:txBody>
          <a:bodyPr>
            <a:normAutofit/>
          </a:bodyPr>
          <a:lstStyle/>
          <a:p>
            <a:pPr algn="ctr"/>
            <a:r>
              <a:rPr lang="en-US" sz="3700"/>
              <a:t>Burner #4  </a:t>
            </a:r>
            <a:r>
              <a:rPr lang="en-US" sz="3700" b="1"/>
              <a:t>PERSONLIZE</a:t>
            </a:r>
            <a:br>
              <a:rPr lang="en-US" sz="3700" b="1"/>
            </a:br>
            <a:endParaRPr lang="en-US" sz="3700" dirty="0"/>
          </a:p>
        </p:txBody>
      </p:sp>
      <p:sp>
        <p:nvSpPr>
          <p:cNvPr id="136" name="Rectangle 124">
            <a:extLst>
              <a:ext uri="{FF2B5EF4-FFF2-40B4-BE49-F238E27FC236}">
                <a16:creationId xmlns:a16="http://schemas.microsoft.com/office/drawing/2014/main" id="{52DA11B6-B538-4624-9628-98B823D76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9939" y="276008"/>
            <a:ext cx="6146615" cy="6305984"/>
          </a:xfrm>
          <a:prstGeom prst="rect">
            <a:avLst/>
          </a:prstGeom>
          <a:solidFill>
            <a:schemeClr val="bg1">
              <a:lumMod val="7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26">
            <a:extLst>
              <a:ext uri="{FF2B5EF4-FFF2-40B4-BE49-F238E27FC236}">
                <a16:creationId xmlns:a16="http://schemas.microsoft.com/office/drawing/2014/main" id="{CFB1CB5B-67A5-45DB-B8E1-7A09A642E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25455" y="438912"/>
            <a:ext cx="5815584" cy="5980176"/>
          </a:xfrm>
          <a:prstGeom prst="rect">
            <a:avLst/>
          </a:prstGeom>
          <a:noFill/>
          <a:ln w="6350" cap="sq" cmpd="sng" algn="ctr">
            <a:solidFill>
              <a:schemeClr val="tx1">
                <a:lumMod val="75000"/>
                <a:lumOff val="25000"/>
              </a:schemeClr>
            </a:solidFill>
            <a:prstDash val="solid"/>
            <a:miter lim="800000"/>
          </a:ln>
          <a:effectLst/>
        </p:spPr>
      </p:sp>
      <p:sp>
        <p:nvSpPr>
          <p:cNvPr id="3" name="Content Placeholder 2">
            <a:extLst>
              <a:ext uri="{FF2B5EF4-FFF2-40B4-BE49-F238E27FC236}">
                <a16:creationId xmlns:a16="http://schemas.microsoft.com/office/drawing/2014/main" id="{A9A61770-297E-4BB9-B029-B072A9561387}"/>
              </a:ext>
            </a:extLst>
          </p:cNvPr>
          <p:cNvSpPr>
            <a:spLocks noGrp="1"/>
          </p:cNvSpPr>
          <p:nvPr>
            <p:ph idx="1"/>
          </p:nvPr>
        </p:nvSpPr>
        <p:spPr>
          <a:xfrm>
            <a:off x="6403656" y="936416"/>
            <a:ext cx="4870512" cy="4985169"/>
          </a:xfrm>
        </p:spPr>
        <p:txBody>
          <a:bodyPr anchor="ctr">
            <a:normAutofit/>
          </a:bodyPr>
          <a:lstStyle/>
          <a:p>
            <a:r>
              <a:rPr lang="en-US" sz="2000"/>
              <a:t>Because we all have different areas that are important to us, I do not give this area a finite name.  This allows you the freedom to think about what you need to save for when the time comes.  This burner is entirely your choice based on what is important to you.  This burner forces you to choose carefully and will force you to eliminate items that may not be important while you are changing your thoughts about money, which will force you to control your actions.  Christmas, Thanksgiving, holidays in general, birthdays, weddings, pet care.  This burner is for whatever area you think requires special focus.</a:t>
            </a:r>
            <a:endParaRPr lang="en-US" sz="2000" dirty="0"/>
          </a:p>
        </p:txBody>
      </p:sp>
      <p:pic>
        <p:nvPicPr>
          <p:cNvPr id="34" name="Graphic 33" descr="Error">
            <a:extLst>
              <a:ext uri="{FF2B5EF4-FFF2-40B4-BE49-F238E27FC236}">
                <a16:creationId xmlns:a16="http://schemas.microsoft.com/office/drawing/2014/main" id="{CE2C502C-9023-49E2-9FCC-395EF26AEA3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52909" y="3316551"/>
            <a:ext cx="3217333" cy="3217333"/>
          </a:xfrm>
          <a:prstGeom prst="rect">
            <a:avLst/>
          </a:prstGeom>
        </p:spPr>
      </p:pic>
    </p:spTree>
    <p:extLst>
      <p:ext uri="{BB962C8B-B14F-4D97-AF65-F5344CB8AC3E}">
        <p14:creationId xmlns:p14="http://schemas.microsoft.com/office/powerpoint/2010/main" val="3635695716"/>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5C5B2-7F21-414F-B695-96A3DCEF999E}"/>
              </a:ext>
            </a:extLst>
          </p:cNvPr>
          <p:cNvSpPr>
            <a:spLocks noGrp="1"/>
          </p:cNvSpPr>
          <p:nvPr>
            <p:ph type="title"/>
          </p:nvPr>
        </p:nvSpPr>
        <p:spPr>
          <a:xfrm>
            <a:off x="1066800" y="642594"/>
            <a:ext cx="10058400" cy="1371600"/>
          </a:xfrm>
        </p:spPr>
        <p:txBody>
          <a:bodyPr>
            <a:normAutofit/>
          </a:bodyPr>
          <a:lstStyle/>
          <a:p>
            <a:r>
              <a:rPr lang="en-US" sz="4400"/>
              <a:t> Slow and steady savings plans, the oven will be used as your </a:t>
            </a:r>
            <a:r>
              <a:rPr lang="en-US" sz="4400" b="1"/>
              <a:t>CAR ACCOUNT. </a:t>
            </a:r>
            <a:endParaRPr lang="en-US" sz="4400"/>
          </a:p>
        </p:txBody>
      </p:sp>
      <p:sp>
        <p:nvSpPr>
          <p:cNvPr id="3" name="Content Placeholder 2">
            <a:extLst>
              <a:ext uri="{FF2B5EF4-FFF2-40B4-BE49-F238E27FC236}">
                <a16:creationId xmlns:a16="http://schemas.microsoft.com/office/drawing/2014/main" id="{697C1BEC-B725-4B82-9A80-0DFB03ED2804}"/>
              </a:ext>
            </a:extLst>
          </p:cNvPr>
          <p:cNvSpPr>
            <a:spLocks noGrp="1"/>
          </p:cNvSpPr>
          <p:nvPr>
            <p:ph idx="1"/>
          </p:nvPr>
        </p:nvSpPr>
        <p:spPr>
          <a:xfrm>
            <a:off x="1066800" y="2103119"/>
            <a:ext cx="6485467" cy="4258351"/>
          </a:xfrm>
        </p:spPr>
        <p:txBody>
          <a:bodyPr>
            <a:normAutofit fontScale="92500" lnSpcReduction="10000"/>
          </a:bodyPr>
          <a:lstStyle/>
          <a:p>
            <a:r>
              <a:rPr lang="en-US" sz="2000" dirty="0"/>
              <a:t>I often hear my clients saying that their car has died or is about to die.  They agonize about how to pay for this without going further into debt by taking out an auto loan.  The fact is that if you don't have a plan, you will get a car note because you need a car for transportation.  The solution is to plan ahead.  While your car is still working and getting you around, slowly build a car account. Everyone that does not live in a major city where public transportation is easily accessed needs a reliable car.  However, the truth of the matter is that not everyone may need a car.  If you live in a city such as Philadelphia or New York where you can take public transportation, this category can be used to save for another large purchase, such as a down payment for a house or a child’s college fund.  If you do not have kids, or a desire to purchase a home, then you can focus on the previous burners and build there. </a:t>
            </a:r>
          </a:p>
          <a:p>
            <a:endParaRPr lang="en-US" dirty="0"/>
          </a:p>
        </p:txBody>
      </p:sp>
      <p:pic>
        <p:nvPicPr>
          <p:cNvPr id="7" name="Graphic 6" descr="Car">
            <a:extLst>
              <a:ext uri="{FF2B5EF4-FFF2-40B4-BE49-F238E27FC236}">
                <a16:creationId xmlns:a16="http://schemas.microsoft.com/office/drawing/2014/main" id="{0E76342A-1663-4C17-934E-201C77351A8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20571" y="2467986"/>
            <a:ext cx="3019646" cy="3019646"/>
          </a:xfrm>
          <a:prstGeom prst="rect">
            <a:avLst/>
          </a:prstGeom>
        </p:spPr>
      </p:pic>
    </p:spTree>
    <p:extLst>
      <p:ext uri="{BB962C8B-B14F-4D97-AF65-F5344CB8AC3E}">
        <p14:creationId xmlns:p14="http://schemas.microsoft.com/office/powerpoint/2010/main" val="23481756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412429"/>
      </a:dk2>
      <a:lt2>
        <a:srgbClr val="E5E2E8"/>
      </a:lt2>
      <a:accent1>
        <a:srgbClr val="6AB228"/>
      </a:accent1>
      <a:accent2>
        <a:srgbClr val="99A81B"/>
      </a:accent2>
      <a:accent3>
        <a:srgbClr val="C9992E"/>
      </a:accent3>
      <a:accent4>
        <a:srgbClr val="CC4F21"/>
      </a:accent4>
      <a:accent5>
        <a:srgbClr val="DD324B"/>
      </a:accent5>
      <a:accent6>
        <a:srgbClr val="CC2180"/>
      </a:accent6>
      <a:hlink>
        <a:srgbClr val="C3504D"/>
      </a:hlink>
      <a:folHlink>
        <a:srgbClr val="7F7F7F"/>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59</TotalTime>
  <Words>1503</Words>
  <Application>Microsoft Office PowerPoint</Application>
  <PresentationFormat>Widescreen</PresentationFormat>
  <Paragraphs>32</Paragraphs>
  <Slides>11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Garamond</vt:lpstr>
      <vt:lpstr>SavonVTI</vt:lpstr>
      <vt:lpstr> The different Burner Syndrome </vt:lpstr>
      <vt:lpstr>Steps to Getting out of Debt</vt:lpstr>
      <vt:lpstr>High Heat Fast Results</vt:lpstr>
      <vt:lpstr>Low Heat While Building </vt:lpstr>
      <vt:lpstr>Burner #1  DEBT.</vt:lpstr>
      <vt:lpstr>Burner #2 Emergency Fund</vt:lpstr>
      <vt:lpstr> Burner #3 Car Maintenance </vt:lpstr>
      <vt:lpstr>Burner #4  PERSONLIZE </vt:lpstr>
      <vt:lpstr> Slow and steady savings plans, the oven will be used as your CAR ACCOUNT. </vt:lpstr>
      <vt:lpstr>The following is an example of what and what not to do while using your slow and steady oven car account.   </vt:lpstr>
      <vt:lpstr>IRA Account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The different Burner Syndrome </dc:title>
  <dc:creator>stenell myers</dc:creator>
  <cp:lastModifiedBy>stenell myers</cp:lastModifiedBy>
  <cp:revision>1</cp:revision>
  <dcterms:created xsi:type="dcterms:W3CDTF">2019-09-24T00:25:07Z</dcterms:created>
  <dcterms:modified xsi:type="dcterms:W3CDTF">2019-09-24T01:25:03Z</dcterms:modified>
</cp:coreProperties>
</file>