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258" r:id="rId5"/>
    <p:sldId id="259" r:id="rId6"/>
    <p:sldId id="265" r:id="rId7"/>
    <p:sldId id="266" r:id="rId8"/>
    <p:sldId id="267" r:id="rId9"/>
    <p:sldId id="268" r:id="rId10"/>
    <p:sldId id="269" r:id="rId11"/>
    <p:sldId id="270" r:id="rId12"/>
    <p:sldId id="260" r:id="rId13"/>
    <p:sldId id="261" r:id="rId14"/>
    <p:sldId id="262" r:id="rId15"/>
    <p:sldId id="263" r:id="rId16"/>
    <p:sldId id="264" r:id="rId1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85" autoAdjust="0"/>
    <p:restoredTop sz="96163" autoAdjust="0"/>
  </p:normalViewPr>
  <p:slideViewPr>
    <p:cSldViewPr>
      <p:cViewPr varScale="1">
        <p:scale>
          <a:sx n="72" d="100"/>
          <a:sy n="72" d="100"/>
        </p:scale>
        <p:origin x="108" y="7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First</c:v>
                </c:pt>
              </c:strCache>
            </c:strRef>
          </c:tx>
          <c:spPr>
            <a:blipFill rotWithShape="1">
              <a:blip xmlns:r="http://schemas.openxmlformats.org/officeDocument/2006/relationships" r:embed="rId3">
                <a:duotone>
                  <a:schemeClr val="accent1">
                    <a:shade val="30000"/>
                    <a:satMod val="115000"/>
                  </a:schemeClr>
                  <a:schemeClr val="accent1"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20-4B10-AF26-E94871A926C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Second</c:v>
                </c:pt>
              </c:strCache>
            </c:strRef>
          </c:tx>
          <c:spPr>
            <a:blipFill rotWithShape="1">
              <a:blip xmlns:r="http://schemas.openxmlformats.org/officeDocument/2006/relationships" r:embed="rId3">
                <a:duotone>
                  <a:schemeClr val="accent2">
                    <a:shade val="30000"/>
                    <a:satMod val="115000"/>
                  </a:schemeClr>
                  <a:schemeClr val="accent2"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20-4B10-AF26-E94871A926C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Third</c:v>
                </c:pt>
              </c:strCache>
            </c:strRef>
          </c:tx>
          <c:spPr>
            <a:blipFill rotWithShape="1">
              <a:blip xmlns:r="http://schemas.openxmlformats.org/officeDocument/2006/relationships" r:embed="rId3">
                <a:duotone>
                  <a:schemeClr val="accent3">
                    <a:shade val="30000"/>
                    <a:satMod val="115000"/>
                  </a:schemeClr>
                  <a:schemeClr val="accent3"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20-4B10-AF26-E94871A926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605017864"/>
        <c:axId val="605018256"/>
      </c:barChart>
      <c:catAx>
        <c:axId val="605017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5018256"/>
        <c:crosses val="autoZero"/>
        <c:auto val="1"/>
        <c:lblAlgn val="ctr"/>
        <c:lblOffset val="100"/>
        <c:noMultiLvlLbl val="0"/>
      </c:catAx>
      <c:valAx>
        <c:axId val="60501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5017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1">
                      <a:shade val="30000"/>
                      <a:satMod val="115000"/>
                    </a:schemeClr>
                    <a:schemeClr val="accent1"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1-0E43-436C-965D-6F78C4043AAD}"/>
              </c:ext>
            </c:extLst>
          </c:dPt>
          <c:dPt>
            <c:idx val="1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2">
                      <a:shade val="30000"/>
                      <a:satMod val="115000"/>
                    </a:schemeClr>
                    <a:schemeClr val="accent2"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3-0E43-436C-965D-6F78C4043AAD}"/>
              </c:ext>
            </c:extLst>
          </c:dPt>
          <c:dPt>
            <c:idx val="2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3">
                      <a:shade val="30000"/>
                      <a:satMod val="115000"/>
                    </a:schemeClr>
                    <a:schemeClr val="accent3"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5-0E43-436C-965D-6F78C4043AAD}"/>
              </c:ext>
            </c:extLst>
          </c:dPt>
          <c:dPt>
            <c:idx val="3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4">
                      <a:shade val="30000"/>
                      <a:satMod val="115000"/>
                    </a:schemeClr>
                    <a:schemeClr val="accent4"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7-0E43-436C-965D-6F78C4043AAD}"/>
              </c:ext>
            </c:extLst>
          </c:dPt>
          <c:cat>
            <c:strRef>
              <c:f>Sheet1!$A$2:$A$5</c:f>
              <c:strCache>
                <c:ptCount val="4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43-436C-965D-6F78C4043A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>
        <a:lumMod val="75000"/>
      </a:schemeClr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>
        <a:lumMod val="75000"/>
      </a:schemeClr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10/4/2017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10/4/2017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10/4/2017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2412" y="609600"/>
            <a:ext cx="457199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Be a better you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instructor Emilie </a:t>
            </a:r>
            <a:r>
              <a:rPr lang="en-US" dirty="0" err="1"/>
              <a:t>Schrevens</a:t>
            </a:r>
            <a:r>
              <a:rPr lang="en-US" dirty="0"/>
              <a:t> 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2412" y="2276872"/>
            <a:ext cx="9144000" cy="1082824"/>
          </a:xfrm>
        </p:spPr>
        <p:txBody>
          <a:bodyPr/>
          <a:lstStyle/>
          <a:p>
            <a:r>
              <a:rPr lang="en-US" dirty="0"/>
              <a:t>Lecture 1 - Introduction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0333" y="1104900"/>
            <a:ext cx="11568160" cy="54204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r>
              <a:rPr lang="en-US" sz="5400" dirty="0"/>
              <a:t>Hit “C” to see </a:t>
            </a:r>
          </a:p>
          <a:p>
            <a:pPr marL="0" indent="0">
              <a:buNone/>
            </a:pPr>
            <a:r>
              <a:rPr lang="en-US" sz="5400" dirty="0"/>
              <a:t>  the curriculum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B7EDEB-6715-4397-B22F-74248BDD6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6460" y="1729791"/>
            <a:ext cx="4765440" cy="479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33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 title="Key findings results 1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514876"/>
              </p:ext>
            </p:extLst>
          </p:nvPr>
        </p:nvGraphicFramePr>
        <p:xfrm>
          <a:off x="1522413" y="19050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 title="Key findings results 2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887941"/>
              </p:ext>
            </p:extLst>
          </p:nvPr>
        </p:nvGraphicFramePr>
        <p:xfrm>
          <a:off x="1522413" y="19050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5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title="Key findings results 3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721962"/>
              </p:ext>
            </p:extLst>
          </p:nvPr>
        </p:nvGraphicFramePr>
        <p:xfrm>
          <a:off x="1522413" y="1905000"/>
          <a:ext cx="8229600" cy="15849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6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Run number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Description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Result A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Result B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Condition 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Condition B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Condition C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6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Add your conclusion here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&amp;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1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852" y="1905000"/>
            <a:ext cx="10585176" cy="4267200"/>
          </a:xfrm>
        </p:spPr>
        <p:txBody>
          <a:bodyPr>
            <a:normAutofit/>
          </a:bodyPr>
          <a:lstStyle/>
          <a:p>
            <a:r>
              <a:rPr lang="en-US" sz="4000" dirty="0"/>
              <a:t>This course will be in English</a:t>
            </a:r>
          </a:p>
          <a:p>
            <a:pPr lvl="1"/>
            <a:r>
              <a:rPr lang="en-US" sz="4000" dirty="0"/>
              <a:t> Not about success</a:t>
            </a:r>
          </a:p>
          <a:p>
            <a:pPr lvl="1"/>
            <a:r>
              <a:rPr lang="en-US" sz="4000" dirty="0"/>
              <a:t> About turning you failures into something successful</a:t>
            </a:r>
          </a:p>
          <a:p>
            <a:pPr marL="301752" lvl="1" indent="0">
              <a:buNone/>
            </a:pPr>
            <a:endParaRPr lang="en-US" sz="4000" dirty="0"/>
          </a:p>
          <a:p>
            <a:r>
              <a:rPr lang="en-US" sz="4000" dirty="0"/>
              <a:t>You’re already on the way to succeed 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course</a:t>
            </a:r>
          </a:p>
        </p:txBody>
      </p:sp>
    </p:spTree>
    <p:extLst>
      <p:ext uri="{BB962C8B-B14F-4D97-AF65-F5344CB8AC3E}">
        <p14:creationId xmlns:p14="http://schemas.microsoft.com/office/powerpoint/2010/main" val="110529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819673" y="2708920"/>
            <a:ext cx="10369152" cy="2790657"/>
          </a:xfrm>
        </p:spPr>
        <p:txBody>
          <a:bodyPr>
            <a:noAutofit/>
          </a:bodyPr>
          <a:lstStyle/>
          <a:p>
            <a:r>
              <a:rPr lang="en-US" sz="4400" dirty="0"/>
              <a:t>Realizing you failed before</a:t>
            </a:r>
          </a:p>
          <a:p>
            <a:br>
              <a:rPr lang="en-US" sz="4400" dirty="0"/>
            </a:br>
            <a:r>
              <a:rPr lang="en-US" sz="4400" dirty="0"/>
              <a:t>Finding new ways to do things</a:t>
            </a:r>
          </a:p>
          <a:p>
            <a:endParaRPr lang="en-US" sz="4400" dirty="0"/>
          </a:p>
          <a:p>
            <a:r>
              <a:rPr lang="en-US" sz="4400" dirty="0"/>
              <a:t>You’re in the right set of mind</a:t>
            </a:r>
          </a:p>
          <a:p>
            <a:endParaRPr lang="en-US" sz="44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first step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7C9AB4AE-786E-40AF-BEF8-F6FFF7C8B144}"/>
              </a:ext>
            </a:extLst>
          </p:cNvPr>
          <p:cNvSpPr/>
          <p:nvPr/>
        </p:nvSpPr>
        <p:spPr>
          <a:xfrm>
            <a:off x="962667" y="5499577"/>
            <a:ext cx="917924" cy="528351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E9541F-52AD-4D89-A3E2-8A3757AD5176}"/>
              </a:ext>
            </a:extLst>
          </p:cNvPr>
          <p:cNvSpPr txBox="1"/>
          <p:nvPr/>
        </p:nvSpPr>
        <p:spPr>
          <a:xfrm>
            <a:off x="1870520" y="5499577"/>
            <a:ext cx="984051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It’s not too early or too late !</a:t>
            </a:r>
          </a:p>
          <a:p>
            <a:pPr>
              <a:lnSpc>
                <a:spcPct val="90000"/>
              </a:lnSpc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396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/>
      <p:bldP spid="16" grpId="0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9100" y="1988840"/>
            <a:ext cx="5957312" cy="40386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Finding out what’s stopping you</a:t>
            </a:r>
          </a:p>
          <a:p>
            <a:r>
              <a:rPr lang="en-US" sz="2800" dirty="0"/>
              <a:t>Acting the right way to get things done </a:t>
            </a:r>
          </a:p>
          <a:p>
            <a:r>
              <a:rPr lang="en-US" sz="2800" dirty="0"/>
              <a:t>Observing yourself to overcome your bad habits</a:t>
            </a:r>
          </a:p>
          <a:p>
            <a:r>
              <a:rPr lang="en-US" sz="2800" dirty="0"/>
              <a:t>Time and how to stop wasting it</a:t>
            </a:r>
          </a:p>
          <a:p>
            <a:r>
              <a:rPr lang="en-US" sz="2800" dirty="0"/>
              <a:t>Taking a break / Work-Reward pattern</a:t>
            </a:r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5 sections </a:t>
            </a:r>
          </a:p>
        </p:txBody>
      </p:sp>
    </p:spTree>
    <p:extLst>
      <p:ext uri="{BB962C8B-B14F-4D97-AF65-F5344CB8AC3E}">
        <p14:creationId xmlns:p14="http://schemas.microsoft.com/office/powerpoint/2010/main" val="231553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852" y="1905000"/>
            <a:ext cx="10297143" cy="4267200"/>
          </a:xfrm>
        </p:spPr>
        <p:txBody>
          <a:bodyPr>
            <a:normAutofit/>
          </a:bodyPr>
          <a:lstStyle/>
          <a:p>
            <a:pPr marL="301752" lvl="1" indent="0">
              <a:buNone/>
            </a:pPr>
            <a:endParaRPr lang="en-US" sz="4000" dirty="0"/>
          </a:p>
          <a:p>
            <a:r>
              <a:rPr lang="en-US" sz="4000" dirty="0"/>
              <a:t>Work on one concept a day</a:t>
            </a:r>
          </a:p>
          <a:p>
            <a:r>
              <a:rPr lang="en-US" sz="4000" dirty="0"/>
              <a:t>Don’t rush through</a:t>
            </a:r>
          </a:p>
          <a:p>
            <a:r>
              <a:rPr lang="en-US" sz="4000" dirty="0"/>
              <a:t>Be honest with yourself</a:t>
            </a:r>
          </a:p>
          <a:p>
            <a:r>
              <a:rPr lang="en-US" sz="4000" dirty="0"/>
              <a:t>Find new ways that suit you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3143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852" y="1905000"/>
            <a:ext cx="10297143" cy="4267200"/>
          </a:xfrm>
        </p:spPr>
        <p:txBody>
          <a:bodyPr>
            <a:normAutofit fontScale="92500" lnSpcReduction="20000"/>
          </a:bodyPr>
          <a:lstStyle/>
          <a:p>
            <a:pPr marL="301752" lvl="1" indent="0">
              <a:buNone/>
            </a:pPr>
            <a:endParaRPr lang="en-US" sz="4000" dirty="0"/>
          </a:p>
          <a:p>
            <a:r>
              <a:rPr lang="en-US" sz="4000" dirty="0"/>
              <a:t>Not satisfied? Ask for a refund !</a:t>
            </a:r>
          </a:p>
          <a:p>
            <a:endParaRPr lang="en-US" sz="4000" dirty="0"/>
          </a:p>
          <a:p>
            <a:r>
              <a:rPr lang="en-US" sz="4000" dirty="0"/>
              <a:t>You can take notes using “b” and download resources when indicated</a:t>
            </a:r>
          </a:p>
          <a:p>
            <a:endParaRPr lang="en-US" sz="4000" dirty="0"/>
          </a:p>
          <a:p>
            <a:r>
              <a:rPr lang="en-US" sz="4000" dirty="0"/>
              <a:t>Check the next slide for instructions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you start</a:t>
            </a:r>
          </a:p>
        </p:txBody>
      </p:sp>
    </p:spTree>
    <p:extLst>
      <p:ext uri="{BB962C8B-B14F-4D97-AF65-F5344CB8AC3E}">
        <p14:creationId xmlns:p14="http://schemas.microsoft.com/office/powerpoint/2010/main" val="294948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0333" y="1104900"/>
            <a:ext cx="11568160" cy="5420444"/>
          </a:xfrm>
        </p:spPr>
        <p:txBody>
          <a:bodyPr>
            <a:normAutofit/>
          </a:bodyPr>
          <a:lstStyle/>
          <a:p>
            <a:pPr marL="301752" lvl="1" indent="0">
              <a:buNone/>
            </a:pPr>
            <a:endParaRPr lang="en-US" sz="4000" dirty="0"/>
          </a:p>
          <a:p>
            <a:r>
              <a:rPr lang="en-US" sz="4000" dirty="0"/>
              <a:t>Use “b” to take a personal note (not shared publicly)</a:t>
            </a:r>
          </a:p>
          <a:p>
            <a:endParaRPr lang="en-US" sz="4000" dirty="0"/>
          </a:p>
          <a:p>
            <a:r>
              <a:rPr lang="en-US" sz="4000" dirty="0"/>
              <a:t>You can go back 15 seconds</a:t>
            </a:r>
          </a:p>
          <a:p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B2C6E6-ADA8-48C7-9F90-0DC5B11B6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0676" y="3454113"/>
            <a:ext cx="3399705" cy="307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50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0333" y="1104900"/>
            <a:ext cx="11568160" cy="54204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You can change the speed</a:t>
            </a:r>
          </a:p>
          <a:p>
            <a:pPr marL="0" indent="0">
              <a:buNone/>
            </a:pPr>
            <a:r>
              <a:rPr lang="en-US" sz="4000" dirty="0"/>
              <a:t>   of the video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Pause using the left click,</a:t>
            </a:r>
          </a:p>
          <a:p>
            <a:pPr marL="0" indent="0">
              <a:buNone/>
            </a:pPr>
            <a:r>
              <a:rPr lang="en-US" sz="4000" dirty="0"/>
              <a:t>   Enter, or the space bar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626597-1B9A-4F34-9E7D-860B92123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2644" y="2125662"/>
            <a:ext cx="3096865" cy="413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15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0333" y="1104900"/>
            <a:ext cx="11568160" cy="54204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Hit “Q” to see the questions</a:t>
            </a:r>
          </a:p>
          <a:p>
            <a:pPr marL="0" indent="0">
              <a:buNone/>
            </a:pPr>
            <a:r>
              <a:rPr lang="en-US" sz="4000" dirty="0"/>
              <a:t> asked before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Hit “F” or click the icon to</a:t>
            </a:r>
          </a:p>
          <a:p>
            <a:pPr marL="0" indent="0">
              <a:buNone/>
            </a:pPr>
            <a:r>
              <a:rPr lang="en-US" sz="4000" dirty="0"/>
              <a:t>  go full screen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1B68DD-98C3-47C1-BFE8-BC8DE52DD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0596" y="1700808"/>
            <a:ext cx="3814243" cy="38263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5DF6CB-10DB-4AF2-8B22-0142ECDC60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212" y="4971325"/>
            <a:ext cx="1800200" cy="155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97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266</Words>
  <Application>Microsoft Office PowerPoint</Application>
  <PresentationFormat>Custom</PresentationFormat>
  <Paragraphs>85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Student presentation</vt:lpstr>
      <vt:lpstr>Lecture 1 - Introduction</vt:lpstr>
      <vt:lpstr>About the course</vt:lpstr>
      <vt:lpstr>The first step</vt:lpstr>
      <vt:lpstr>The 5 sections </vt:lpstr>
      <vt:lpstr>Recommendations</vt:lpstr>
      <vt:lpstr>Before you start</vt:lpstr>
      <vt:lpstr>Instructions </vt:lpstr>
      <vt:lpstr>Instructions </vt:lpstr>
      <vt:lpstr>Instructions </vt:lpstr>
      <vt:lpstr>Instructions </vt:lpstr>
      <vt:lpstr>Key Findings / Results 1</vt:lpstr>
      <vt:lpstr>Key Findings / Results 2</vt:lpstr>
      <vt:lpstr>Key Findings / Results 3</vt:lpstr>
      <vt:lpstr>Conclusion</vt:lpstr>
      <vt:lpstr>Questions &amp;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2017-10-03T18:01:38Z</dcterms:created>
  <dcterms:modified xsi:type="dcterms:W3CDTF">2017-10-04T18:20:29Z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