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A7C3-8145-47FB-85C5-354B4EEA543E}" type="datetimeFigureOut">
              <a:rPr lang="ar-EG" smtClean="0"/>
              <a:t>15/10/1441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446BC-D152-413C-B8CB-0725CFAB7C8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85928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A7C3-8145-47FB-85C5-354B4EEA543E}" type="datetimeFigureOut">
              <a:rPr lang="ar-EG" smtClean="0"/>
              <a:t>15/10/1441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446BC-D152-413C-B8CB-0725CFAB7C8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80841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A7C3-8145-47FB-85C5-354B4EEA543E}" type="datetimeFigureOut">
              <a:rPr lang="ar-EG" smtClean="0"/>
              <a:t>15/10/1441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446BC-D152-413C-B8CB-0725CFAB7C8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7502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A7C3-8145-47FB-85C5-354B4EEA543E}" type="datetimeFigureOut">
              <a:rPr lang="ar-EG" smtClean="0"/>
              <a:t>15/10/1441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446BC-D152-413C-B8CB-0725CFAB7C8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01577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A7C3-8145-47FB-85C5-354B4EEA543E}" type="datetimeFigureOut">
              <a:rPr lang="ar-EG" smtClean="0"/>
              <a:t>15/10/1441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446BC-D152-413C-B8CB-0725CFAB7C8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07505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A7C3-8145-47FB-85C5-354B4EEA543E}" type="datetimeFigureOut">
              <a:rPr lang="ar-EG" smtClean="0"/>
              <a:t>15/10/1441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446BC-D152-413C-B8CB-0725CFAB7C8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86116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A7C3-8145-47FB-85C5-354B4EEA543E}" type="datetimeFigureOut">
              <a:rPr lang="ar-EG" smtClean="0"/>
              <a:t>15/10/1441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446BC-D152-413C-B8CB-0725CFAB7C8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24974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A7C3-8145-47FB-85C5-354B4EEA543E}" type="datetimeFigureOut">
              <a:rPr lang="ar-EG" smtClean="0"/>
              <a:t>15/10/1441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446BC-D152-413C-B8CB-0725CFAB7C8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24083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A7C3-8145-47FB-85C5-354B4EEA543E}" type="datetimeFigureOut">
              <a:rPr lang="ar-EG" smtClean="0"/>
              <a:t>15/10/1441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446BC-D152-413C-B8CB-0725CFAB7C8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30746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A7C3-8145-47FB-85C5-354B4EEA543E}" type="datetimeFigureOut">
              <a:rPr lang="ar-EG" smtClean="0"/>
              <a:t>15/10/1441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446BC-D152-413C-B8CB-0725CFAB7C8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80808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A7C3-8145-47FB-85C5-354B4EEA543E}" type="datetimeFigureOut">
              <a:rPr lang="ar-EG" smtClean="0"/>
              <a:t>15/10/1441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446BC-D152-413C-B8CB-0725CFAB7C8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4260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6A7C3-8145-47FB-85C5-354B4EEA543E}" type="datetimeFigureOut">
              <a:rPr lang="ar-EG" smtClean="0"/>
              <a:t>15/10/1441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446BC-D152-413C-B8CB-0725CFAB7C8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625293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0"/>
            <a:ext cx="7772400" cy="1470025"/>
          </a:xfrm>
        </p:spPr>
        <p:txBody>
          <a:bodyPr/>
          <a:lstStyle/>
          <a:p>
            <a:r>
              <a:rPr lang="en-US" dirty="0" smtClean="0"/>
              <a:t>The Emergent Layer</a:t>
            </a:r>
            <a:endParaRPr lang="ar-EG" dirty="0"/>
          </a:p>
        </p:txBody>
      </p:sp>
      <p:pic>
        <p:nvPicPr>
          <p:cNvPr id="1026" name="Picture 2" descr="C:\Users\Radwa\Desktop\online materials\Rainforests\Emergant Layer\emergent lay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8857" y="1371600"/>
            <a:ext cx="6781800" cy="5079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6763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505200"/>
            <a:ext cx="2590800" cy="14176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Squirrel Monkey</a:t>
            </a:r>
            <a:endParaRPr lang="ar-EG" dirty="0"/>
          </a:p>
        </p:txBody>
      </p:sp>
      <p:pic>
        <p:nvPicPr>
          <p:cNvPr id="2050" name="Picture 2" descr="C:\Users\Radwa\Desktop\online materials\Rainforests\Emergant Layer\squirrel monke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-161966"/>
            <a:ext cx="5486400" cy="7038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6735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916" y="5486400"/>
            <a:ext cx="8229600" cy="1143000"/>
          </a:xfrm>
        </p:spPr>
        <p:txBody>
          <a:bodyPr/>
          <a:lstStyle/>
          <a:p>
            <a:r>
              <a:rPr lang="en-US" dirty="0" smtClean="0"/>
              <a:t>Capuchin Monkey</a:t>
            </a:r>
            <a:endParaRPr lang="ar-EG" dirty="0"/>
          </a:p>
        </p:txBody>
      </p:sp>
      <p:pic>
        <p:nvPicPr>
          <p:cNvPr id="3074" name="Picture 2" descr="C:\Users\Radwa\Desktop\online materials\Rainforests\Emergant Layer\capuchin-monke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143"/>
            <a:ext cx="8027832" cy="5343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1486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257800"/>
            <a:ext cx="8229600" cy="1143000"/>
          </a:xfrm>
        </p:spPr>
        <p:txBody>
          <a:bodyPr/>
          <a:lstStyle/>
          <a:p>
            <a:r>
              <a:rPr lang="en-US" dirty="0" smtClean="0"/>
              <a:t>Bats</a:t>
            </a:r>
            <a:endParaRPr lang="ar-EG" dirty="0"/>
          </a:p>
        </p:txBody>
      </p:sp>
      <p:pic>
        <p:nvPicPr>
          <p:cNvPr id="4098" name="Picture 2" descr="C:\Users\Radwa\Desktop\online materials\Rainforests\Emergant Layer\bat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04800"/>
            <a:ext cx="6352820" cy="4227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4409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276600"/>
            <a:ext cx="3276600" cy="16462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Scarlet Macaw Parrot</a:t>
            </a:r>
            <a:endParaRPr lang="ar-EG" dirty="0"/>
          </a:p>
        </p:txBody>
      </p:sp>
      <p:pic>
        <p:nvPicPr>
          <p:cNvPr id="5122" name="Picture 2" descr="C:\Users\Radwa\Desktop\online materials\Rainforests\Emergant Layer\scarlet maca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55440"/>
            <a:ext cx="4162643" cy="6702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9518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953000"/>
            <a:ext cx="8229600" cy="1143000"/>
          </a:xfrm>
        </p:spPr>
        <p:txBody>
          <a:bodyPr/>
          <a:lstStyle/>
          <a:p>
            <a:r>
              <a:rPr lang="en-US" dirty="0" smtClean="0"/>
              <a:t>Canary Winged Parakeet</a:t>
            </a:r>
            <a:endParaRPr lang="ar-EG" dirty="0"/>
          </a:p>
        </p:txBody>
      </p:sp>
      <p:pic>
        <p:nvPicPr>
          <p:cNvPr id="6146" name="Picture 2" descr="C:\Users\Radwa\Desktop\online materials\Rainforests\Emergant Layer\canary winged parakee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33400"/>
            <a:ext cx="5874945" cy="403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9483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57" y="5460773"/>
            <a:ext cx="8229600" cy="1143000"/>
          </a:xfrm>
        </p:spPr>
        <p:txBody>
          <a:bodyPr/>
          <a:lstStyle/>
          <a:p>
            <a:r>
              <a:rPr lang="en-US" dirty="0" smtClean="0"/>
              <a:t>Harpy Eagle</a:t>
            </a:r>
            <a:endParaRPr lang="ar-EG" dirty="0"/>
          </a:p>
        </p:txBody>
      </p:sp>
      <p:pic>
        <p:nvPicPr>
          <p:cNvPr id="8194" name="Picture 2" descr="C:\Users\Radwa\Desktop\online materials\Rainforests\Canopy\harpy eag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371600"/>
            <a:ext cx="6336399" cy="4078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0973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727" y="5410200"/>
            <a:ext cx="8229600" cy="1143000"/>
          </a:xfrm>
        </p:spPr>
        <p:txBody>
          <a:bodyPr/>
          <a:lstStyle/>
          <a:p>
            <a:r>
              <a:rPr lang="en-US" dirty="0" smtClean="0"/>
              <a:t>Hawk Eagle</a:t>
            </a:r>
            <a:endParaRPr lang="ar-EG" dirty="0"/>
          </a:p>
        </p:txBody>
      </p:sp>
      <p:pic>
        <p:nvPicPr>
          <p:cNvPr id="9218" name="Picture 2" descr="C:\Users\Radwa\Desktop\online materials\Rainforests\Canopy\Hawk EAg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086" y="609600"/>
            <a:ext cx="7036882" cy="4529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4057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238" y="5447167"/>
            <a:ext cx="8229600" cy="1143000"/>
          </a:xfrm>
        </p:spPr>
        <p:txBody>
          <a:bodyPr/>
          <a:lstStyle/>
          <a:p>
            <a:r>
              <a:rPr lang="en-US" dirty="0" err="1" smtClean="0"/>
              <a:t>Morpho</a:t>
            </a:r>
            <a:r>
              <a:rPr lang="en-US" dirty="0" smtClean="0"/>
              <a:t> Butterfly</a:t>
            </a:r>
            <a:endParaRPr lang="ar-EG" dirty="0"/>
          </a:p>
        </p:txBody>
      </p:sp>
      <p:pic>
        <p:nvPicPr>
          <p:cNvPr id="7170" name="Picture 2" descr="C:\Users\Radwa\Desktop\online materials\Rainforests\Emergant Layer\morpho butterfl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371600"/>
            <a:ext cx="5813677" cy="3868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1601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20</Words>
  <Application>Microsoft Office PowerPoint</Application>
  <PresentationFormat>On-screen Show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The Emergent Layer</vt:lpstr>
      <vt:lpstr>Squirrel Monkey</vt:lpstr>
      <vt:lpstr>Capuchin Monkey</vt:lpstr>
      <vt:lpstr>Bats</vt:lpstr>
      <vt:lpstr>Scarlet Macaw Parrot</vt:lpstr>
      <vt:lpstr>Canary Winged Parakeet</vt:lpstr>
      <vt:lpstr>Harpy Eagle</vt:lpstr>
      <vt:lpstr>Hawk Eagle</vt:lpstr>
      <vt:lpstr>Morpho Butterfly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Emergent Layer</dc:title>
  <dc:creator>Radwa</dc:creator>
  <cp:lastModifiedBy>Radwa</cp:lastModifiedBy>
  <cp:revision>1</cp:revision>
  <dcterms:created xsi:type="dcterms:W3CDTF">2020-06-06T11:11:33Z</dcterms:created>
  <dcterms:modified xsi:type="dcterms:W3CDTF">2020-06-06T11:21:18Z</dcterms:modified>
</cp:coreProperties>
</file>