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312" r:id="rId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23" autoAdjust="0"/>
    <p:restoredTop sz="94660"/>
  </p:normalViewPr>
  <p:slideViewPr>
    <p:cSldViewPr snapToGrid="0">
      <p:cViewPr varScale="1">
        <p:scale>
          <a:sx n="110" d="100"/>
          <a:sy n="110" d="100"/>
        </p:scale>
        <p:origin x="176" y="2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kumimoji="1" lang="en-US" altLang="ja-JP"/>
              <a:t>Click to edit Master title style</a:t>
            </a:r>
            <a:endParaRPr kumimoji="1" lang="ja-JP"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a:t>Click to edit Master subtitle style</a:t>
            </a:r>
            <a:endParaRPr kumimoji="1" lang="ja-JP" altLang="en-US"/>
          </a:p>
        </p:txBody>
      </p:sp>
      <p:sp>
        <p:nvSpPr>
          <p:cNvPr id="4" name="Date Placeholder 3"/>
          <p:cNvSpPr>
            <a:spLocks noGrp="1"/>
          </p:cNvSpPr>
          <p:nvPr>
            <p:ph type="dt" sz="half" idx="10"/>
          </p:nvPr>
        </p:nvSpPr>
        <p:spPr/>
        <p:txBody>
          <a:bodyPr/>
          <a:lstStyle/>
          <a:p>
            <a:fld id="{F274E463-C4CD-4D4F-8F90-6ADC9116FA9F}" type="datetimeFigureOut">
              <a:rPr kumimoji="1" lang="ja-JP" altLang="en-US" smtClean="0"/>
              <a:t>2022/3/25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1265009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a:t>Click to edit Master title style</a:t>
            </a:r>
            <a:endParaRPr kumimoji="1" lang="ja-JP" altLang="en-US"/>
          </a:p>
        </p:txBody>
      </p:sp>
      <p:sp>
        <p:nvSpPr>
          <p:cNvPr id="3" name="Vertical Text Placeholder 2"/>
          <p:cNvSpPr>
            <a:spLocks noGrp="1"/>
          </p:cNvSpPr>
          <p:nvPr>
            <p:ph type="body" orient="vert" idx="1"/>
          </p:nvPr>
        </p:nvSpPr>
        <p:spPr/>
        <p:txBody>
          <a:bodyPr vert="eaVert"/>
          <a:lstStyle/>
          <a:p>
            <a:pPr lvl="0"/>
            <a:r>
              <a:rPr kumimoji="1" lang="en-US" altLang="ja-JP"/>
              <a:t>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p:cNvSpPr>
            <a:spLocks noGrp="1"/>
          </p:cNvSpPr>
          <p:nvPr>
            <p:ph type="dt" sz="half" idx="10"/>
          </p:nvPr>
        </p:nvSpPr>
        <p:spPr/>
        <p:txBody>
          <a:bodyPr/>
          <a:lstStyle/>
          <a:p>
            <a:fld id="{F274E463-C4CD-4D4F-8F90-6ADC9116FA9F}" type="datetimeFigureOut">
              <a:rPr kumimoji="1" lang="ja-JP" altLang="en-US" smtClean="0"/>
              <a:t>2022/3/25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2889816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kumimoji="1" lang="en-US" altLang="ja-JP"/>
              <a:t>Click to edit Master title style</a:t>
            </a:r>
            <a:endParaRPr kumimoji="1" lang="ja-JP" alt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kumimoji="1" lang="en-US" altLang="ja-JP"/>
              <a:t>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p:cNvSpPr>
            <a:spLocks noGrp="1"/>
          </p:cNvSpPr>
          <p:nvPr>
            <p:ph type="dt" sz="half" idx="10"/>
          </p:nvPr>
        </p:nvSpPr>
        <p:spPr/>
        <p:txBody>
          <a:bodyPr/>
          <a:lstStyle/>
          <a:p>
            <a:fld id="{F274E463-C4CD-4D4F-8F90-6ADC9116FA9F}" type="datetimeFigureOut">
              <a:rPr kumimoji="1" lang="ja-JP" altLang="en-US" smtClean="0"/>
              <a:t>2022/3/25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3980292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a:t>Click to edit Master title style</a:t>
            </a:r>
            <a:endParaRPr kumimoji="1" lang="ja-JP" altLang="en-US"/>
          </a:p>
        </p:txBody>
      </p:sp>
      <p:sp>
        <p:nvSpPr>
          <p:cNvPr id="3" name="Content Placeholder 2"/>
          <p:cNvSpPr>
            <a:spLocks noGrp="1"/>
          </p:cNvSpPr>
          <p:nvPr>
            <p:ph idx="1"/>
          </p:nvPr>
        </p:nvSpPr>
        <p:spPr/>
        <p:txBody>
          <a:bodyPr/>
          <a:lstStyle/>
          <a:p>
            <a:pPr lvl="0"/>
            <a:r>
              <a:rPr kumimoji="1" lang="en-US" altLang="ja-JP"/>
              <a:t>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p:cNvSpPr>
            <a:spLocks noGrp="1"/>
          </p:cNvSpPr>
          <p:nvPr>
            <p:ph type="dt" sz="half" idx="10"/>
          </p:nvPr>
        </p:nvSpPr>
        <p:spPr/>
        <p:txBody>
          <a:bodyPr/>
          <a:lstStyle/>
          <a:p>
            <a:fld id="{F274E463-C4CD-4D4F-8F90-6ADC9116FA9F}" type="datetimeFigureOut">
              <a:rPr kumimoji="1" lang="ja-JP" altLang="en-US" smtClean="0"/>
              <a:t>2022/3/25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3492973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kumimoji="1" lang="en-US" altLang="ja-JP"/>
              <a:t>Click to edit Master title style</a:t>
            </a:r>
            <a:endParaRPr kumimoji="1" lang="ja-JP" alt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en-US" altLang="ja-JP"/>
              <a:t>Edit Master text styles</a:t>
            </a:r>
          </a:p>
        </p:txBody>
      </p:sp>
      <p:sp>
        <p:nvSpPr>
          <p:cNvPr id="4" name="Date Placeholder 3"/>
          <p:cNvSpPr>
            <a:spLocks noGrp="1"/>
          </p:cNvSpPr>
          <p:nvPr>
            <p:ph type="dt" sz="half" idx="10"/>
          </p:nvPr>
        </p:nvSpPr>
        <p:spPr/>
        <p:txBody>
          <a:bodyPr/>
          <a:lstStyle/>
          <a:p>
            <a:fld id="{F274E463-C4CD-4D4F-8F90-6ADC9116FA9F}" type="datetimeFigureOut">
              <a:rPr kumimoji="1" lang="ja-JP" altLang="en-US" smtClean="0"/>
              <a:t>2022/3/25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2908700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a:t>Click to edit Master title style</a:t>
            </a:r>
            <a:endParaRPr kumimoji="1" lang="ja-JP" altLang="en-US"/>
          </a:p>
        </p:txBody>
      </p:sp>
      <p:sp>
        <p:nvSpPr>
          <p:cNvPr id="3" name="Content Placeholder 2"/>
          <p:cNvSpPr>
            <a:spLocks noGrp="1"/>
          </p:cNvSpPr>
          <p:nvPr>
            <p:ph sz="half" idx="1"/>
          </p:nvPr>
        </p:nvSpPr>
        <p:spPr>
          <a:xfrm>
            <a:off x="838200" y="1825625"/>
            <a:ext cx="5181600" cy="4351338"/>
          </a:xfrm>
        </p:spPr>
        <p:txBody>
          <a:bodyPr/>
          <a:lstStyle/>
          <a:p>
            <a:pPr lvl="0"/>
            <a:r>
              <a:rPr kumimoji="1" lang="en-US" altLang="ja-JP"/>
              <a:t>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Content Placeholder 3"/>
          <p:cNvSpPr>
            <a:spLocks noGrp="1"/>
          </p:cNvSpPr>
          <p:nvPr>
            <p:ph sz="half" idx="2"/>
          </p:nvPr>
        </p:nvSpPr>
        <p:spPr>
          <a:xfrm>
            <a:off x="6172200" y="1825625"/>
            <a:ext cx="5181600" cy="4351338"/>
          </a:xfrm>
        </p:spPr>
        <p:txBody>
          <a:bodyPr/>
          <a:lstStyle/>
          <a:p>
            <a:pPr lvl="0"/>
            <a:r>
              <a:rPr kumimoji="1" lang="en-US" altLang="ja-JP"/>
              <a:t>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5" name="Date Placeholder 4"/>
          <p:cNvSpPr>
            <a:spLocks noGrp="1"/>
          </p:cNvSpPr>
          <p:nvPr>
            <p:ph type="dt" sz="half" idx="10"/>
          </p:nvPr>
        </p:nvSpPr>
        <p:spPr/>
        <p:txBody>
          <a:bodyPr/>
          <a:lstStyle/>
          <a:p>
            <a:fld id="{F274E463-C4CD-4D4F-8F90-6ADC9116FA9F}" type="datetimeFigureOut">
              <a:rPr kumimoji="1" lang="ja-JP" altLang="en-US" smtClean="0"/>
              <a:t>2022/3/25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1574351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kumimoji="1" lang="en-US" altLang="ja-JP"/>
              <a:t>Click to edit Master title style</a:t>
            </a:r>
            <a:endParaRPr kumimoji="1" lang="ja-JP" alt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kumimoji="1" lang="en-US" altLang="ja-JP"/>
              <a:t>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kumimoji="1" lang="en-US" altLang="ja-JP"/>
              <a:t>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7" name="Date Placeholder 6"/>
          <p:cNvSpPr>
            <a:spLocks noGrp="1"/>
          </p:cNvSpPr>
          <p:nvPr>
            <p:ph type="dt" sz="half" idx="10"/>
          </p:nvPr>
        </p:nvSpPr>
        <p:spPr/>
        <p:txBody>
          <a:bodyPr/>
          <a:lstStyle/>
          <a:p>
            <a:fld id="{F274E463-C4CD-4D4F-8F90-6ADC9116FA9F}" type="datetimeFigureOut">
              <a:rPr kumimoji="1" lang="ja-JP" altLang="en-US" smtClean="0"/>
              <a:t>2022/3/25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704907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a:t>Click to edit Master title style</a:t>
            </a:r>
            <a:endParaRPr kumimoji="1" lang="ja-JP" altLang="en-US"/>
          </a:p>
        </p:txBody>
      </p:sp>
      <p:sp>
        <p:nvSpPr>
          <p:cNvPr id="3" name="Date Placeholder 2"/>
          <p:cNvSpPr>
            <a:spLocks noGrp="1"/>
          </p:cNvSpPr>
          <p:nvPr>
            <p:ph type="dt" sz="half" idx="10"/>
          </p:nvPr>
        </p:nvSpPr>
        <p:spPr/>
        <p:txBody>
          <a:bodyPr/>
          <a:lstStyle/>
          <a:p>
            <a:fld id="{F274E463-C4CD-4D4F-8F90-6ADC9116FA9F}" type="datetimeFigureOut">
              <a:rPr kumimoji="1" lang="ja-JP" altLang="en-US" smtClean="0"/>
              <a:t>2022/3/25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2270107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74E463-C4CD-4D4F-8F90-6ADC9116FA9F}" type="datetimeFigureOut">
              <a:rPr kumimoji="1" lang="ja-JP" altLang="en-US" smtClean="0"/>
              <a:t>2022/3/25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3404239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kumimoji="1" lang="en-US" altLang="ja-JP"/>
              <a:t>Click to edit Master title style</a:t>
            </a:r>
            <a:endParaRPr kumimoji="1" lang="ja-JP" alt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a:t>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en-US" altLang="ja-JP"/>
              <a:t>Edit Master text styles</a:t>
            </a:r>
          </a:p>
        </p:txBody>
      </p:sp>
      <p:sp>
        <p:nvSpPr>
          <p:cNvPr id="5" name="Date Placeholder 4"/>
          <p:cNvSpPr>
            <a:spLocks noGrp="1"/>
          </p:cNvSpPr>
          <p:nvPr>
            <p:ph type="dt" sz="half" idx="10"/>
          </p:nvPr>
        </p:nvSpPr>
        <p:spPr/>
        <p:txBody>
          <a:bodyPr/>
          <a:lstStyle/>
          <a:p>
            <a:fld id="{F274E463-C4CD-4D4F-8F90-6ADC9116FA9F}" type="datetimeFigureOut">
              <a:rPr kumimoji="1" lang="ja-JP" altLang="en-US" smtClean="0"/>
              <a:t>2022/3/25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2630709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kumimoji="1" lang="en-US" altLang="ja-JP"/>
              <a:t>Click to edit Master title style</a:t>
            </a:r>
            <a:endParaRPr kumimoji="1" lang="ja-JP" alt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en-US" altLang="ja-JP"/>
              <a:t>Edit Master text styles</a:t>
            </a:r>
          </a:p>
        </p:txBody>
      </p:sp>
      <p:sp>
        <p:nvSpPr>
          <p:cNvPr id="5" name="Date Placeholder 4"/>
          <p:cNvSpPr>
            <a:spLocks noGrp="1"/>
          </p:cNvSpPr>
          <p:nvPr>
            <p:ph type="dt" sz="half" idx="10"/>
          </p:nvPr>
        </p:nvSpPr>
        <p:spPr/>
        <p:txBody>
          <a:bodyPr/>
          <a:lstStyle/>
          <a:p>
            <a:fld id="{F274E463-C4CD-4D4F-8F90-6ADC9116FA9F}" type="datetimeFigureOut">
              <a:rPr kumimoji="1" lang="ja-JP" altLang="en-US" smtClean="0"/>
              <a:t>2022/3/25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990892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en-US" altLang="ja-JP"/>
              <a:t>Click to edit Master title style</a:t>
            </a:r>
            <a:endParaRPr kumimoji="1" lang="ja-JP"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en-US" altLang="ja-JP"/>
              <a:t>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74E463-C4CD-4D4F-8F90-6ADC9116FA9F}" type="datetimeFigureOut">
              <a:rPr kumimoji="1" lang="ja-JP" altLang="en-US" smtClean="0"/>
              <a:t>2022/3/25</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311D95-D92B-4D0E-B6A7-EA96F971B0B7}" type="slidenum">
              <a:rPr kumimoji="1" lang="ja-JP" altLang="en-US" smtClean="0"/>
              <a:t>‹#›</a:t>
            </a:fld>
            <a:endParaRPr kumimoji="1" lang="ja-JP" altLang="en-US"/>
          </a:p>
        </p:txBody>
      </p:sp>
    </p:spTree>
    <p:extLst>
      <p:ext uri="{BB962C8B-B14F-4D97-AF65-F5344CB8AC3E}">
        <p14:creationId xmlns:p14="http://schemas.microsoft.com/office/powerpoint/2010/main" val="21248509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png"/><Relationship Id="rId4" Type="http://schemas.openxmlformats.org/officeDocument/2006/relationships/hyperlink" Target="https://1drv.ms/u/s!AtT2eQ7JpMNSi1eHiMHMrdYRTygS?e=P5VMxP"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png"/><Relationship Id="rId4" Type="http://schemas.openxmlformats.org/officeDocument/2006/relationships/hyperlink" Target="https://1drv.ms/u/s!AtT2eQ7JpMNSi1eHiMHMrdYRTygS?e=P5VMx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6646" y="2333685"/>
            <a:ext cx="10391887" cy="3539430"/>
          </a:xfrm>
          <a:prstGeom prst="rect">
            <a:avLst/>
          </a:prstGeom>
          <a:noFill/>
        </p:spPr>
        <p:txBody>
          <a:bodyPr wrap="square" rtlCol="0">
            <a:spAutoFit/>
          </a:bodyPr>
          <a:lstStyle/>
          <a:p>
            <a:r>
              <a:rPr lang="en-US" altLang="ja-JP" sz="2800" dirty="0"/>
              <a:t>Sharks are fierce creatures and can be fatal. The most aggressive sharks are bull sharks and mako sharks, although attacks are very uncommon. These sharks are believed to be aggressive because humans are about the same size as seals, one of their primary prey in the ocean. Other species, such as the hammerhead shark or nurse shark, normally only attack when threatened. Still, other sharks, such as the whale shark, a gentle giant, are no danger to humans. </a:t>
            </a:r>
            <a:endParaRPr kumimoji="1" lang="ja-JP" altLang="en-US" sz="2800" dirty="0"/>
          </a:p>
        </p:txBody>
      </p:sp>
      <p:sp>
        <p:nvSpPr>
          <p:cNvPr id="6" name="TextBox 5">
            <a:extLst>
              <a:ext uri="{FF2B5EF4-FFF2-40B4-BE49-F238E27FC236}">
                <a16:creationId xmlns:a16="http://schemas.microsoft.com/office/drawing/2014/main" id="{7CE18060-6F51-DB4A-8FD7-96902D4A3B83}"/>
              </a:ext>
            </a:extLst>
          </p:cNvPr>
          <p:cNvSpPr txBox="1"/>
          <p:nvPr/>
        </p:nvSpPr>
        <p:spPr>
          <a:xfrm>
            <a:off x="1680641" y="349593"/>
            <a:ext cx="8830717" cy="1015663"/>
          </a:xfrm>
          <a:prstGeom prst="rect">
            <a:avLst/>
          </a:prstGeom>
          <a:noFill/>
        </p:spPr>
        <p:txBody>
          <a:bodyPr vert="horz" wrap="square" rtlCol="0">
            <a:spAutoFit/>
          </a:bodyPr>
          <a:lstStyle/>
          <a:p>
            <a:pPr algn="ctr"/>
            <a:r>
              <a:rPr kumimoji="1" lang="en-US" altLang="ja-JP" sz="6000" b="1" dirty="0"/>
              <a:t>Synonym Swap</a:t>
            </a:r>
            <a:endParaRPr kumimoji="1" lang="ja-JP" altLang="en-US" sz="6000" b="1" dirty="0"/>
          </a:p>
        </p:txBody>
      </p:sp>
      <p:sp>
        <p:nvSpPr>
          <p:cNvPr id="2" name="TextBox 1">
            <a:extLst>
              <a:ext uri="{FF2B5EF4-FFF2-40B4-BE49-F238E27FC236}">
                <a16:creationId xmlns:a16="http://schemas.microsoft.com/office/drawing/2014/main" id="{F0E4677B-E833-6F4F-AF31-0A3504C5277E}"/>
              </a:ext>
            </a:extLst>
          </p:cNvPr>
          <p:cNvSpPr txBox="1"/>
          <p:nvPr/>
        </p:nvSpPr>
        <p:spPr>
          <a:xfrm>
            <a:off x="1680641" y="1421012"/>
            <a:ext cx="8830717" cy="338554"/>
          </a:xfrm>
          <a:prstGeom prst="rect">
            <a:avLst/>
          </a:prstGeom>
          <a:noFill/>
        </p:spPr>
        <p:txBody>
          <a:bodyPr wrap="square" rtlCol="0">
            <a:spAutoFit/>
          </a:bodyPr>
          <a:lstStyle/>
          <a:p>
            <a:pPr algn="ctr"/>
            <a:r>
              <a:rPr lang="en-US" sz="1600" b="1" dirty="0">
                <a:hlinkClick r:id="rId4"/>
              </a:rPr>
              <a:t>Play the audio</a:t>
            </a:r>
            <a:r>
              <a:rPr lang="en-US" sz="1600" dirty="0"/>
              <a:t>. Replace words on text with words from the audio. Make them </a:t>
            </a:r>
            <a:r>
              <a:rPr lang="en-US" sz="1600" b="1" dirty="0"/>
              <a:t>bold</a:t>
            </a:r>
            <a:r>
              <a:rPr lang="en-US" sz="1600" dirty="0"/>
              <a:t>.</a:t>
            </a:r>
          </a:p>
        </p:txBody>
      </p:sp>
      <p:pic>
        <p:nvPicPr>
          <p:cNvPr id="3" name="Synonym-Swap-1-Sharks" descr="Synonym-Swap-1-Sharks">
            <a:hlinkClick r:id="" action="ppaction://media"/>
            <a:extLst>
              <a:ext uri="{FF2B5EF4-FFF2-40B4-BE49-F238E27FC236}">
                <a16:creationId xmlns:a16="http://schemas.microsoft.com/office/drawing/2014/main" id="{11C9663C-FE83-984F-B09E-5AC46698F74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07644" y="906215"/>
            <a:ext cx="812800" cy="812800"/>
          </a:xfrm>
          <a:prstGeom prst="rect">
            <a:avLst/>
          </a:prstGeom>
        </p:spPr>
      </p:pic>
    </p:spTree>
    <p:extLst>
      <p:ext uri="{BB962C8B-B14F-4D97-AF65-F5344CB8AC3E}">
        <p14:creationId xmlns:p14="http://schemas.microsoft.com/office/powerpoint/2010/main" val="2257185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67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6646" y="2333685"/>
            <a:ext cx="10391887" cy="3970318"/>
          </a:xfrm>
          <a:prstGeom prst="rect">
            <a:avLst/>
          </a:prstGeom>
          <a:noFill/>
        </p:spPr>
        <p:txBody>
          <a:bodyPr wrap="square" rtlCol="0">
            <a:spAutoFit/>
          </a:bodyPr>
          <a:lstStyle/>
          <a:p>
            <a:r>
              <a:rPr lang="en-US" altLang="ja-JP" sz="2800" dirty="0"/>
              <a:t>Version 1</a:t>
            </a:r>
          </a:p>
          <a:p>
            <a:r>
              <a:rPr lang="en-US" altLang="ja-JP" sz="2800" dirty="0"/>
              <a:t>Sharks are </a:t>
            </a:r>
            <a:r>
              <a:rPr lang="en-US" altLang="ja-JP" sz="2800" b="1" dirty="0"/>
              <a:t>ferocious</a:t>
            </a:r>
            <a:r>
              <a:rPr lang="en-US" altLang="ja-JP" sz="2800" dirty="0"/>
              <a:t> creatures and can be </a:t>
            </a:r>
            <a:r>
              <a:rPr lang="en-US" altLang="ja-JP" sz="2800" b="1" dirty="0"/>
              <a:t>deadly</a:t>
            </a:r>
            <a:r>
              <a:rPr lang="en-US" altLang="ja-JP" sz="2800" dirty="0"/>
              <a:t>. The most aggressive sharks are bull sharks and mako sharks, although attacks are </a:t>
            </a:r>
            <a:r>
              <a:rPr lang="en-US" altLang="ja-JP" sz="2800" b="1" dirty="0"/>
              <a:t>incredibly</a:t>
            </a:r>
            <a:r>
              <a:rPr lang="en-US" altLang="ja-JP" sz="2800" dirty="0"/>
              <a:t> rare. These sharks are </a:t>
            </a:r>
            <a:r>
              <a:rPr lang="en-US" altLang="ja-JP" sz="2800" b="1" dirty="0"/>
              <a:t>thought</a:t>
            </a:r>
            <a:r>
              <a:rPr lang="en-US" altLang="ja-JP" sz="2800" dirty="0"/>
              <a:t> to be aggressive because humans are </a:t>
            </a:r>
            <a:r>
              <a:rPr lang="en-US" altLang="ja-JP" sz="2800" b="1" dirty="0"/>
              <a:t>roughly</a:t>
            </a:r>
            <a:r>
              <a:rPr lang="en-US" altLang="ja-JP" sz="2800" dirty="0"/>
              <a:t> the same size as seals, one of their </a:t>
            </a:r>
            <a:r>
              <a:rPr lang="en-US" altLang="ja-JP" sz="2800" b="1" dirty="0"/>
              <a:t>main</a:t>
            </a:r>
            <a:r>
              <a:rPr lang="en-US" altLang="ja-JP" sz="2800" dirty="0"/>
              <a:t> prey in the </a:t>
            </a:r>
            <a:r>
              <a:rPr lang="en-US" altLang="ja-JP" sz="2800" b="1" dirty="0"/>
              <a:t>water</a:t>
            </a:r>
            <a:r>
              <a:rPr lang="en-US" altLang="ja-JP" sz="2800" dirty="0"/>
              <a:t>. Other sharks, such as the hammerhead shark or nurse shark, </a:t>
            </a:r>
            <a:r>
              <a:rPr lang="en-US" altLang="ja-JP" sz="2800" b="1" dirty="0"/>
              <a:t>usually</a:t>
            </a:r>
            <a:r>
              <a:rPr lang="en-US" altLang="ja-JP" sz="2800" dirty="0"/>
              <a:t> only attack when </a:t>
            </a:r>
            <a:r>
              <a:rPr lang="en-US" altLang="ja-JP" sz="2800" b="1" dirty="0"/>
              <a:t>provoked</a:t>
            </a:r>
            <a:r>
              <a:rPr lang="en-US" altLang="ja-JP" sz="2800" dirty="0"/>
              <a:t>. Still, other sharks, </a:t>
            </a:r>
            <a:r>
              <a:rPr lang="en-US" altLang="ja-JP" sz="2800" b="1" dirty="0"/>
              <a:t>like</a:t>
            </a:r>
            <a:r>
              <a:rPr lang="en-US" altLang="ja-JP" sz="2800" dirty="0"/>
              <a:t> the whale shark, a gentle giant, are no </a:t>
            </a:r>
            <a:r>
              <a:rPr lang="en-US" altLang="ja-JP" sz="2800" b="1" dirty="0"/>
              <a:t>threat</a:t>
            </a:r>
            <a:r>
              <a:rPr lang="en-US" altLang="ja-JP" sz="2800" dirty="0"/>
              <a:t> to humans. </a:t>
            </a:r>
          </a:p>
        </p:txBody>
      </p:sp>
      <p:sp>
        <p:nvSpPr>
          <p:cNvPr id="5" name="Rectangle 4">
            <a:extLst>
              <a:ext uri="{FF2B5EF4-FFF2-40B4-BE49-F238E27FC236}">
                <a16:creationId xmlns:a16="http://schemas.microsoft.com/office/drawing/2014/main" id="{7F94B5CB-D308-0540-B93A-7525CCCF8F69}"/>
              </a:ext>
            </a:extLst>
          </p:cNvPr>
          <p:cNvSpPr/>
          <p:nvPr/>
        </p:nvSpPr>
        <p:spPr>
          <a:xfrm>
            <a:off x="257483" y="1759566"/>
            <a:ext cx="11677032" cy="46149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9600" b="1" dirty="0">
                <a:solidFill>
                  <a:srgbClr val="FF0000"/>
                </a:solidFill>
              </a:rPr>
              <a:t>Answer Key</a:t>
            </a:r>
            <a:endParaRPr kumimoji="1" lang="ja-JP" altLang="en-US" sz="9600" b="1" dirty="0">
              <a:solidFill>
                <a:srgbClr val="FF0000"/>
              </a:solidFill>
            </a:endParaRPr>
          </a:p>
        </p:txBody>
      </p:sp>
      <p:sp>
        <p:nvSpPr>
          <p:cNvPr id="7" name="TextBox 6">
            <a:extLst>
              <a:ext uri="{FF2B5EF4-FFF2-40B4-BE49-F238E27FC236}">
                <a16:creationId xmlns:a16="http://schemas.microsoft.com/office/drawing/2014/main" id="{AFC87F29-2630-264A-8D80-9160DA84BF9F}"/>
              </a:ext>
            </a:extLst>
          </p:cNvPr>
          <p:cNvSpPr txBox="1"/>
          <p:nvPr/>
        </p:nvSpPr>
        <p:spPr>
          <a:xfrm>
            <a:off x="1680641" y="349593"/>
            <a:ext cx="8830717" cy="1015663"/>
          </a:xfrm>
          <a:prstGeom prst="rect">
            <a:avLst/>
          </a:prstGeom>
          <a:noFill/>
        </p:spPr>
        <p:txBody>
          <a:bodyPr vert="horz" wrap="square" rtlCol="0">
            <a:spAutoFit/>
          </a:bodyPr>
          <a:lstStyle/>
          <a:p>
            <a:pPr algn="ctr"/>
            <a:r>
              <a:rPr kumimoji="1" lang="en-US" altLang="ja-JP" sz="6000" b="1" dirty="0"/>
              <a:t>Synonym Swap</a:t>
            </a:r>
            <a:endParaRPr kumimoji="1" lang="ja-JP" altLang="en-US" sz="6000" b="1" dirty="0"/>
          </a:p>
        </p:txBody>
      </p:sp>
      <p:sp>
        <p:nvSpPr>
          <p:cNvPr id="8" name="TextBox 7">
            <a:extLst>
              <a:ext uri="{FF2B5EF4-FFF2-40B4-BE49-F238E27FC236}">
                <a16:creationId xmlns:a16="http://schemas.microsoft.com/office/drawing/2014/main" id="{778AA577-BBCD-734F-B1FA-AB24A499A3E5}"/>
              </a:ext>
            </a:extLst>
          </p:cNvPr>
          <p:cNvSpPr txBox="1"/>
          <p:nvPr/>
        </p:nvSpPr>
        <p:spPr>
          <a:xfrm>
            <a:off x="1680641" y="1421012"/>
            <a:ext cx="8830717" cy="338554"/>
          </a:xfrm>
          <a:prstGeom prst="rect">
            <a:avLst/>
          </a:prstGeom>
          <a:noFill/>
        </p:spPr>
        <p:txBody>
          <a:bodyPr wrap="square" rtlCol="0">
            <a:spAutoFit/>
          </a:bodyPr>
          <a:lstStyle/>
          <a:p>
            <a:pPr algn="ctr"/>
            <a:r>
              <a:rPr lang="en-US" sz="1600" b="1" dirty="0">
                <a:hlinkClick r:id="rId4"/>
              </a:rPr>
              <a:t>Play the audio</a:t>
            </a:r>
            <a:r>
              <a:rPr lang="en-US" sz="1600" dirty="0"/>
              <a:t>. Remove the cover below to see the answers.</a:t>
            </a:r>
          </a:p>
        </p:txBody>
      </p:sp>
      <p:pic>
        <p:nvPicPr>
          <p:cNvPr id="6" name="Synonym-Swap-1-Sharks" descr="Synonym-Swap-1-Sharks">
            <a:hlinkClick r:id="" action="ppaction://media"/>
            <a:extLst>
              <a:ext uri="{FF2B5EF4-FFF2-40B4-BE49-F238E27FC236}">
                <a16:creationId xmlns:a16="http://schemas.microsoft.com/office/drawing/2014/main" id="{3B931490-6B72-0A4D-9351-38E1FC9BB4A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07644" y="906215"/>
            <a:ext cx="812800" cy="812800"/>
          </a:xfrm>
          <a:prstGeom prst="rect">
            <a:avLst/>
          </a:prstGeom>
        </p:spPr>
      </p:pic>
    </p:spTree>
    <p:extLst>
      <p:ext uri="{BB962C8B-B14F-4D97-AF65-F5344CB8AC3E}">
        <p14:creationId xmlns:p14="http://schemas.microsoft.com/office/powerpoint/2010/main" val="3390818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67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TotalTime>
  <Words>220</Words>
  <Application>Microsoft Macintosh PowerPoint</Application>
  <PresentationFormat>Widescreen</PresentationFormat>
  <Paragraphs>8</Paragraphs>
  <Slides>2</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游ゴシック</vt:lpstr>
      <vt:lpstr>游ゴシック Light</vt:lpstr>
      <vt:lpstr>Arial</vt:lpstr>
      <vt:lpstr>Office Theme</vt:lpstr>
      <vt:lpstr>PowerPoint Presentation</vt:lpstr>
      <vt:lpstr>PowerPoint Presentation</vt:lpstr>
    </vt:vector>
  </TitlesOfParts>
  <Company>APU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Ritsumeikan Asia Pacific University</dc:creator>
  <cp:lastModifiedBy>Todd Beuckens</cp:lastModifiedBy>
  <cp:revision>15</cp:revision>
  <dcterms:created xsi:type="dcterms:W3CDTF">2020-06-30T03:06:01Z</dcterms:created>
  <dcterms:modified xsi:type="dcterms:W3CDTF">2022-03-25T10:21:26Z</dcterms:modified>
</cp:coreProperties>
</file>