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312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009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81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9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973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700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351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907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107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239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709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892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850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6646" y="2333685"/>
            <a:ext cx="10391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Text Goes Here</a:t>
            </a:r>
            <a:endParaRPr kumimoji="1" lang="ja-JP" alt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E18060-6F51-DB4A-8FD7-96902D4A3B83}"/>
              </a:ext>
            </a:extLst>
          </p:cNvPr>
          <p:cNvSpPr txBox="1"/>
          <p:nvPr/>
        </p:nvSpPr>
        <p:spPr>
          <a:xfrm>
            <a:off x="1680641" y="349593"/>
            <a:ext cx="8830717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en-US" altLang="ja-JP" sz="6000" b="1" dirty="0"/>
              <a:t>Synonym Swap</a:t>
            </a:r>
            <a:endParaRPr kumimoji="1" lang="ja-JP" altLang="en-US" sz="6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E4677B-E833-6F4F-AF31-0A3504C5277E}"/>
              </a:ext>
            </a:extLst>
          </p:cNvPr>
          <p:cNvSpPr txBox="1"/>
          <p:nvPr/>
        </p:nvSpPr>
        <p:spPr>
          <a:xfrm>
            <a:off x="1680641" y="1421012"/>
            <a:ext cx="88307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Play the audio. Replace words on text with words from the audio. Make them </a:t>
            </a:r>
            <a:r>
              <a:rPr lang="en-US" sz="1600" b="1" dirty="0"/>
              <a:t>bold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7185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6646" y="2333685"/>
            <a:ext cx="10391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Text Goes Here</a:t>
            </a:r>
            <a:endParaRPr kumimoji="1" lang="ja-JP" alt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94B5CB-D308-0540-B93A-7525CCCF8F69}"/>
              </a:ext>
            </a:extLst>
          </p:cNvPr>
          <p:cNvSpPr/>
          <p:nvPr/>
        </p:nvSpPr>
        <p:spPr>
          <a:xfrm>
            <a:off x="3564286" y="2145452"/>
            <a:ext cx="11677032" cy="4614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600" b="1" dirty="0">
                <a:solidFill>
                  <a:srgbClr val="FF0000"/>
                </a:solidFill>
              </a:rPr>
              <a:t>Answer Key</a:t>
            </a:r>
            <a:endParaRPr kumimoji="1" lang="ja-JP" altLang="en-US" sz="96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C87F29-2630-264A-8D80-9160DA84BF9F}"/>
              </a:ext>
            </a:extLst>
          </p:cNvPr>
          <p:cNvSpPr txBox="1"/>
          <p:nvPr/>
        </p:nvSpPr>
        <p:spPr>
          <a:xfrm>
            <a:off x="1680641" y="349593"/>
            <a:ext cx="8830717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en-US" altLang="ja-JP" sz="6000" b="1" dirty="0"/>
              <a:t>Synonym Swap</a:t>
            </a:r>
            <a:endParaRPr kumimoji="1" lang="ja-JP" altLang="en-US" sz="6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8AA577-BBCD-734F-B1FA-AB24A499A3E5}"/>
              </a:ext>
            </a:extLst>
          </p:cNvPr>
          <p:cNvSpPr txBox="1"/>
          <p:nvPr/>
        </p:nvSpPr>
        <p:spPr>
          <a:xfrm>
            <a:off x="1680641" y="1421012"/>
            <a:ext cx="88307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Play the audio. Replace words on text with words from the audio. Make them </a:t>
            </a:r>
            <a:r>
              <a:rPr lang="en-US" sz="1600" b="1" dirty="0"/>
              <a:t>bold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0818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48</Words>
  <Application>Microsoft Macintosh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Theme</vt:lpstr>
      <vt:lpstr>PowerPoint Presentation</vt:lpstr>
      <vt:lpstr>PowerPoint Presentation</vt:lpstr>
    </vt:vector>
  </TitlesOfParts>
  <Company>APU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Ritsumeikan Asia Pacific University</dc:creator>
  <cp:lastModifiedBy>Todd Beuckens</cp:lastModifiedBy>
  <cp:revision>13</cp:revision>
  <dcterms:created xsi:type="dcterms:W3CDTF">2020-06-30T03:06:01Z</dcterms:created>
  <dcterms:modified xsi:type="dcterms:W3CDTF">2022-03-25T01:10:01Z</dcterms:modified>
</cp:coreProperties>
</file>