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 name="Shape 53"/>
        <p:cNvGrpSpPr/>
        <p:nvPr/>
      </p:nvGrpSpPr>
      <p:grpSpPr>
        <a:xfrm>
          <a:off x="0" y="0"/>
          <a:ext cx="0" cy="0"/>
          <a:chOff x="0" y="0"/>
          <a:chExt cx="0" cy="0"/>
        </a:xfrm>
      </p:grpSpPr>
      <p:sp>
        <p:nvSpPr>
          <p:cNvPr id="54" name="Google Shape;54;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5" name="Google Shape;55;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22a8ec4d8b7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22a8ec4d8b7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22a8ec4d8b7_0_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22a8ec4d8b7_0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22a8ec4d8b7_0_7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22a8ec4d8b7_0_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22a8ec4d8b7_0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22a8ec4d8b7_0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22a8ec4d8b7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22a8ec4d8b7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22a8ec4d8b7_0_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22a8ec4d8b7_0_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22a8ec4d8b7_0_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22a8ec4d8b7_0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22a8ec4d8b7_0_1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22a8ec4d8b7_0_1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g1e0d287c454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5" name="Google Shape;165;g1e0d287c454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g22a8ec4d8b7_0_10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22a8ec4d8b7_0_1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g2283287f2b1_0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g2283287f2b1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g2283287f2b1_0_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8" name="Google Shape;178;g2283287f2b1_0_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g229fb4894cf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4" name="Google Shape;184;g229fb4894cf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214842c3a1a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214842c3a1a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22a8ec4d8b7_0_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22a8ec4d8b7_0_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2283287f2b1_0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2283287f2b1_0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22a8ec4d8b7_0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22a8ec4d8b7_0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22a8ec4d8b7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22a8ec4d8b7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2146913e1c4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2146913e1c4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22a8ec4d8b7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22a8ec4d8b7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2" name="Shape 12"/>
        <p:cNvGrpSpPr/>
        <p:nvPr/>
      </p:nvGrpSpPr>
      <p:grpSpPr>
        <a:xfrm>
          <a:off x="0" y="0"/>
          <a:ext cx="0" cy="0"/>
          <a:chOff x="0" y="0"/>
          <a:chExt cx="0" cy="0"/>
        </a:xfrm>
      </p:grpSpPr>
      <p:sp>
        <p:nvSpPr>
          <p:cNvPr id="13" name="Google Shape;13;p2"/>
          <p:cNvSpPr txBox="1"/>
          <p:nvPr>
            <p:ph type="ctrTitle"/>
          </p:nvPr>
        </p:nvSpPr>
        <p:spPr>
          <a:xfrm>
            <a:off x="311708" y="744575"/>
            <a:ext cx="8520600" cy="2052600"/>
          </a:xfrm>
          <a:prstGeom prst="rect">
            <a:avLst/>
          </a:prstGeom>
          <a:ln cap="flat" cmpd="sng" w="9525">
            <a:solidFill>
              <a:schemeClr val="lt1"/>
            </a:solidFill>
            <a:prstDash val="solid"/>
            <a:round/>
            <a:headEnd len="sm" w="sm" type="none"/>
            <a:tailEnd len="sm" w="sm" type="none"/>
          </a:ln>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4" name="Google Shape;14;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5" name="Google Shape;15;p2"/>
          <p:cNvSpPr txBox="1"/>
          <p:nvPr>
            <p:ph idx="12" type="sldNum"/>
          </p:nvPr>
        </p:nvSpPr>
        <p:spPr>
          <a:xfrm>
            <a:off x="8560458" y="4662992"/>
            <a:ext cx="548700" cy="393600"/>
          </a:xfrm>
          <a:prstGeom prst="rect">
            <a:avLst/>
          </a:prstGeom>
          <a:noFill/>
          <a:ln>
            <a:noFill/>
          </a:ln>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7" name="Shape 47"/>
        <p:cNvGrpSpPr/>
        <p:nvPr/>
      </p:nvGrpSpPr>
      <p:grpSpPr>
        <a:xfrm>
          <a:off x="0" y="0"/>
          <a:ext cx="0" cy="0"/>
          <a:chOff x="0" y="0"/>
          <a:chExt cx="0" cy="0"/>
        </a:xfrm>
      </p:grpSpPr>
      <p:sp>
        <p:nvSpPr>
          <p:cNvPr id="48" name="Google Shape;48;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9" name="Google Shape;49;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42900" lvl="1" marL="914400" algn="ctr">
              <a:spcBef>
                <a:spcPts val="0"/>
              </a:spcBef>
              <a:spcAft>
                <a:spcPts val="0"/>
              </a:spcAft>
              <a:buSzPts val="1800"/>
              <a:buChar char="○"/>
              <a:defRPr/>
            </a:lvl2pPr>
            <a:lvl3pPr indent="-342900" lvl="2" marL="1371600" algn="ctr">
              <a:spcBef>
                <a:spcPts val="0"/>
              </a:spcBef>
              <a:spcAft>
                <a:spcPts val="0"/>
              </a:spcAft>
              <a:buSzPts val="1800"/>
              <a:buChar char="■"/>
              <a:defRPr/>
            </a:lvl3pPr>
            <a:lvl4pPr indent="-342900" lvl="3" marL="1828800" algn="ctr">
              <a:spcBef>
                <a:spcPts val="0"/>
              </a:spcBef>
              <a:spcAft>
                <a:spcPts val="0"/>
              </a:spcAft>
              <a:buSzPts val="1800"/>
              <a:buChar char="●"/>
              <a:defRPr/>
            </a:lvl4pPr>
            <a:lvl5pPr indent="-342900" lvl="4" marL="2286000" algn="ctr">
              <a:spcBef>
                <a:spcPts val="0"/>
              </a:spcBef>
              <a:spcAft>
                <a:spcPts val="0"/>
              </a:spcAft>
              <a:buSzPts val="1800"/>
              <a:buChar char="○"/>
              <a:defRPr/>
            </a:lvl5pPr>
            <a:lvl6pPr indent="-342900" lvl="5" marL="2743200" algn="ctr">
              <a:spcBef>
                <a:spcPts val="0"/>
              </a:spcBef>
              <a:spcAft>
                <a:spcPts val="0"/>
              </a:spcAft>
              <a:buSzPts val="1800"/>
              <a:buChar char="■"/>
              <a:defRPr/>
            </a:lvl6pPr>
            <a:lvl7pPr indent="-342900" lvl="6" marL="3200400" algn="ctr">
              <a:spcBef>
                <a:spcPts val="0"/>
              </a:spcBef>
              <a:spcAft>
                <a:spcPts val="0"/>
              </a:spcAft>
              <a:buSzPts val="1800"/>
              <a:buChar char="●"/>
              <a:defRPr/>
            </a:lvl7pPr>
            <a:lvl8pPr indent="-342900" lvl="7" marL="3657600" algn="ctr">
              <a:spcBef>
                <a:spcPts val="0"/>
              </a:spcBef>
              <a:spcAft>
                <a:spcPts val="0"/>
              </a:spcAft>
              <a:buSzPts val="1800"/>
              <a:buChar char="○"/>
              <a:defRPr/>
            </a:lvl8pPr>
            <a:lvl9pPr indent="-342900" lvl="8" marL="4114800" algn="ctr">
              <a:spcBef>
                <a:spcPts val="0"/>
              </a:spcBef>
              <a:spcAft>
                <a:spcPts val="0"/>
              </a:spcAft>
              <a:buSzPts val="1800"/>
              <a:buChar char="■"/>
              <a:defRPr/>
            </a:lvl9pPr>
          </a:lstStyle>
          <a:p/>
        </p:txBody>
      </p:sp>
      <p:sp>
        <p:nvSpPr>
          <p:cNvPr id="50" name="Google Shape;50;p11"/>
          <p:cNvSpPr txBox="1"/>
          <p:nvPr>
            <p:ph idx="12" type="sldNum"/>
          </p:nvPr>
        </p:nvSpPr>
        <p:spPr>
          <a:xfrm>
            <a:off x="8560458" y="4662992"/>
            <a:ext cx="548700" cy="393600"/>
          </a:xfrm>
          <a:prstGeom prst="rect">
            <a:avLst/>
          </a:prstGeom>
          <a:noFill/>
          <a:ln>
            <a:noFill/>
          </a:ln>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1" name="Shape 51"/>
        <p:cNvGrpSpPr/>
        <p:nvPr/>
      </p:nvGrpSpPr>
      <p:grpSpPr>
        <a:xfrm>
          <a:off x="0" y="0"/>
          <a:ext cx="0" cy="0"/>
          <a:chOff x="0" y="0"/>
          <a:chExt cx="0" cy="0"/>
        </a:xfrm>
      </p:grpSpPr>
      <p:sp>
        <p:nvSpPr>
          <p:cNvPr id="52" name="Google Shape;52;p12"/>
          <p:cNvSpPr txBox="1"/>
          <p:nvPr>
            <p:ph idx="12" type="sldNum"/>
          </p:nvPr>
        </p:nvSpPr>
        <p:spPr>
          <a:xfrm>
            <a:off x="8560458" y="4662992"/>
            <a:ext cx="548700" cy="393600"/>
          </a:xfrm>
          <a:prstGeom prst="rect">
            <a:avLst/>
          </a:prstGeom>
          <a:noFill/>
          <a:ln>
            <a:noFill/>
          </a:ln>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6" name="Shape 16"/>
        <p:cNvGrpSpPr/>
        <p:nvPr/>
      </p:nvGrpSpPr>
      <p:grpSpPr>
        <a:xfrm>
          <a:off x="0" y="0"/>
          <a:ext cx="0" cy="0"/>
          <a:chOff x="0" y="0"/>
          <a:chExt cx="0" cy="0"/>
        </a:xfrm>
      </p:grpSpPr>
      <p:sp>
        <p:nvSpPr>
          <p:cNvPr id="17" name="Google Shape;17;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8" name="Google Shape;18;p3"/>
          <p:cNvSpPr txBox="1"/>
          <p:nvPr>
            <p:ph idx="12" type="sldNum"/>
          </p:nvPr>
        </p:nvSpPr>
        <p:spPr>
          <a:xfrm>
            <a:off x="8560458" y="4662992"/>
            <a:ext cx="548700" cy="393600"/>
          </a:xfrm>
          <a:prstGeom prst="rect">
            <a:avLst/>
          </a:prstGeom>
          <a:noFill/>
          <a:ln>
            <a:noFill/>
          </a:ln>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9" name="Shape 19"/>
        <p:cNvGrpSpPr/>
        <p:nvPr/>
      </p:nvGrpSpPr>
      <p:grpSpPr>
        <a:xfrm>
          <a:off x="0" y="0"/>
          <a:ext cx="0" cy="0"/>
          <a:chOff x="0" y="0"/>
          <a:chExt cx="0" cy="0"/>
        </a:xfrm>
      </p:grpSpPr>
      <p:sp>
        <p:nvSpPr>
          <p:cNvPr id="20" name="Google Shape;20;p4"/>
          <p:cNvSpPr txBox="1"/>
          <p:nvPr>
            <p:ph type="title"/>
          </p:nvPr>
        </p:nvSpPr>
        <p:spPr>
          <a:xfrm>
            <a:off x="311700" y="1402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1" name="Google Shape;21;p4"/>
          <p:cNvSpPr txBox="1"/>
          <p:nvPr>
            <p:ph idx="1" type="body"/>
          </p:nvPr>
        </p:nvSpPr>
        <p:spPr>
          <a:xfrm>
            <a:off x="311700" y="879800"/>
            <a:ext cx="8520600" cy="36891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Clr>
                <a:schemeClr val="dk1"/>
              </a:buClr>
              <a:buSzPts val="1800"/>
              <a:buChar char="●"/>
              <a:defRPr>
                <a:solidFill>
                  <a:schemeClr val="dk1"/>
                </a:solidFill>
              </a:defRPr>
            </a:lvl1pPr>
            <a:lvl2pPr indent="-342900" lvl="1" marL="914400">
              <a:spcBef>
                <a:spcPts val="0"/>
              </a:spcBef>
              <a:spcAft>
                <a:spcPts val="0"/>
              </a:spcAft>
              <a:buClr>
                <a:schemeClr val="dk1"/>
              </a:buClr>
              <a:buSzPts val="1800"/>
              <a:buChar char="○"/>
              <a:defRPr sz="1800">
                <a:solidFill>
                  <a:schemeClr val="dk1"/>
                </a:solidFill>
              </a:defRPr>
            </a:lvl2pPr>
            <a:lvl3pPr indent="-342900" lvl="2" marL="1371600">
              <a:spcBef>
                <a:spcPts val="0"/>
              </a:spcBef>
              <a:spcAft>
                <a:spcPts val="0"/>
              </a:spcAft>
              <a:buClr>
                <a:schemeClr val="dk1"/>
              </a:buClr>
              <a:buSzPts val="1800"/>
              <a:buChar char="■"/>
              <a:defRPr sz="1800">
                <a:solidFill>
                  <a:schemeClr val="dk1"/>
                </a:solidFill>
              </a:defRPr>
            </a:lvl3pPr>
            <a:lvl4pPr indent="-342900" lvl="3" marL="1828800">
              <a:spcBef>
                <a:spcPts val="0"/>
              </a:spcBef>
              <a:spcAft>
                <a:spcPts val="0"/>
              </a:spcAft>
              <a:buClr>
                <a:schemeClr val="dk1"/>
              </a:buClr>
              <a:buSzPts val="1800"/>
              <a:buChar char="●"/>
              <a:defRPr sz="1800">
                <a:solidFill>
                  <a:schemeClr val="dk1"/>
                </a:solidFill>
              </a:defRPr>
            </a:lvl4pPr>
            <a:lvl5pPr indent="-342900" lvl="4" marL="2286000">
              <a:spcBef>
                <a:spcPts val="0"/>
              </a:spcBef>
              <a:spcAft>
                <a:spcPts val="0"/>
              </a:spcAft>
              <a:buClr>
                <a:schemeClr val="dk1"/>
              </a:buClr>
              <a:buSzPts val="1800"/>
              <a:buChar char="○"/>
              <a:defRPr sz="1800">
                <a:solidFill>
                  <a:schemeClr val="dk1"/>
                </a:solidFill>
              </a:defRPr>
            </a:lvl5pPr>
            <a:lvl6pPr indent="-342900" lvl="5" marL="2743200">
              <a:spcBef>
                <a:spcPts val="0"/>
              </a:spcBef>
              <a:spcAft>
                <a:spcPts val="0"/>
              </a:spcAft>
              <a:buClr>
                <a:schemeClr val="dk1"/>
              </a:buClr>
              <a:buSzPts val="1800"/>
              <a:buChar char="■"/>
              <a:defRPr sz="1800">
                <a:solidFill>
                  <a:schemeClr val="dk1"/>
                </a:solidFill>
              </a:defRPr>
            </a:lvl6pPr>
            <a:lvl7pPr indent="-342900" lvl="6" marL="3200400">
              <a:spcBef>
                <a:spcPts val="0"/>
              </a:spcBef>
              <a:spcAft>
                <a:spcPts val="0"/>
              </a:spcAft>
              <a:buClr>
                <a:schemeClr val="dk1"/>
              </a:buClr>
              <a:buSzPts val="1800"/>
              <a:buChar char="●"/>
              <a:defRPr sz="1800">
                <a:solidFill>
                  <a:schemeClr val="dk1"/>
                </a:solidFill>
              </a:defRPr>
            </a:lvl7pPr>
            <a:lvl8pPr indent="-342900" lvl="7" marL="3657600">
              <a:spcBef>
                <a:spcPts val="0"/>
              </a:spcBef>
              <a:spcAft>
                <a:spcPts val="0"/>
              </a:spcAft>
              <a:buClr>
                <a:schemeClr val="dk1"/>
              </a:buClr>
              <a:buSzPts val="1800"/>
              <a:buChar char="○"/>
              <a:defRPr sz="1800">
                <a:solidFill>
                  <a:schemeClr val="dk1"/>
                </a:solidFill>
              </a:defRPr>
            </a:lvl8pPr>
            <a:lvl9pPr indent="-342900" lvl="8" marL="4114800">
              <a:spcBef>
                <a:spcPts val="0"/>
              </a:spcBef>
              <a:spcAft>
                <a:spcPts val="0"/>
              </a:spcAft>
              <a:buClr>
                <a:schemeClr val="dk1"/>
              </a:buClr>
              <a:buSzPts val="1800"/>
              <a:buChar char="■"/>
              <a:defRPr sz="1800">
                <a:solidFill>
                  <a:schemeClr val="dk1"/>
                </a:solidFill>
              </a:defRPr>
            </a:lvl9pPr>
          </a:lstStyle>
          <a:p/>
        </p:txBody>
      </p:sp>
      <p:sp>
        <p:nvSpPr>
          <p:cNvPr id="22" name="Google Shape;22;p4"/>
          <p:cNvSpPr txBox="1"/>
          <p:nvPr>
            <p:ph idx="12" type="sldNum"/>
          </p:nvPr>
        </p:nvSpPr>
        <p:spPr>
          <a:xfrm>
            <a:off x="8560458" y="4662992"/>
            <a:ext cx="548700" cy="393600"/>
          </a:xfrm>
          <a:prstGeom prst="rect">
            <a:avLst/>
          </a:prstGeom>
          <a:noFill/>
          <a:ln>
            <a:noFill/>
          </a:ln>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3" name="Shape 23"/>
        <p:cNvGrpSpPr/>
        <p:nvPr/>
      </p:nvGrpSpPr>
      <p:grpSpPr>
        <a:xfrm>
          <a:off x="0" y="0"/>
          <a:ext cx="0" cy="0"/>
          <a:chOff x="0" y="0"/>
          <a:chExt cx="0" cy="0"/>
        </a:xfrm>
      </p:grpSpPr>
      <p:sp>
        <p:nvSpPr>
          <p:cNvPr id="24" name="Google Shape;24;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5" name="Google Shape;25;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Clr>
                <a:schemeClr val="dk1"/>
              </a:buClr>
              <a:buSzPts val="1800"/>
              <a:buChar char="●"/>
              <a:defRPr>
                <a:solidFill>
                  <a:schemeClr val="dk1"/>
                </a:solidFill>
              </a:defRPr>
            </a:lvl1pPr>
            <a:lvl2pPr indent="-342900" lvl="1" marL="914400">
              <a:spcBef>
                <a:spcPts val="0"/>
              </a:spcBef>
              <a:spcAft>
                <a:spcPts val="0"/>
              </a:spcAft>
              <a:buClr>
                <a:schemeClr val="dk1"/>
              </a:buClr>
              <a:buSzPts val="1800"/>
              <a:buChar char="○"/>
              <a:defRPr sz="1800">
                <a:solidFill>
                  <a:schemeClr val="dk1"/>
                </a:solidFill>
              </a:defRPr>
            </a:lvl2pPr>
            <a:lvl3pPr indent="-342900" lvl="2" marL="1371600">
              <a:spcBef>
                <a:spcPts val="0"/>
              </a:spcBef>
              <a:spcAft>
                <a:spcPts val="0"/>
              </a:spcAft>
              <a:buClr>
                <a:schemeClr val="dk1"/>
              </a:buClr>
              <a:buSzPts val="1800"/>
              <a:buChar char="■"/>
              <a:defRPr sz="1800">
                <a:solidFill>
                  <a:schemeClr val="dk1"/>
                </a:solidFill>
              </a:defRPr>
            </a:lvl3pPr>
            <a:lvl4pPr indent="-342900" lvl="3" marL="1828800">
              <a:spcBef>
                <a:spcPts val="0"/>
              </a:spcBef>
              <a:spcAft>
                <a:spcPts val="0"/>
              </a:spcAft>
              <a:buClr>
                <a:schemeClr val="dk1"/>
              </a:buClr>
              <a:buSzPts val="1800"/>
              <a:buChar char="●"/>
              <a:defRPr sz="1800">
                <a:solidFill>
                  <a:schemeClr val="dk1"/>
                </a:solidFill>
              </a:defRPr>
            </a:lvl4pPr>
            <a:lvl5pPr indent="-342900" lvl="4" marL="2286000">
              <a:spcBef>
                <a:spcPts val="0"/>
              </a:spcBef>
              <a:spcAft>
                <a:spcPts val="0"/>
              </a:spcAft>
              <a:buClr>
                <a:schemeClr val="dk1"/>
              </a:buClr>
              <a:buSzPts val="1800"/>
              <a:buChar char="○"/>
              <a:defRPr sz="1800">
                <a:solidFill>
                  <a:schemeClr val="dk1"/>
                </a:solidFill>
              </a:defRPr>
            </a:lvl5pPr>
            <a:lvl6pPr indent="-342900" lvl="5" marL="2743200">
              <a:spcBef>
                <a:spcPts val="0"/>
              </a:spcBef>
              <a:spcAft>
                <a:spcPts val="0"/>
              </a:spcAft>
              <a:buClr>
                <a:schemeClr val="dk1"/>
              </a:buClr>
              <a:buSzPts val="1800"/>
              <a:buChar char="■"/>
              <a:defRPr sz="1800">
                <a:solidFill>
                  <a:schemeClr val="dk1"/>
                </a:solidFill>
              </a:defRPr>
            </a:lvl6pPr>
            <a:lvl7pPr indent="-342900" lvl="6" marL="3200400">
              <a:spcBef>
                <a:spcPts val="0"/>
              </a:spcBef>
              <a:spcAft>
                <a:spcPts val="0"/>
              </a:spcAft>
              <a:buClr>
                <a:schemeClr val="dk1"/>
              </a:buClr>
              <a:buSzPts val="1800"/>
              <a:buChar char="●"/>
              <a:defRPr sz="1800">
                <a:solidFill>
                  <a:schemeClr val="dk1"/>
                </a:solidFill>
              </a:defRPr>
            </a:lvl7pPr>
            <a:lvl8pPr indent="-342900" lvl="7" marL="3657600">
              <a:spcBef>
                <a:spcPts val="0"/>
              </a:spcBef>
              <a:spcAft>
                <a:spcPts val="0"/>
              </a:spcAft>
              <a:buClr>
                <a:schemeClr val="dk1"/>
              </a:buClr>
              <a:buSzPts val="1800"/>
              <a:buChar char="○"/>
              <a:defRPr sz="1800">
                <a:solidFill>
                  <a:schemeClr val="dk1"/>
                </a:solidFill>
              </a:defRPr>
            </a:lvl8pPr>
            <a:lvl9pPr indent="-342900" lvl="8" marL="4114800">
              <a:spcBef>
                <a:spcPts val="0"/>
              </a:spcBef>
              <a:spcAft>
                <a:spcPts val="0"/>
              </a:spcAft>
              <a:buClr>
                <a:schemeClr val="dk1"/>
              </a:buClr>
              <a:buSzPts val="1800"/>
              <a:buChar char="■"/>
              <a:defRPr sz="1800">
                <a:solidFill>
                  <a:schemeClr val="dk1"/>
                </a:solidFill>
              </a:defRPr>
            </a:lvl9pPr>
          </a:lstStyle>
          <a:p/>
        </p:txBody>
      </p:sp>
      <p:sp>
        <p:nvSpPr>
          <p:cNvPr id="26" name="Google Shape;26;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Clr>
                <a:schemeClr val="dk1"/>
              </a:buClr>
              <a:buSzPts val="1800"/>
              <a:buChar char="●"/>
              <a:defRPr>
                <a:solidFill>
                  <a:schemeClr val="dk1"/>
                </a:solidFill>
              </a:defRPr>
            </a:lvl1pPr>
            <a:lvl2pPr indent="-342900" lvl="1" marL="914400">
              <a:spcBef>
                <a:spcPts val="0"/>
              </a:spcBef>
              <a:spcAft>
                <a:spcPts val="0"/>
              </a:spcAft>
              <a:buClr>
                <a:schemeClr val="dk1"/>
              </a:buClr>
              <a:buSzPts val="1800"/>
              <a:buChar char="○"/>
              <a:defRPr sz="1800">
                <a:solidFill>
                  <a:schemeClr val="dk1"/>
                </a:solidFill>
              </a:defRPr>
            </a:lvl2pPr>
            <a:lvl3pPr indent="-342900" lvl="2" marL="1371600">
              <a:spcBef>
                <a:spcPts val="0"/>
              </a:spcBef>
              <a:spcAft>
                <a:spcPts val="0"/>
              </a:spcAft>
              <a:buClr>
                <a:schemeClr val="dk1"/>
              </a:buClr>
              <a:buSzPts val="1800"/>
              <a:buChar char="■"/>
              <a:defRPr sz="1800">
                <a:solidFill>
                  <a:schemeClr val="dk1"/>
                </a:solidFill>
              </a:defRPr>
            </a:lvl3pPr>
            <a:lvl4pPr indent="-342900" lvl="3" marL="1828800">
              <a:spcBef>
                <a:spcPts val="0"/>
              </a:spcBef>
              <a:spcAft>
                <a:spcPts val="0"/>
              </a:spcAft>
              <a:buClr>
                <a:schemeClr val="dk1"/>
              </a:buClr>
              <a:buSzPts val="1800"/>
              <a:buChar char="●"/>
              <a:defRPr sz="1800">
                <a:solidFill>
                  <a:schemeClr val="dk1"/>
                </a:solidFill>
              </a:defRPr>
            </a:lvl4pPr>
            <a:lvl5pPr indent="-342900" lvl="4" marL="2286000">
              <a:spcBef>
                <a:spcPts val="0"/>
              </a:spcBef>
              <a:spcAft>
                <a:spcPts val="0"/>
              </a:spcAft>
              <a:buClr>
                <a:schemeClr val="dk1"/>
              </a:buClr>
              <a:buSzPts val="1800"/>
              <a:buChar char="○"/>
              <a:defRPr sz="1800">
                <a:solidFill>
                  <a:schemeClr val="dk1"/>
                </a:solidFill>
              </a:defRPr>
            </a:lvl5pPr>
            <a:lvl6pPr indent="-342900" lvl="5" marL="2743200">
              <a:spcBef>
                <a:spcPts val="0"/>
              </a:spcBef>
              <a:spcAft>
                <a:spcPts val="0"/>
              </a:spcAft>
              <a:buClr>
                <a:schemeClr val="dk1"/>
              </a:buClr>
              <a:buSzPts val="1800"/>
              <a:buChar char="■"/>
              <a:defRPr sz="1800">
                <a:solidFill>
                  <a:schemeClr val="dk1"/>
                </a:solidFill>
              </a:defRPr>
            </a:lvl6pPr>
            <a:lvl7pPr indent="-342900" lvl="6" marL="3200400">
              <a:spcBef>
                <a:spcPts val="0"/>
              </a:spcBef>
              <a:spcAft>
                <a:spcPts val="0"/>
              </a:spcAft>
              <a:buClr>
                <a:schemeClr val="dk1"/>
              </a:buClr>
              <a:buSzPts val="1800"/>
              <a:buChar char="●"/>
              <a:defRPr sz="1800">
                <a:solidFill>
                  <a:schemeClr val="dk1"/>
                </a:solidFill>
              </a:defRPr>
            </a:lvl7pPr>
            <a:lvl8pPr indent="-342900" lvl="7" marL="3657600">
              <a:spcBef>
                <a:spcPts val="0"/>
              </a:spcBef>
              <a:spcAft>
                <a:spcPts val="0"/>
              </a:spcAft>
              <a:buClr>
                <a:schemeClr val="dk1"/>
              </a:buClr>
              <a:buSzPts val="1800"/>
              <a:buChar char="○"/>
              <a:defRPr sz="1800">
                <a:solidFill>
                  <a:schemeClr val="dk1"/>
                </a:solidFill>
              </a:defRPr>
            </a:lvl8pPr>
            <a:lvl9pPr indent="-342900" lvl="8" marL="4114800">
              <a:spcBef>
                <a:spcPts val="0"/>
              </a:spcBef>
              <a:spcAft>
                <a:spcPts val="0"/>
              </a:spcAft>
              <a:buClr>
                <a:schemeClr val="dk1"/>
              </a:buClr>
              <a:buSzPts val="1800"/>
              <a:buChar char="■"/>
              <a:defRPr sz="1800">
                <a:solidFill>
                  <a:schemeClr val="dk1"/>
                </a:solidFill>
              </a:defRPr>
            </a:lvl9pPr>
          </a:lstStyle>
          <a:p/>
        </p:txBody>
      </p:sp>
      <p:sp>
        <p:nvSpPr>
          <p:cNvPr id="27" name="Google Shape;27;p5"/>
          <p:cNvSpPr txBox="1"/>
          <p:nvPr>
            <p:ph idx="12" type="sldNum"/>
          </p:nvPr>
        </p:nvSpPr>
        <p:spPr>
          <a:xfrm>
            <a:off x="8560458" y="4662992"/>
            <a:ext cx="548700" cy="393600"/>
          </a:xfrm>
          <a:prstGeom prst="rect">
            <a:avLst/>
          </a:prstGeom>
          <a:noFill/>
          <a:ln>
            <a:noFill/>
          </a:ln>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8" name="Shape 28"/>
        <p:cNvGrpSpPr/>
        <p:nvPr/>
      </p:nvGrpSpPr>
      <p:grpSpPr>
        <a:xfrm>
          <a:off x="0" y="0"/>
          <a:ext cx="0" cy="0"/>
          <a:chOff x="0" y="0"/>
          <a:chExt cx="0" cy="0"/>
        </a:xfrm>
      </p:grpSpPr>
      <p:sp>
        <p:nvSpPr>
          <p:cNvPr id="29" name="Google Shape;29;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30" name="Google Shape;30;p6"/>
          <p:cNvSpPr txBox="1"/>
          <p:nvPr>
            <p:ph idx="12" type="sldNum"/>
          </p:nvPr>
        </p:nvSpPr>
        <p:spPr>
          <a:xfrm>
            <a:off x="8560458" y="4662992"/>
            <a:ext cx="548700" cy="393600"/>
          </a:xfrm>
          <a:prstGeom prst="rect">
            <a:avLst/>
          </a:prstGeom>
          <a:noFill/>
          <a:ln>
            <a:noFill/>
          </a:ln>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1" name="Shape 31"/>
        <p:cNvGrpSpPr/>
        <p:nvPr/>
      </p:nvGrpSpPr>
      <p:grpSpPr>
        <a:xfrm>
          <a:off x="0" y="0"/>
          <a:ext cx="0" cy="0"/>
          <a:chOff x="0" y="0"/>
          <a:chExt cx="0" cy="0"/>
        </a:xfrm>
      </p:grpSpPr>
      <p:sp>
        <p:nvSpPr>
          <p:cNvPr id="32" name="Google Shape;32;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3" name="Google Shape;33;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4" name="Google Shape;34;p7"/>
          <p:cNvSpPr txBox="1"/>
          <p:nvPr>
            <p:ph idx="12" type="sldNum"/>
          </p:nvPr>
        </p:nvSpPr>
        <p:spPr>
          <a:xfrm>
            <a:off x="8560458" y="4662992"/>
            <a:ext cx="548700" cy="393600"/>
          </a:xfrm>
          <a:prstGeom prst="rect">
            <a:avLst/>
          </a:prstGeom>
          <a:noFill/>
          <a:ln>
            <a:noFill/>
          </a:ln>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5" name="Shape 35"/>
        <p:cNvGrpSpPr/>
        <p:nvPr/>
      </p:nvGrpSpPr>
      <p:grpSpPr>
        <a:xfrm>
          <a:off x="0" y="0"/>
          <a:ext cx="0" cy="0"/>
          <a:chOff x="0" y="0"/>
          <a:chExt cx="0" cy="0"/>
        </a:xfrm>
      </p:grpSpPr>
      <p:sp>
        <p:nvSpPr>
          <p:cNvPr id="36" name="Google Shape;36;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7" name="Google Shape;37;p8"/>
          <p:cNvSpPr txBox="1"/>
          <p:nvPr>
            <p:ph idx="12" type="sldNum"/>
          </p:nvPr>
        </p:nvSpPr>
        <p:spPr>
          <a:xfrm>
            <a:off x="8560458" y="4662992"/>
            <a:ext cx="548700" cy="393600"/>
          </a:xfrm>
          <a:prstGeom prst="rect">
            <a:avLst/>
          </a:prstGeom>
          <a:noFill/>
          <a:ln>
            <a:noFill/>
          </a:ln>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8" name="Shape 38"/>
        <p:cNvGrpSpPr/>
        <p:nvPr/>
      </p:nvGrpSpPr>
      <p:grpSpPr>
        <a:xfrm>
          <a:off x="0" y="0"/>
          <a:ext cx="0" cy="0"/>
          <a:chOff x="0" y="0"/>
          <a:chExt cx="0" cy="0"/>
        </a:xfrm>
      </p:grpSpPr>
      <p:sp>
        <p:nvSpPr>
          <p:cNvPr id="39" name="Google Shape;39;p9"/>
          <p:cNvSpPr/>
          <p:nvPr/>
        </p:nvSpPr>
        <p:spPr>
          <a:xfrm>
            <a:off x="4572000" y="2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 name="Google Shape;40;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1" name="Google Shape;41;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2" name="Google Shape;42;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dk1"/>
              </a:buClr>
              <a:buSzPts val="1800"/>
              <a:buChar char="●"/>
              <a:defRPr>
                <a:solidFill>
                  <a:schemeClr val="dk1"/>
                </a:solidFill>
              </a:defRPr>
            </a:lvl1pPr>
            <a:lvl2pPr indent="-342900" lvl="1" marL="914400">
              <a:spcBef>
                <a:spcPts val="0"/>
              </a:spcBef>
              <a:spcAft>
                <a:spcPts val="0"/>
              </a:spcAft>
              <a:buClr>
                <a:schemeClr val="dk1"/>
              </a:buClr>
              <a:buSzPts val="1800"/>
              <a:buChar char="○"/>
              <a:defRPr>
                <a:solidFill>
                  <a:schemeClr val="dk1"/>
                </a:solidFill>
              </a:defRPr>
            </a:lvl2pPr>
            <a:lvl3pPr indent="-342900" lvl="2" marL="1371600">
              <a:spcBef>
                <a:spcPts val="0"/>
              </a:spcBef>
              <a:spcAft>
                <a:spcPts val="0"/>
              </a:spcAft>
              <a:buClr>
                <a:schemeClr val="dk1"/>
              </a:buClr>
              <a:buSzPts val="1800"/>
              <a:buChar char="■"/>
              <a:defRPr>
                <a:solidFill>
                  <a:schemeClr val="dk1"/>
                </a:solidFill>
              </a:defRPr>
            </a:lvl3pPr>
            <a:lvl4pPr indent="-342900" lvl="3" marL="1828800">
              <a:spcBef>
                <a:spcPts val="0"/>
              </a:spcBef>
              <a:spcAft>
                <a:spcPts val="0"/>
              </a:spcAft>
              <a:buClr>
                <a:schemeClr val="dk1"/>
              </a:buClr>
              <a:buSzPts val="1800"/>
              <a:buChar char="●"/>
              <a:defRPr>
                <a:solidFill>
                  <a:schemeClr val="dk1"/>
                </a:solidFill>
              </a:defRPr>
            </a:lvl4pPr>
            <a:lvl5pPr indent="-342900" lvl="4" marL="2286000">
              <a:spcBef>
                <a:spcPts val="0"/>
              </a:spcBef>
              <a:spcAft>
                <a:spcPts val="0"/>
              </a:spcAft>
              <a:buClr>
                <a:schemeClr val="dk1"/>
              </a:buClr>
              <a:buSzPts val="1800"/>
              <a:buChar char="○"/>
              <a:defRPr>
                <a:solidFill>
                  <a:schemeClr val="dk1"/>
                </a:solidFill>
              </a:defRPr>
            </a:lvl5pPr>
            <a:lvl6pPr indent="-342900" lvl="5" marL="2743200">
              <a:spcBef>
                <a:spcPts val="0"/>
              </a:spcBef>
              <a:spcAft>
                <a:spcPts val="0"/>
              </a:spcAft>
              <a:buClr>
                <a:schemeClr val="dk1"/>
              </a:buClr>
              <a:buSzPts val="1800"/>
              <a:buChar char="■"/>
              <a:defRPr>
                <a:solidFill>
                  <a:schemeClr val="dk1"/>
                </a:solidFill>
              </a:defRPr>
            </a:lvl6pPr>
            <a:lvl7pPr indent="-342900" lvl="6" marL="3200400">
              <a:spcBef>
                <a:spcPts val="0"/>
              </a:spcBef>
              <a:spcAft>
                <a:spcPts val="0"/>
              </a:spcAft>
              <a:buClr>
                <a:schemeClr val="dk1"/>
              </a:buClr>
              <a:buSzPts val="1800"/>
              <a:buChar char="●"/>
              <a:defRPr>
                <a:solidFill>
                  <a:schemeClr val="dk1"/>
                </a:solidFill>
              </a:defRPr>
            </a:lvl7pPr>
            <a:lvl8pPr indent="-342900" lvl="7" marL="3657600">
              <a:spcBef>
                <a:spcPts val="0"/>
              </a:spcBef>
              <a:spcAft>
                <a:spcPts val="0"/>
              </a:spcAft>
              <a:buClr>
                <a:schemeClr val="dk1"/>
              </a:buClr>
              <a:buSzPts val="1800"/>
              <a:buChar char="○"/>
              <a:defRPr>
                <a:solidFill>
                  <a:schemeClr val="dk1"/>
                </a:solidFill>
              </a:defRPr>
            </a:lvl8pPr>
            <a:lvl9pPr indent="-342900" lvl="8" marL="4114800">
              <a:spcBef>
                <a:spcPts val="0"/>
              </a:spcBef>
              <a:spcAft>
                <a:spcPts val="0"/>
              </a:spcAft>
              <a:buClr>
                <a:schemeClr val="dk1"/>
              </a:buClr>
              <a:buSzPts val="1800"/>
              <a:buChar char="■"/>
              <a:defRPr>
                <a:solidFill>
                  <a:schemeClr val="dk1"/>
                </a:solidFill>
              </a:defRPr>
            </a:lvl9pPr>
          </a:lstStyle>
          <a:p/>
        </p:txBody>
      </p:sp>
      <p:sp>
        <p:nvSpPr>
          <p:cNvPr id="43" name="Google Shape;43;p9"/>
          <p:cNvSpPr txBox="1"/>
          <p:nvPr>
            <p:ph idx="12" type="sldNum"/>
          </p:nvPr>
        </p:nvSpPr>
        <p:spPr>
          <a:xfrm>
            <a:off x="8560458" y="4662992"/>
            <a:ext cx="548700" cy="393600"/>
          </a:xfrm>
          <a:prstGeom prst="rect">
            <a:avLst/>
          </a:prstGeom>
          <a:noFill/>
          <a:ln>
            <a:noFill/>
          </a:ln>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4" name="Shape 44"/>
        <p:cNvGrpSpPr/>
        <p:nvPr/>
      </p:nvGrpSpPr>
      <p:grpSpPr>
        <a:xfrm>
          <a:off x="0" y="0"/>
          <a:ext cx="0" cy="0"/>
          <a:chOff x="0" y="0"/>
          <a:chExt cx="0" cy="0"/>
        </a:xfrm>
      </p:grpSpPr>
      <p:sp>
        <p:nvSpPr>
          <p:cNvPr id="45" name="Google Shape;45;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6" name="Google Shape;46;p10"/>
          <p:cNvSpPr txBox="1"/>
          <p:nvPr>
            <p:ph idx="12" type="sldNum"/>
          </p:nvPr>
        </p:nvSpPr>
        <p:spPr>
          <a:xfrm>
            <a:off x="8560458" y="4662992"/>
            <a:ext cx="548700" cy="393600"/>
          </a:xfrm>
          <a:prstGeom prst="rect">
            <a:avLst/>
          </a:prstGeom>
          <a:noFill/>
          <a:ln>
            <a:noFill/>
          </a:ln>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1"/>
          <p:cNvSpPr/>
          <p:nvPr/>
        </p:nvSpPr>
        <p:spPr>
          <a:xfrm>
            <a:off x="6775" y="4601496"/>
            <a:ext cx="9144000" cy="534600"/>
          </a:xfrm>
          <a:prstGeom prst="rect">
            <a:avLst/>
          </a:prstGeom>
          <a:solidFill>
            <a:schemeClr val="accent4"/>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chemeClr val="dk1"/>
              </a:solidFill>
            </a:endParaRPr>
          </a:p>
        </p:txBody>
      </p:sp>
      <p:sp>
        <p:nvSpPr>
          <p:cNvPr id="7" name="Google Shape;7;p1"/>
          <p:cNvSpPr txBox="1"/>
          <p:nvPr>
            <p:ph type="title"/>
          </p:nvPr>
        </p:nvSpPr>
        <p:spPr>
          <a:xfrm>
            <a:off x="311700" y="445025"/>
            <a:ext cx="8520600" cy="572700"/>
          </a:xfrm>
          <a:prstGeom prst="rect">
            <a:avLst/>
          </a:prstGeom>
          <a:noFill/>
          <a:ln cap="flat" cmpd="sng" w="9525">
            <a:solidFill>
              <a:schemeClr val="lt1"/>
            </a:solidFill>
            <a:prstDash val="solid"/>
            <a:round/>
            <a:headEnd len="sm" w="sm" type="none"/>
            <a:tailEnd len="sm" w="sm" type="none"/>
          </a:ln>
        </p:spPr>
        <p:txBody>
          <a:bodyPr anchorCtr="0" anchor="t" bIns="91425" lIns="91425" spcFirstLastPara="1" rIns="91425" wrap="square" tIns="91425">
            <a:normAutofit/>
          </a:bodyPr>
          <a:lstStyle>
            <a:lvl1pPr lvl="0">
              <a:spcBef>
                <a:spcPts val="0"/>
              </a:spcBef>
              <a:spcAft>
                <a:spcPts val="0"/>
              </a:spcAft>
              <a:buClr>
                <a:schemeClr val="accent4"/>
              </a:buClr>
              <a:buSzPts val="2800"/>
              <a:buNone/>
              <a:defRPr sz="2800">
                <a:solidFill>
                  <a:schemeClr val="accent4"/>
                </a:solidFill>
              </a:defRPr>
            </a:lvl1pPr>
            <a:lvl2pPr lvl="1">
              <a:spcBef>
                <a:spcPts val="0"/>
              </a:spcBef>
              <a:spcAft>
                <a:spcPts val="0"/>
              </a:spcAft>
              <a:buClr>
                <a:schemeClr val="accent4"/>
              </a:buClr>
              <a:buSzPts val="2800"/>
              <a:buNone/>
              <a:defRPr sz="2800">
                <a:solidFill>
                  <a:schemeClr val="accent4"/>
                </a:solidFill>
              </a:defRPr>
            </a:lvl2pPr>
            <a:lvl3pPr lvl="2">
              <a:spcBef>
                <a:spcPts val="0"/>
              </a:spcBef>
              <a:spcAft>
                <a:spcPts val="0"/>
              </a:spcAft>
              <a:buClr>
                <a:schemeClr val="accent4"/>
              </a:buClr>
              <a:buSzPts val="2800"/>
              <a:buNone/>
              <a:defRPr sz="2800">
                <a:solidFill>
                  <a:schemeClr val="accent4"/>
                </a:solidFill>
              </a:defRPr>
            </a:lvl3pPr>
            <a:lvl4pPr lvl="3">
              <a:spcBef>
                <a:spcPts val="0"/>
              </a:spcBef>
              <a:spcAft>
                <a:spcPts val="0"/>
              </a:spcAft>
              <a:buClr>
                <a:schemeClr val="accent4"/>
              </a:buClr>
              <a:buSzPts val="2800"/>
              <a:buNone/>
              <a:defRPr sz="2800">
                <a:solidFill>
                  <a:schemeClr val="accent4"/>
                </a:solidFill>
              </a:defRPr>
            </a:lvl4pPr>
            <a:lvl5pPr lvl="4">
              <a:spcBef>
                <a:spcPts val="0"/>
              </a:spcBef>
              <a:spcAft>
                <a:spcPts val="0"/>
              </a:spcAft>
              <a:buClr>
                <a:schemeClr val="accent4"/>
              </a:buClr>
              <a:buSzPts val="2800"/>
              <a:buNone/>
              <a:defRPr sz="2800">
                <a:solidFill>
                  <a:schemeClr val="accent4"/>
                </a:solidFill>
              </a:defRPr>
            </a:lvl5pPr>
            <a:lvl6pPr lvl="5">
              <a:spcBef>
                <a:spcPts val="0"/>
              </a:spcBef>
              <a:spcAft>
                <a:spcPts val="0"/>
              </a:spcAft>
              <a:buClr>
                <a:schemeClr val="accent4"/>
              </a:buClr>
              <a:buSzPts val="2800"/>
              <a:buNone/>
              <a:defRPr sz="2800">
                <a:solidFill>
                  <a:schemeClr val="accent4"/>
                </a:solidFill>
              </a:defRPr>
            </a:lvl6pPr>
            <a:lvl7pPr lvl="6">
              <a:spcBef>
                <a:spcPts val="0"/>
              </a:spcBef>
              <a:spcAft>
                <a:spcPts val="0"/>
              </a:spcAft>
              <a:buClr>
                <a:schemeClr val="accent4"/>
              </a:buClr>
              <a:buSzPts val="2800"/>
              <a:buNone/>
              <a:defRPr sz="2800">
                <a:solidFill>
                  <a:schemeClr val="accent4"/>
                </a:solidFill>
              </a:defRPr>
            </a:lvl7pPr>
            <a:lvl8pPr lvl="7">
              <a:spcBef>
                <a:spcPts val="0"/>
              </a:spcBef>
              <a:spcAft>
                <a:spcPts val="0"/>
              </a:spcAft>
              <a:buClr>
                <a:schemeClr val="accent4"/>
              </a:buClr>
              <a:buSzPts val="2800"/>
              <a:buNone/>
              <a:defRPr sz="2800">
                <a:solidFill>
                  <a:schemeClr val="accent4"/>
                </a:solidFill>
              </a:defRPr>
            </a:lvl8pPr>
            <a:lvl9pPr lvl="8">
              <a:spcBef>
                <a:spcPts val="0"/>
              </a:spcBef>
              <a:spcAft>
                <a:spcPts val="0"/>
              </a:spcAft>
              <a:buClr>
                <a:schemeClr val="accent4"/>
              </a:buClr>
              <a:buSzPts val="2800"/>
              <a:buNone/>
              <a:defRPr sz="2800">
                <a:solidFill>
                  <a:schemeClr val="accent4"/>
                </a:solidFill>
              </a:defRPr>
            </a:lvl9pPr>
          </a:lstStyle>
          <a:p/>
        </p:txBody>
      </p:sp>
      <p:sp>
        <p:nvSpPr>
          <p:cNvPr id="8" name="Google Shape;8;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1"/>
              </a:buClr>
              <a:buSzPts val="1800"/>
              <a:buChar char="●"/>
              <a:defRPr sz="1800">
                <a:solidFill>
                  <a:schemeClr val="dk1"/>
                </a:solidFill>
              </a:defRPr>
            </a:lvl1pPr>
            <a:lvl2pPr indent="-342900" lvl="1" marL="914400">
              <a:lnSpc>
                <a:spcPct val="115000"/>
              </a:lnSpc>
              <a:spcBef>
                <a:spcPts val="0"/>
              </a:spcBef>
              <a:spcAft>
                <a:spcPts val="0"/>
              </a:spcAft>
              <a:buClr>
                <a:schemeClr val="dk1"/>
              </a:buClr>
              <a:buSzPts val="1800"/>
              <a:buChar char="○"/>
              <a:defRPr sz="1800">
                <a:solidFill>
                  <a:schemeClr val="dk1"/>
                </a:solidFill>
              </a:defRPr>
            </a:lvl2pPr>
            <a:lvl3pPr indent="-342900" lvl="2" marL="1371600">
              <a:lnSpc>
                <a:spcPct val="115000"/>
              </a:lnSpc>
              <a:spcBef>
                <a:spcPts val="0"/>
              </a:spcBef>
              <a:spcAft>
                <a:spcPts val="0"/>
              </a:spcAft>
              <a:buClr>
                <a:schemeClr val="dk1"/>
              </a:buClr>
              <a:buSzPts val="1800"/>
              <a:buChar char="■"/>
              <a:defRPr sz="1800">
                <a:solidFill>
                  <a:schemeClr val="dk1"/>
                </a:solidFill>
              </a:defRPr>
            </a:lvl3pPr>
            <a:lvl4pPr indent="-342900" lvl="3" marL="1828800">
              <a:lnSpc>
                <a:spcPct val="115000"/>
              </a:lnSpc>
              <a:spcBef>
                <a:spcPts val="0"/>
              </a:spcBef>
              <a:spcAft>
                <a:spcPts val="0"/>
              </a:spcAft>
              <a:buClr>
                <a:schemeClr val="dk1"/>
              </a:buClr>
              <a:buSzPts val="1800"/>
              <a:buChar char="●"/>
              <a:defRPr sz="1800">
                <a:solidFill>
                  <a:schemeClr val="dk1"/>
                </a:solidFill>
              </a:defRPr>
            </a:lvl4pPr>
            <a:lvl5pPr indent="-342900" lvl="4" marL="2286000">
              <a:lnSpc>
                <a:spcPct val="115000"/>
              </a:lnSpc>
              <a:spcBef>
                <a:spcPts val="0"/>
              </a:spcBef>
              <a:spcAft>
                <a:spcPts val="0"/>
              </a:spcAft>
              <a:buClr>
                <a:schemeClr val="dk1"/>
              </a:buClr>
              <a:buSzPts val="1800"/>
              <a:buChar char="○"/>
              <a:defRPr sz="1800">
                <a:solidFill>
                  <a:schemeClr val="dk1"/>
                </a:solidFill>
              </a:defRPr>
            </a:lvl5pPr>
            <a:lvl6pPr indent="-342900" lvl="5" marL="2743200">
              <a:lnSpc>
                <a:spcPct val="115000"/>
              </a:lnSpc>
              <a:spcBef>
                <a:spcPts val="0"/>
              </a:spcBef>
              <a:spcAft>
                <a:spcPts val="0"/>
              </a:spcAft>
              <a:buClr>
                <a:schemeClr val="dk1"/>
              </a:buClr>
              <a:buSzPts val="1800"/>
              <a:buChar char="■"/>
              <a:defRPr sz="1800">
                <a:solidFill>
                  <a:schemeClr val="dk1"/>
                </a:solidFill>
              </a:defRPr>
            </a:lvl6pPr>
            <a:lvl7pPr indent="-342900" lvl="6" marL="3200400">
              <a:lnSpc>
                <a:spcPct val="115000"/>
              </a:lnSpc>
              <a:spcBef>
                <a:spcPts val="0"/>
              </a:spcBef>
              <a:spcAft>
                <a:spcPts val="0"/>
              </a:spcAft>
              <a:buClr>
                <a:schemeClr val="dk1"/>
              </a:buClr>
              <a:buSzPts val="1800"/>
              <a:buChar char="●"/>
              <a:defRPr sz="1800">
                <a:solidFill>
                  <a:schemeClr val="dk1"/>
                </a:solidFill>
              </a:defRPr>
            </a:lvl7pPr>
            <a:lvl8pPr indent="-342900" lvl="7" marL="3657600">
              <a:lnSpc>
                <a:spcPct val="115000"/>
              </a:lnSpc>
              <a:spcBef>
                <a:spcPts val="0"/>
              </a:spcBef>
              <a:spcAft>
                <a:spcPts val="0"/>
              </a:spcAft>
              <a:buClr>
                <a:schemeClr val="dk1"/>
              </a:buClr>
              <a:buSzPts val="1800"/>
              <a:buChar char="○"/>
              <a:defRPr sz="1800">
                <a:solidFill>
                  <a:schemeClr val="dk1"/>
                </a:solidFill>
              </a:defRPr>
            </a:lvl8pPr>
            <a:lvl9pPr indent="-342900" lvl="8" marL="4114800">
              <a:lnSpc>
                <a:spcPct val="115000"/>
              </a:lnSpc>
              <a:spcBef>
                <a:spcPts val="0"/>
              </a:spcBef>
              <a:spcAft>
                <a:spcPts val="0"/>
              </a:spcAft>
              <a:buClr>
                <a:schemeClr val="dk1"/>
              </a:buClr>
              <a:buSzPts val="1800"/>
              <a:buChar char="■"/>
              <a:defRPr sz="1800">
                <a:solidFill>
                  <a:schemeClr val="dk1"/>
                </a:solidFill>
              </a:defRPr>
            </a:lvl9pPr>
          </a:lstStyle>
          <a:p/>
        </p:txBody>
      </p:sp>
      <p:sp>
        <p:nvSpPr>
          <p:cNvPr id="9" name="Google Shape;9;p1"/>
          <p:cNvSpPr txBox="1"/>
          <p:nvPr/>
        </p:nvSpPr>
        <p:spPr>
          <a:xfrm>
            <a:off x="148900" y="4635314"/>
            <a:ext cx="19017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sz="1800">
                <a:solidFill>
                  <a:schemeClr val="lt1"/>
                </a:solidFill>
              </a:rPr>
              <a:t>kingjason.co.uk</a:t>
            </a:r>
            <a:endParaRPr sz="1800">
              <a:solidFill>
                <a:schemeClr val="lt1"/>
              </a:solidFill>
            </a:endParaRPr>
          </a:p>
        </p:txBody>
      </p:sp>
      <p:sp>
        <p:nvSpPr>
          <p:cNvPr id="10" name="Google Shape;10;p1"/>
          <p:cNvSpPr txBox="1"/>
          <p:nvPr/>
        </p:nvSpPr>
        <p:spPr>
          <a:xfrm>
            <a:off x="2739700" y="4635314"/>
            <a:ext cx="29544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sz="1800">
                <a:solidFill>
                  <a:schemeClr val="lt1"/>
                </a:solidFill>
              </a:rPr>
              <a:t>twitter.com/jasoncsking</a:t>
            </a:r>
            <a:endParaRPr sz="1800">
              <a:solidFill>
                <a:schemeClr val="lt1"/>
              </a:solidFill>
            </a:endParaRPr>
          </a:p>
        </p:txBody>
      </p:sp>
      <p:sp>
        <p:nvSpPr>
          <p:cNvPr id="11" name="Google Shape;11;p1"/>
          <p:cNvSpPr txBox="1"/>
          <p:nvPr/>
        </p:nvSpPr>
        <p:spPr>
          <a:xfrm>
            <a:off x="6299053" y="4635314"/>
            <a:ext cx="27627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sz="1800">
                <a:solidFill>
                  <a:schemeClr val="lt1"/>
                </a:solidFill>
              </a:rPr>
              <a:t>linkedin.com/in/kingjason</a:t>
            </a:r>
            <a:endParaRPr sz="1800">
              <a:solidFill>
                <a:schemeClr val="lt1"/>
              </a:solidFill>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3.xml"/><Relationship Id="rId3" Type="http://schemas.openxmlformats.org/officeDocument/2006/relationships/hyperlink" Target="https://upriseup.co.uk/blog/latest-google-ad-grant-data-trend/"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 Id="rId3" Type="http://schemas.openxmlformats.org/officeDocument/2006/relationships/hyperlink" Target="http://socialimpact.linkedin.com/nonprofits"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 Id="rId3" Type="http://schemas.openxmlformats.org/officeDocument/2006/relationships/hyperlink" Target="https://bit.ly/3ZV2sd1"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 name="Shape 56"/>
        <p:cNvGrpSpPr/>
        <p:nvPr/>
      </p:nvGrpSpPr>
      <p:grpSpPr>
        <a:xfrm>
          <a:off x="0" y="0"/>
          <a:ext cx="0" cy="0"/>
          <a:chOff x="0" y="0"/>
          <a:chExt cx="0" cy="0"/>
        </a:xfrm>
      </p:grpSpPr>
      <p:sp>
        <p:nvSpPr>
          <p:cNvPr id="57" name="Google Shape;57;p13"/>
          <p:cNvSpPr txBox="1"/>
          <p:nvPr>
            <p:ph type="ctrTitle"/>
          </p:nvPr>
        </p:nvSpPr>
        <p:spPr>
          <a:xfrm>
            <a:off x="311700" y="287375"/>
            <a:ext cx="8520600" cy="2816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GB" sz="4311"/>
              <a:t>Google </a:t>
            </a:r>
            <a:r>
              <a:rPr lang="en-GB" sz="4311">
                <a:solidFill>
                  <a:schemeClr val="accent4"/>
                </a:solidFill>
              </a:rPr>
              <a:t>Ad Grants vs</a:t>
            </a:r>
            <a:r>
              <a:rPr lang="en-GB" sz="4311"/>
              <a:t>. Microsoft Ads for Social Impact</a:t>
            </a:r>
            <a:br>
              <a:rPr lang="en-GB"/>
            </a:br>
            <a:r>
              <a:rPr lang="en-GB" sz="3533">
                <a:solidFill>
                  <a:schemeClr val="dk1"/>
                </a:solidFill>
              </a:rPr>
              <a:t>How do they compare? New platforms, new features, new strategies</a:t>
            </a:r>
            <a:endParaRPr sz="3533">
              <a:solidFill>
                <a:schemeClr val="dk1"/>
              </a:solidFill>
            </a:endParaRPr>
          </a:p>
        </p:txBody>
      </p:sp>
      <p:sp>
        <p:nvSpPr>
          <p:cNvPr id="58" name="Google Shape;58;p13"/>
          <p:cNvSpPr txBox="1"/>
          <p:nvPr>
            <p:ph idx="1" type="subTitle"/>
          </p:nvPr>
        </p:nvSpPr>
        <p:spPr>
          <a:xfrm>
            <a:off x="311700" y="3248800"/>
            <a:ext cx="8520600" cy="83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sz="2400">
                <a:solidFill>
                  <a:schemeClr val="dk1"/>
                </a:solidFill>
              </a:rPr>
              <a:t>Jason King</a:t>
            </a:r>
            <a:endParaRPr sz="2000">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2"/>
          <p:cNvSpPr txBox="1"/>
          <p:nvPr>
            <p:ph idx="2" type="body"/>
          </p:nvPr>
        </p:nvSpPr>
        <p:spPr>
          <a:xfrm>
            <a:off x="4832400" y="847675"/>
            <a:ext cx="39999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GB">
                <a:solidFill>
                  <a:schemeClr val="accent4"/>
                </a:solidFill>
              </a:rPr>
              <a:t>MICROSOFT</a:t>
            </a:r>
            <a:endParaRPr b="1">
              <a:solidFill>
                <a:schemeClr val="accent4"/>
              </a:solidFill>
            </a:endParaRPr>
          </a:p>
          <a:p>
            <a:pPr indent="0" lvl="0" marL="0" rtl="0" algn="l">
              <a:spcBef>
                <a:spcPts val="1200"/>
              </a:spcBef>
              <a:spcAft>
                <a:spcPts val="0"/>
              </a:spcAft>
              <a:buNone/>
            </a:pPr>
            <a:r>
              <a:rPr lang="en-GB"/>
              <a:t>Free ads and paid ads are not bundled separately</a:t>
            </a:r>
            <a:endParaRPr/>
          </a:p>
          <a:p>
            <a:pPr indent="0" lvl="0" marL="0" rtl="0" algn="l">
              <a:spcBef>
                <a:spcPts val="1200"/>
              </a:spcBef>
              <a:spcAft>
                <a:spcPts val="0"/>
              </a:spcAft>
              <a:buNone/>
            </a:pPr>
            <a:r>
              <a:rPr lang="en-GB"/>
              <a:t>In the same bidding auctions</a:t>
            </a:r>
            <a:endParaRPr/>
          </a:p>
          <a:p>
            <a:pPr indent="0" lvl="0" marL="0" rtl="0" algn="l">
              <a:spcBef>
                <a:spcPts val="1200"/>
              </a:spcBef>
              <a:spcAft>
                <a:spcPts val="0"/>
              </a:spcAft>
              <a:buNone/>
            </a:pPr>
            <a:r>
              <a:rPr lang="en-GB"/>
              <a:t>Impression share 7% - 44%</a:t>
            </a:r>
            <a:endParaRPr/>
          </a:p>
          <a:p>
            <a:pPr indent="0" lvl="0" marL="0" rtl="0" algn="l">
              <a:spcBef>
                <a:spcPts val="1200"/>
              </a:spcBef>
              <a:spcAft>
                <a:spcPts val="1200"/>
              </a:spcAft>
              <a:buNone/>
            </a:pPr>
            <a:r>
              <a:rPr lang="en-GB"/>
              <a:t>Can bid as high as necessary, regardless of bidding strategy</a:t>
            </a:r>
            <a:endParaRPr/>
          </a:p>
        </p:txBody>
      </p:sp>
      <p:sp>
        <p:nvSpPr>
          <p:cNvPr id="111" name="Google Shape;111;p22"/>
          <p:cNvSpPr txBox="1"/>
          <p:nvPr>
            <p:ph type="title"/>
          </p:nvPr>
        </p:nvSpPr>
        <p:spPr>
          <a:xfrm>
            <a:off x="263025" y="1402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GB"/>
              <a:t>How competitive can your ads be?</a:t>
            </a:r>
            <a:endParaRPr b="1"/>
          </a:p>
        </p:txBody>
      </p:sp>
      <p:sp>
        <p:nvSpPr>
          <p:cNvPr id="112" name="Google Shape;112;p22"/>
          <p:cNvSpPr txBox="1"/>
          <p:nvPr>
            <p:ph idx="1" type="body"/>
          </p:nvPr>
        </p:nvSpPr>
        <p:spPr>
          <a:xfrm>
            <a:off x="311700" y="847675"/>
            <a:ext cx="39999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GB">
                <a:solidFill>
                  <a:schemeClr val="accent4"/>
                </a:solidFill>
              </a:rPr>
              <a:t>GOOGLE</a:t>
            </a:r>
            <a:endParaRPr b="1">
              <a:solidFill>
                <a:schemeClr val="accent4"/>
              </a:solidFill>
            </a:endParaRPr>
          </a:p>
          <a:p>
            <a:pPr indent="0" lvl="0" marL="0" rtl="0" algn="l">
              <a:spcBef>
                <a:spcPts val="1200"/>
              </a:spcBef>
              <a:spcAft>
                <a:spcPts val="0"/>
              </a:spcAft>
              <a:buNone/>
            </a:pPr>
            <a:r>
              <a:rPr lang="en-GB"/>
              <a:t>Free ads shown below paid ads</a:t>
            </a:r>
            <a:endParaRPr/>
          </a:p>
          <a:p>
            <a:pPr indent="0" lvl="0" marL="0" rtl="0" algn="l">
              <a:spcBef>
                <a:spcPts val="1200"/>
              </a:spcBef>
              <a:spcAft>
                <a:spcPts val="0"/>
              </a:spcAft>
              <a:buNone/>
            </a:pPr>
            <a:r>
              <a:rPr lang="en-GB"/>
              <a:t>Free and paid ads in separate bidding auctions</a:t>
            </a:r>
            <a:endParaRPr/>
          </a:p>
          <a:p>
            <a:pPr indent="0" lvl="0" marL="0" rtl="0" algn="l">
              <a:spcBef>
                <a:spcPts val="1200"/>
              </a:spcBef>
              <a:spcAft>
                <a:spcPts val="0"/>
              </a:spcAft>
              <a:buNone/>
            </a:pPr>
            <a:r>
              <a:rPr lang="en-GB"/>
              <a:t>Impression share &lt;10%</a:t>
            </a:r>
            <a:endParaRPr/>
          </a:p>
          <a:p>
            <a:pPr indent="0" lvl="0" marL="0" rtl="0" algn="l">
              <a:spcBef>
                <a:spcPts val="1200"/>
              </a:spcBef>
              <a:spcAft>
                <a:spcPts val="1200"/>
              </a:spcAft>
              <a:buNone/>
            </a:pPr>
            <a:r>
              <a:rPr lang="en-GB"/>
              <a:t>Can bid as high as necessary if you use a conversion-based bidding strategy</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23"/>
          <p:cNvSpPr txBox="1"/>
          <p:nvPr>
            <p:ph type="title"/>
          </p:nvPr>
        </p:nvSpPr>
        <p:spPr>
          <a:xfrm>
            <a:off x="311700" y="1402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GB"/>
              <a:t>Ease of spending the daily budget</a:t>
            </a:r>
            <a:endParaRPr b="1"/>
          </a:p>
        </p:txBody>
      </p:sp>
      <p:sp>
        <p:nvSpPr>
          <p:cNvPr id="118" name="Google Shape;118;p23"/>
          <p:cNvSpPr txBox="1"/>
          <p:nvPr>
            <p:ph idx="2" type="body"/>
          </p:nvPr>
        </p:nvSpPr>
        <p:spPr>
          <a:xfrm>
            <a:off x="4832400" y="847675"/>
            <a:ext cx="39999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GB">
                <a:solidFill>
                  <a:schemeClr val="accent4"/>
                </a:solidFill>
              </a:rPr>
              <a:t>MICROSOFT</a:t>
            </a:r>
            <a:endParaRPr b="1">
              <a:solidFill>
                <a:schemeClr val="accent4"/>
              </a:solidFill>
            </a:endParaRPr>
          </a:p>
          <a:p>
            <a:pPr indent="0" lvl="0" marL="0" rtl="0" algn="l">
              <a:spcBef>
                <a:spcPts val="1200"/>
              </a:spcBef>
              <a:spcAft>
                <a:spcPts val="0"/>
              </a:spcAft>
              <a:buNone/>
            </a:pPr>
            <a:r>
              <a:rPr lang="en-GB"/>
              <a:t>So very easy!</a:t>
            </a:r>
            <a:endParaRPr/>
          </a:p>
          <a:p>
            <a:pPr indent="0" lvl="0" marL="0" rtl="0" algn="l">
              <a:spcBef>
                <a:spcPts val="1200"/>
              </a:spcBef>
              <a:spcAft>
                <a:spcPts val="0"/>
              </a:spcAft>
              <a:buNone/>
            </a:pPr>
            <a:r>
              <a:rPr lang="en-GB"/>
              <a:t>Therefore put only your priority ads on Microsoft (donations, signups)</a:t>
            </a:r>
            <a:endParaRPr/>
          </a:p>
          <a:p>
            <a:pPr indent="0" lvl="0" marL="0" rtl="0" algn="l">
              <a:spcBef>
                <a:spcPts val="1200"/>
              </a:spcBef>
              <a:spcAft>
                <a:spcPts val="1200"/>
              </a:spcAft>
              <a:buNone/>
            </a:pPr>
            <a:r>
              <a:rPr lang="en-GB"/>
              <a:t>Don’t be afraid to target precise audiences</a:t>
            </a:r>
            <a:endParaRPr/>
          </a:p>
        </p:txBody>
      </p:sp>
      <p:sp>
        <p:nvSpPr>
          <p:cNvPr id="119" name="Google Shape;119;p23"/>
          <p:cNvSpPr txBox="1"/>
          <p:nvPr>
            <p:ph idx="1" type="body"/>
          </p:nvPr>
        </p:nvSpPr>
        <p:spPr>
          <a:xfrm>
            <a:off x="311700" y="847675"/>
            <a:ext cx="39999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GB">
                <a:solidFill>
                  <a:schemeClr val="accent4"/>
                </a:solidFill>
              </a:rPr>
              <a:t>GOOGLE</a:t>
            </a:r>
            <a:endParaRPr b="1">
              <a:solidFill>
                <a:schemeClr val="accent4"/>
              </a:solidFill>
            </a:endParaRPr>
          </a:p>
          <a:p>
            <a:pPr indent="0" lvl="0" marL="0" rtl="0" algn="l">
              <a:spcBef>
                <a:spcPts val="1200"/>
              </a:spcBef>
              <a:spcAft>
                <a:spcPts val="0"/>
              </a:spcAft>
              <a:buNone/>
            </a:pPr>
            <a:r>
              <a:rPr lang="en-GB"/>
              <a:t>Difficult for niche keywords</a:t>
            </a:r>
            <a:endParaRPr/>
          </a:p>
          <a:p>
            <a:pPr indent="0" lvl="0" marL="0" rtl="0" algn="l">
              <a:spcBef>
                <a:spcPts val="1200"/>
              </a:spcBef>
              <a:spcAft>
                <a:spcPts val="0"/>
              </a:spcAft>
              <a:buNone/>
            </a:pPr>
            <a:r>
              <a:rPr lang="en-GB"/>
              <a:t>Difficult for donation keywords</a:t>
            </a:r>
            <a:endParaRPr/>
          </a:p>
          <a:p>
            <a:pPr indent="0" lvl="0" marL="0" rtl="0" algn="l">
              <a:spcBef>
                <a:spcPts val="1200"/>
              </a:spcBef>
              <a:spcAft>
                <a:spcPts val="0"/>
              </a:spcAft>
              <a:buNone/>
            </a:pPr>
            <a:r>
              <a:rPr lang="en-GB"/>
              <a:t>Difficult for organizations with only a local reach</a:t>
            </a:r>
            <a:endParaRPr/>
          </a:p>
          <a:p>
            <a:pPr indent="0" lvl="0" marL="0" rtl="0" algn="l">
              <a:spcBef>
                <a:spcPts val="1200"/>
              </a:spcBef>
              <a:spcAft>
                <a:spcPts val="1200"/>
              </a:spcAft>
              <a:buNone/>
            </a:pPr>
            <a:r>
              <a:rPr lang="en-GB"/>
              <a:t>Impression share &lt;10% except for brand terms</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24"/>
          <p:cNvSpPr txBox="1"/>
          <p:nvPr>
            <p:ph idx="2" type="body"/>
          </p:nvPr>
        </p:nvSpPr>
        <p:spPr>
          <a:xfrm>
            <a:off x="4832400" y="847675"/>
            <a:ext cx="3999900" cy="3708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GB">
                <a:solidFill>
                  <a:schemeClr val="accent4"/>
                </a:solidFill>
              </a:rPr>
              <a:t>MICROSOFT</a:t>
            </a:r>
            <a:endParaRPr b="1">
              <a:solidFill>
                <a:schemeClr val="accent4"/>
              </a:solidFill>
            </a:endParaRPr>
          </a:p>
          <a:p>
            <a:pPr indent="0" lvl="0" marL="0" rtl="0" algn="l">
              <a:spcBef>
                <a:spcPts val="1200"/>
              </a:spcBef>
              <a:spcAft>
                <a:spcPts val="0"/>
              </a:spcAft>
              <a:buNone/>
            </a:pPr>
            <a:r>
              <a:rPr lang="en-GB"/>
              <a:t>Not so easy, depending on what you need to track</a:t>
            </a:r>
            <a:endParaRPr/>
          </a:p>
          <a:p>
            <a:pPr indent="0" lvl="0" marL="0" rtl="0" algn="l">
              <a:spcBef>
                <a:spcPts val="1200"/>
              </a:spcBef>
              <a:spcAft>
                <a:spcPts val="0"/>
              </a:spcAft>
              <a:buNone/>
            </a:pPr>
            <a:r>
              <a:rPr lang="en-GB"/>
              <a:t>Tag needs to be added to website</a:t>
            </a:r>
            <a:endParaRPr/>
          </a:p>
          <a:p>
            <a:pPr indent="0" lvl="0" marL="0" rtl="0" algn="l">
              <a:spcBef>
                <a:spcPts val="1200"/>
              </a:spcBef>
              <a:spcAft>
                <a:spcPts val="0"/>
              </a:spcAft>
              <a:buNone/>
            </a:pPr>
            <a:r>
              <a:rPr lang="en-GB"/>
              <a:t>But you are not required to use a conversion-based bidding strategy, so it’s less vital</a:t>
            </a:r>
            <a:endParaRPr/>
          </a:p>
          <a:p>
            <a:pPr indent="0" lvl="0" marL="0" rtl="0" algn="l">
              <a:spcBef>
                <a:spcPts val="1200"/>
              </a:spcBef>
              <a:spcAft>
                <a:spcPts val="1200"/>
              </a:spcAft>
              <a:buNone/>
            </a:pPr>
            <a:r>
              <a:rPr lang="en-GB"/>
              <a:t>And you can still see conversions via Bing in Google Analytics</a:t>
            </a:r>
            <a:endParaRPr/>
          </a:p>
        </p:txBody>
      </p:sp>
      <p:sp>
        <p:nvSpPr>
          <p:cNvPr id="125" name="Google Shape;125;p24"/>
          <p:cNvSpPr txBox="1"/>
          <p:nvPr>
            <p:ph type="title"/>
          </p:nvPr>
        </p:nvSpPr>
        <p:spPr>
          <a:xfrm>
            <a:off x="263025" y="1402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GB"/>
              <a:t>Conversion tracking</a:t>
            </a:r>
            <a:endParaRPr b="1"/>
          </a:p>
        </p:txBody>
      </p:sp>
      <p:sp>
        <p:nvSpPr>
          <p:cNvPr id="126" name="Google Shape;126;p24"/>
          <p:cNvSpPr txBox="1"/>
          <p:nvPr>
            <p:ph idx="1" type="body"/>
          </p:nvPr>
        </p:nvSpPr>
        <p:spPr>
          <a:xfrm>
            <a:off x="311700" y="847675"/>
            <a:ext cx="39999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GB">
                <a:solidFill>
                  <a:schemeClr val="accent4"/>
                </a:solidFill>
              </a:rPr>
              <a:t>GOOGLE</a:t>
            </a:r>
            <a:endParaRPr b="1">
              <a:solidFill>
                <a:schemeClr val="accent4"/>
              </a:solidFill>
            </a:endParaRPr>
          </a:p>
          <a:p>
            <a:pPr indent="0" lvl="0" marL="0" rtl="0" algn="l">
              <a:spcBef>
                <a:spcPts val="1200"/>
              </a:spcBef>
              <a:spcAft>
                <a:spcPts val="0"/>
              </a:spcAft>
              <a:buNone/>
            </a:pPr>
            <a:r>
              <a:rPr lang="en-GB"/>
              <a:t>Relatively easy due to integration with Google Analytics</a:t>
            </a:r>
            <a:endParaRPr/>
          </a:p>
          <a:p>
            <a:pPr indent="0" lvl="0" marL="0" rtl="0" algn="l">
              <a:spcBef>
                <a:spcPts val="1200"/>
              </a:spcBef>
              <a:spcAft>
                <a:spcPts val="0"/>
              </a:spcAft>
              <a:buNone/>
            </a:pPr>
            <a:r>
              <a:rPr lang="en-GB"/>
              <a:t>Google Analytics 4 deadline is approaching fast!</a:t>
            </a:r>
            <a:endParaRPr/>
          </a:p>
          <a:p>
            <a:pPr indent="0" lvl="0" marL="0" rtl="0" algn="l">
              <a:spcBef>
                <a:spcPts val="1200"/>
              </a:spcBef>
              <a:spcAft>
                <a:spcPts val="1200"/>
              </a:spcAft>
              <a:buNone/>
            </a:pPr>
            <a:r>
              <a:rPr lang="en-GB"/>
              <a:t>GA4’s flexible conversion tracking methods *might* make Google Tag Manager unnecessary</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5"/>
          <p:cNvSpPr txBox="1"/>
          <p:nvPr>
            <p:ph type="title"/>
          </p:nvPr>
        </p:nvSpPr>
        <p:spPr>
          <a:xfrm>
            <a:off x="311700" y="1402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GB"/>
              <a:t>How does Cost Per Click (CPC) compare?</a:t>
            </a:r>
            <a:endParaRPr b="1"/>
          </a:p>
        </p:txBody>
      </p:sp>
      <p:sp>
        <p:nvSpPr>
          <p:cNvPr id="132" name="Google Shape;132;p25"/>
          <p:cNvSpPr txBox="1"/>
          <p:nvPr>
            <p:ph idx="1" type="body"/>
          </p:nvPr>
        </p:nvSpPr>
        <p:spPr>
          <a:xfrm>
            <a:off x="311700" y="847675"/>
            <a:ext cx="3999900" cy="34164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b="1" lang="en-GB">
                <a:solidFill>
                  <a:schemeClr val="accent4"/>
                </a:solidFill>
              </a:rPr>
              <a:t>GOOGLE</a:t>
            </a:r>
            <a:endParaRPr b="1">
              <a:solidFill>
                <a:schemeClr val="accent4"/>
              </a:solidFill>
            </a:endParaRPr>
          </a:p>
          <a:p>
            <a:pPr indent="0" lvl="0" marL="0" rtl="0" algn="l">
              <a:spcBef>
                <a:spcPts val="1200"/>
              </a:spcBef>
              <a:spcAft>
                <a:spcPts val="0"/>
              </a:spcAft>
              <a:buNone/>
            </a:pPr>
            <a:r>
              <a:rPr lang="en-GB"/>
              <a:t>Lowest account average: </a:t>
            </a:r>
            <a:r>
              <a:rPr lang="en-GB">
                <a:solidFill>
                  <a:schemeClr val="accent4"/>
                </a:solidFill>
              </a:rPr>
              <a:t>$1.62</a:t>
            </a:r>
            <a:br>
              <a:rPr lang="en-GB"/>
            </a:br>
            <a:r>
              <a:rPr lang="en-GB"/>
              <a:t>(cerebral palsy)</a:t>
            </a:r>
            <a:endParaRPr/>
          </a:p>
          <a:p>
            <a:pPr indent="0" lvl="0" marL="0" rtl="0" algn="l">
              <a:spcBef>
                <a:spcPts val="1200"/>
              </a:spcBef>
              <a:spcAft>
                <a:spcPts val="0"/>
              </a:spcAft>
              <a:buNone/>
            </a:pPr>
            <a:r>
              <a:rPr lang="en-GB"/>
              <a:t>Highest </a:t>
            </a:r>
            <a:r>
              <a:rPr lang="en-GB"/>
              <a:t>account average:</a:t>
            </a:r>
            <a:r>
              <a:rPr lang="en-GB"/>
              <a:t> </a:t>
            </a:r>
            <a:r>
              <a:rPr lang="en-GB">
                <a:solidFill>
                  <a:schemeClr val="accent4"/>
                </a:solidFill>
              </a:rPr>
              <a:t>$9.92</a:t>
            </a:r>
            <a:br>
              <a:rPr lang="en-GB"/>
            </a:br>
            <a:r>
              <a:rPr lang="en-GB"/>
              <a:t>(international aid)</a:t>
            </a:r>
            <a:endParaRPr/>
          </a:p>
          <a:p>
            <a:pPr indent="0" lvl="0" marL="0" rtl="0" algn="l">
              <a:spcBef>
                <a:spcPts val="1200"/>
              </a:spcBef>
              <a:spcAft>
                <a:spcPts val="0"/>
              </a:spcAft>
              <a:buNone/>
            </a:pPr>
            <a:r>
              <a:t/>
            </a:r>
            <a:endParaRPr/>
          </a:p>
          <a:p>
            <a:pPr indent="0" lvl="0" marL="0" rtl="0" algn="l">
              <a:spcBef>
                <a:spcPts val="1200"/>
              </a:spcBef>
              <a:spcAft>
                <a:spcPts val="1200"/>
              </a:spcAft>
              <a:buNone/>
            </a:pPr>
            <a:r>
              <a:rPr lang="en-GB"/>
              <a:t>Cost Per Click (CPC) has risen each year for the last few years, see </a:t>
            </a:r>
            <a:r>
              <a:rPr lang="en-GB" u="sng">
                <a:solidFill>
                  <a:schemeClr val="hlink"/>
                </a:solidFill>
                <a:hlinkClick r:id="rId3"/>
              </a:rPr>
              <a:t>upriseup.co.uk/blog/latest-google-ad-grant-data-trend/</a:t>
            </a:r>
            <a:endParaRPr/>
          </a:p>
        </p:txBody>
      </p:sp>
      <p:sp>
        <p:nvSpPr>
          <p:cNvPr id="133" name="Google Shape;133;p25"/>
          <p:cNvSpPr txBox="1"/>
          <p:nvPr>
            <p:ph idx="2" type="body"/>
          </p:nvPr>
        </p:nvSpPr>
        <p:spPr>
          <a:xfrm>
            <a:off x="4832400" y="847675"/>
            <a:ext cx="3999900" cy="34164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b="1" lang="en-GB">
                <a:solidFill>
                  <a:schemeClr val="accent4"/>
                </a:solidFill>
              </a:rPr>
              <a:t>MICROSOFT</a:t>
            </a:r>
            <a:endParaRPr b="1">
              <a:solidFill>
                <a:schemeClr val="accent4"/>
              </a:solidFill>
            </a:endParaRPr>
          </a:p>
          <a:p>
            <a:pPr indent="0" lvl="0" marL="0" rtl="0" algn="l">
              <a:spcBef>
                <a:spcPts val="1200"/>
              </a:spcBef>
              <a:spcAft>
                <a:spcPts val="0"/>
              </a:spcAft>
              <a:buNone/>
            </a:pPr>
            <a:r>
              <a:rPr lang="en-GB"/>
              <a:t>Lowest account average: </a:t>
            </a:r>
            <a:r>
              <a:rPr lang="en-GB">
                <a:solidFill>
                  <a:schemeClr val="accent4"/>
                </a:solidFill>
              </a:rPr>
              <a:t>$0.23</a:t>
            </a:r>
            <a:br>
              <a:rPr lang="en-GB"/>
            </a:br>
            <a:r>
              <a:rPr lang="en-GB"/>
              <a:t>(reason: brand ads only)</a:t>
            </a:r>
            <a:endParaRPr/>
          </a:p>
          <a:p>
            <a:pPr indent="0" lvl="0" marL="0" rtl="0" algn="l">
              <a:spcBef>
                <a:spcPts val="1200"/>
              </a:spcBef>
              <a:spcAft>
                <a:spcPts val="0"/>
              </a:spcAft>
              <a:buNone/>
            </a:pPr>
            <a:r>
              <a:rPr lang="en-GB"/>
              <a:t>Highest account average: </a:t>
            </a:r>
            <a:r>
              <a:rPr lang="en-GB">
                <a:solidFill>
                  <a:schemeClr val="accent4"/>
                </a:solidFill>
              </a:rPr>
              <a:t>$3.78</a:t>
            </a:r>
            <a:br>
              <a:rPr lang="en-GB"/>
            </a:br>
            <a:r>
              <a:rPr lang="en-GB"/>
              <a:t>(cerebral palsy)</a:t>
            </a:r>
            <a:endParaRPr/>
          </a:p>
          <a:p>
            <a:pPr indent="0" lvl="0" marL="0" rtl="0" algn="l">
              <a:spcBef>
                <a:spcPts val="1200"/>
              </a:spcBef>
              <a:spcAft>
                <a:spcPts val="0"/>
              </a:spcAft>
              <a:buNone/>
            </a:pPr>
            <a:r>
              <a:t/>
            </a:r>
            <a:endParaRPr/>
          </a:p>
          <a:p>
            <a:pPr indent="0" lvl="0" marL="0" rtl="0" algn="l">
              <a:spcBef>
                <a:spcPts val="1200"/>
              </a:spcBef>
              <a:spcAft>
                <a:spcPts val="1200"/>
              </a:spcAft>
              <a:buNone/>
            </a:pPr>
            <a:r>
              <a:rPr lang="en-GB"/>
              <a:t>Low CPC coupled with ease of spending, means the budget goes further than you might think</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6"/>
          <p:cNvSpPr txBox="1"/>
          <p:nvPr>
            <p:ph type="title"/>
          </p:nvPr>
        </p:nvSpPr>
        <p:spPr>
          <a:xfrm>
            <a:off x="311700" y="1402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GB"/>
              <a:t>Click Through Rate (CTR)</a:t>
            </a:r>
            <a:endParaRPr b="1"/>
          </a:p>
        </p:txBody>
      </p:sp>
      <p:sp>
        <p:nvSpPr>
          <p:cNvPr id="139" name="Google Shape;139;p26"/>
          <p:cNvSpPr txBox="1"/>
          <p:nvPr>
            <p:ph idx="1" type="body"/>
          </p:nvPr>
        </p:nvSpPr>
        <p:spPr>
          <a:xfrm>
            <a:off x="311700" y="847675"/>
            <a:ext cx="3999900" cy="34164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b="1" lang="en-GB">
                <a:solidFill>
                  <a:schemeClr val="accent4"/>
                </a:solidFill>
              </a:rPr>
              <a:t>GOOGLE</a:t>
            </a:r>
            <a:endParaRPr b="1">
              <a:solidFill>
                <a:schemeClr val="accent4"/>
              </a:solidFill>
            </a:endParaRPr>
          </a:p>
          <a:p>
            <a:pPr indent="0" lvl="0" marL="0" rtl="0" algn="l">
              <a:spcBef>
                <a:spcPts val="1200"/>
              </a:spcBef>
              <a:spcAft>
                <a:spcPts val="0"/>
              </a:spcAft>
              <a:buNone/>
            </a:pPr>
            <a:r>
              <a:rPr lang="en-GB"/>
              <a:t>Lowest account average: 	</a:t>
            </a:r>
            <a:r>
              <a:rPr lang="en-GB">
                <a:solidFill>
                  <a:schemeClr val="accent4"/>
                </a:solidFill>
              </a:rPr>
              <a:t>6.31%</a:t>
            </a:r>
            <a:br>
              <a:rPr lang="en-GB"/>
            </a:br>
            <a:r>
              <a:rPr lang="en-GB"/>
              <a:t>(international aid)</a:t>
            </a:r>
            <a:endParaRPr/>
          </a:p>
          <a:p>
            <a:pPr indent="0" lvl="0" marL="0" rtl="0" algn="l">
              <a:spcBef>
                <a:spcPts val="1200"/>
              </a:spcBef>
              <a:spcAft>
                <a:spcPts val="0"/>
              </a:spcAft>
              <a:buNone/>
            </a:pPr>
            <a:r>
              <a:rPr lang="en-GB"/>
              <a:t>Highest account average: 	</a:t>
            </a:r>
            <a:r>
              <a:rPr lang="en-GB">
                <a:solidFill>
                  <a:schemeClr val="accent4"/>
                </a:solidFill>
              </a:rPr>
              <a:t>25.14%</a:t>
            </a:r>
            <a:br>
              <a:rPr lang="en-GB"/>
            </a:br>
            <a:r>
              <a:rPr lang="en-GB"/>
              <a:t>(cerebral palsy)</a:t>
            </a:r>
            <a:endParaRPr/>
          </a:p>
          <a:p>
            <a:pPr indent="0" lvl="0" marL="0" rtl="0" algn="l">
              <a:spcBef>
                <a:spcPts val="1200"/>
              </a:spcBef>
              <a:spcAft>
                <a:spcPts val="0"/>
              </a:spcAft>
              <a:buNone/>
            </a:pPr>
            <a:r>
              <a:rPr lang="en-GB"/>
              <a:t>Overall average: 			</a:t>
            </a:r>
            <a:r>
              <a:rPr lang="en-GB">
                <a:solidFill>
                  <a:schemeClr val="accent4"/>
                </a:solidFill>
              </a:rPr>
              <a:t>10.57%</a:t>
            </a:r>
            <a:endParaRPr>
              <a:solidFill>
                <a:schemeClr val="accent4"/>
              </a:solidFill>
            </a:endParaRPr>
          </a:p>
          <a:p>
            <a:pPr indent="0" lvl="0" marL="0" rtl="0" algn="l">
              <a:spcBef>
                <a:spcPts val="1200"/>
              </a:spcBef>
              <a:spcAft>
                <a:spcPts val="0"/>
              </a:spcAft>
              <a:buNone/>
            </a:pPr>
            <a:r>
              <a:t/>
            </a:r>
            <a:endParaRPr/>
          </a:p>
          <a:p>
            <a:pPr indent="0" lvl="0" marL="0" rtl="0" algn="l">
              <a:spcBef>
                <a:spcPts val="1200"/>
              </a:spcBef>
              <a:spcAft>
                <a:spcPts val="1200"/>
              </a:spcAft>
              <a:buNone/>
            </a:pPr>
            <a:r>
              <a:rPr i="1" lang="en-GB"/>
              <a:t>Minimum allowed:		</a:t>
            </a:r>
            <a:r>
              <a:rPr i="1" lang="en-GB">
                <a:solidFill>
                  <a:schemeClr val="accent4"/>
                </a:solidFill>
              </a:rPr>
              <a:t>5%</a:t>
            </a:r>
            <a:endParaRPr i="1">
              <a:solidFill>
                <a:schemeClr val="accent4"/>
              </a:solidFill>
            </a:endParaRPr>
          </a:p>
        </p:txBody>
      </p:sp>
      <p:sp>
        <p:nvSpPr>
          <p:cNvPr id="140" name="Google Shape;140;p26"/>
          <p:cNvSpPr txBox="1"/>
          <p:nvPr>
            <p:ph idx="2" type="body"/>
          </p:nvPr>
        </p:nvSpPr>
        <p:spPr>
          <a:xfrm>
            <a:off x="4832400" y="847675"/>
            <a:ext cx="3999900" cy="34164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b="1" lang="en-GB">
                <a:solidFill>
                  <a:schemeClr val="accent4"/>
                </a:solidFill>
              </a:rPr>
              <a:t>MICROSOFT</a:t>
            </a:r>
            <a:endParaRPr b="1">
              <a:solidFill>
                <a:schemeClr val="accent4"/>
              </a:solidFill>
            </a:endParaRPr>
          </a:p>
          <a:p>
            <a:pPr indent="0" lvl="0" marL="0" rtl="0" algn="l">
              <a:spcBef>
                <a:spcPts val="1200"/>
              </a:spcBef>
              <a:spcAft>
                <a:spcPts val="0"/>
              </a:spcAft>
              <a:buNone/>
            </a:pPr>
            <a:r>
              <a:rPr lang="en-GB"/>
              <a:t>Lowest account average: 	</a:t>
            </a:r>
            <a:r>
              <a:rPr lang="en-GB">
                <a:solidFill>
                  <a:schemeClr val="accent4"/>
                </a:solidFill>
              </a:rPr>
              <a:t>1.64%</a:t>
            </a:r>
            <a:br>
              <a:rPr lang="en-GB"/>
            </a:br>
            <a:r>
              <a:rPr lang="en-GB"/>
              <a:t>(international aid)</a:t>
            </a:r>
            <a:endParaRPr/>
          </a:p>
          <a:p>
            <a:pPr indent="0" lvl="0" marL="0" rtl="0" algn="l">
              <a:spcBef>
                <a:spcPts val="1200"/>
              </a:spcBef>
              <a:spcAft>
                <a:spcPts val="0"/>
              </a:spcAft>
              <a:buNone/>
            </a:pPr>
            <a:r>
              <a:rPr lang="en-GB"/>
              <a:t>Highest account average: 	</a:t>
            </a:r>
            <a:r>
              <a:rPr lang="en-GB">
                <a:solidFill>
                  <a:schemeClr val="accent4"/>
                </a:solidFill>
              </a:rPr>
              <a:t>3.53%</a:t>
            </a:r>
            <a:br>
              <a:rPr lang="en-GB"/>
            </a:br>
            <a:r>
              <a:rPr lang="en-GB"/>
              <a:t>(cerebral palsy)</a:t>
            </a:r>
            <a:endParaRPr/>
          </a:p>
          <a:p>
            <a:pPr indent="0" lvl="0" marL="0" rtl="0" algn="l">
              <a:spcBef>
                <a:spcPts val="1200"/>
              </a:spcBef>
              <a:spcAft>
                <a:spcPts val="0"/>
              </a:spcAft>
              <a:buNone/>
            </a:pPr>
            <a:r>
              <a:rPr lang="en-GB"/>
              <a:t>Overall average: 			</a:t>
            </a:r>
            <a:r>
              <a:rPr lang="en-GB">
                <a:solidFill>
                  <a:schemeClr val="accent4"/>
                </a:solidFill>
              </a:rPr>
              <a:t>2.3%</a:t>
            </a:r>
            <a:endParaRPr>
              <a:solidFill>
                <a:schemeClr val="accent4"/>
              </a:solidFill>
            </a:endParaRPr>
          </a:p>
          <a:p>
            <a:pPr indent="0" lvl="0" marL="0" rtl="0" algn="l">
              <a:spcBef>
                <a:spcPts val="1200"/>
              </a:spcBef>
              <a:spcAft>
                <a:spcPts val="0"/>
              </a:spcAft>
              <a:buNone/>
            </a:pPr>
            <a:r>
              <a:t/>
            </a:r>
            <a:endParaRPr i="1"/>
          </a:p>
          <a:p>
            <a:pPr indent="0" lvl="0" marL="0" rtl="0" algn="l">
              <a:spcBef>
                <a:spcPts val="1200"/>
              </a:spcBef>
              <a:spcAft>
                <a:spcPts val="1200"/>
              </a:spcAft>
              <a:buNone/>
            </a:pPr>
            <a:r>
              <a:rPr i="1" lang="en-GB"/>
              <a:t>No minimum CTR rule</a:t>
            </a:r>
            <a:endParaRPr i="1"/>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7"/>
          <p:cNvSpPr txBox="1"/>
          <p:nvPr>
            <p:ph type="title"/>
          </p:nvPr>
        </p:nvSpPr>
        <p:spPr>
          <a:xfrm>
            <a:off x="311700" y="1402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GB"/>
              <a:t>Demographic differences</a:t>
            </a:r>
            <a:endParaRPr b="1"/>
          </a:p>
        </p:txBody>
      </p:sp>
      <p:sp>
        <p:nvSpPr>
          <p:cNvPr id="146" name="Google Shape;146;p27"/>
          <p:cNvSpPr txBox="1"/>
          <p:nvPr>
            <p:ph idx="1" type="body"/>
          </p:nvPr>
        </p:nvSpPr>
        <p:spPr>
          <a:xfrm>
            <a:off x="311700" y="847675"/>
            <a:ext cx="3999900" cy="32958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GB">
                <a:solidFill>
                  <a:schemeClr val="accent4"/>
                </a:solidFill>
              </a:rPr>
              <a:t>GOOGLE</a:t>
            </a:r>
            <a:endParaRPr b="1">
              <a:solidFill>
                <a:schemeClr val="accent4"/>
              </a:solidFill>
            </a:endParaRPr>
          </a:p>
          <a:p>
            <a:pPr indent="0" lvl="0" marL="0" rtl="0" algn="l">
              <a:spcBef>
                <a:spcPts val="1200"/>
              </a:spcBef>
              <a:spcAft>
                <a:spcPts val="0"/>
              </a:spcAft>
              <a:buNone/>
            </a:pPr>
            <a:r>
              <a:rPr lang="en-GB"/>
              <a:t>Younger</a:t>
            </a:r>
            <a:endParaRPr/>
          </a:p>
          <a:p>
            <a:pPr indent="0" lvl="0" marL="0" rtl="0" algn="l">
              <a:spcBef>
                <a:spcPts val="1200"/>
              </a:spcBef>
              <a:spcAft>
                <a:spcPts val="0"/>
              </a:spcAft>
              <a:buNone/>
            </a:pPr>
            <a:r>
              <a:rPr lang="en-GB"/>
              <a:t>More international</a:t>
            </a:r>
            <a:endParaRPr/>
          </a:p>
          <a:p>
            <a:pPr indent="0" lvl="0" marL="0" rtl="0" algn="l">
              <a:spcBef>
                <a:spcPts val="1200"/>
              </a:spcBef>
              <a:spcAft>
                <a:spcPts val="0"/>
              </a:spcAft>
              <a:buNone/>
            </a:pPr>
            <a:r>
              <a:rPr lang="en-GB"/>
              <a:t>More computer literate</a:t>
            </a:r>
            <a:endParaRPr/>
          </a:p>
          <a:p>
            <a:pPr indent="0" lvl="0" marL="0" rtl="0" algn="l">
              <a:spcBef>
                <a:spcPts val="1200"/>
              </a:spcBef>
              <a:spcAft>
                <a:spcPts val="1200"/>
              </a:spcAft>
              <a:buNone/>
            </a:pPr>
            <a:r>
              <a:rPr lang="en-GB"/>
              <a:t>More likely to volunteer or get involved in activism</a:t>
            </a:r>
            <a:endParaRPr/>
          </a:p>
        </p:txBody>
      </p:sp>
      <p:sp>
        <p:nvSpPr>
          <p:cNvPr id="147" name="Google Shape;147;p27"/>
          <p:cNvSpPr txBox="1"/>
          <p:nvPr>
            <p:ph idx="2" type="body"/>
          </p:nvPr>
        </p:nvSpPr>
        <p:spPr>
          <a:xfrm>
            <a:off x="4832400" y="847675"/>
            <a:ext cx="3999900" cy="36942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b="1" lang="en-GB">
                <a:solidFill>
                  <a:schemeClr val="accent4"/>
                </a:solidFill>
              </a:rPr>
              <a:t>MICROSOFT</a:t>
            </a:r>
            <a:endParaRPr b="1">
              <a:solidFill>
                <a:schemeClr val="accent4"/>
              </a:solidFill>
            </a:endParaRPr>
          </a:p>
          <a:p>
            <a:pPr indent="0" lvl="0" marL="0" rtl="0" algn="l">
              <a:spcBef>
                <a:spcPts val="1200"/>
              </a:spcBef>
              <a:spcAft>
                <a:spcPts val="0"/>
              </a:spcAft>
              <a:buNone/>
            </a:pPr>
            <a:r>
              <a:rPr lang="en-GB"/>
              <a:t>Older</a:t>
            </a:r>
            <a:endParaRPr/>
          </a:p>
          <a:p>
            <a:pPr indent="0" lvl="0" marL="0" rtl="0" algn="l">
              <a:spcBef>
                <a:spcPts val="1200"/>
              </a:spcBef>
              <a:spcAft>
                <a:spcPts val="0"/>
              </a:spcAft>
              <a:buNone/>
            </a:pPr>
            <a:r>
              <a:rPr lang="en-GB"/>
              <a:t>In the US</a:t>
            </a:r>
            <a:endParaRPr/>
          </a:p>
          <a:p>
            <a:pPr indent="0" lvl="0" marL="0" rtl="0" algn="l">
              <a:spcBef>
                <a:spcPts val="1200"/>
              </a:spcBef>
              <a:spcAft>
                <a:spcPts val="0"/>
              </a:spcAft>
              <a:buNone/>
            </a:pPr>
            <a:r>
              <a:rPr lang="en-GB"/>
              <a:t>Higher level of education</a:t>
            </a:r>
            <a:endParaRPr/>
          </a:p>
          <a:p>
            <a:pPr indent="0" lvl="0" marL="0" rtl="0" algn="l">
              <a:spcBef>
                <a:spcPts val="1200"/>
              </a:spcBef>
              <a:spcAft>
                <a:spcPts val="0"/>
              </a:spcAft>
              <a:buNone/>
            </a:pPr>
            <a:r>
              <a:rPr lang="en-GB"/>
              <a:t>Higher income</a:t>
            </a:r>
            <a:endParaRPr/>
          </a:p>
          <a:p>
            <a:pPr indent="0" lvl="0" marL="0" rtl="0" algn="l">
              <a:spcBef>
                <a:spcPts val="1200"/>
              </a:spcBef>
              <a:spcAft>
                <a:spcPts val="0"/>
              </a:spcAft>
              <a:buNone/>
            </a:pPr>
            <a:r>
              <a:rPr lang="en-GB"/>
              <a:t>Bigger spenders online</a:t>
            </a:r>
            <a:endParaRPr/>
          </a:p>
          <a:p>
            <a:pPr indent="0" lvl="0" marL="0" rtl="0" algn="l">
              <a:spcBef>
                <a:spcPts val="1200"/>
              </a:spcBef>
              <a:spcAft>
                <a:spcPts val="0"/>
              </a:spcAft>
              <a:buNone/>
            </a:pPr>
            <a:r>
              <a:rPr lang="en-GB"/>
              <a:t>More likely to be parents</a:t>
            </a:r>
            <a:endParaRPr/>
          </a:p>
          <a:p>
            <a:pPr indent="0" lvl="0" marL="0" rtl="0" algn="l">
              <a:spcBef>
                <a:spcPts val="1200"/>
              </a:spcBef>
              <a:spcAft>
                <a:spcPts val="1200"/>
              </a:spcAft>
              <a:buNone/>
            </a:pPr>
            <a:r>
              <a:rPr lang="en-GB"/>
              <a:t>More likely to donate, and donate higher amounts</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8"/>
          <p:cNvSpPr txBox="1"/>
          <p:nvPr/>
        </p:nvSpPr>
        <p:spPr>
          <a:xfrm>
            <a:off x="317775" y="3287200"/>
            <a:ext cx="8247300" cy="1293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sz="1800">
                <a:solidFill>
                  <a:schemeClr val="dk1"/>
                </a:solidFill>
              </a:rPr>
              <a:t>Near-identical campaigns ran on each platform</a:t>
            </a:r>
            <a:endParaRPr sz="1800">
              <a:solidFill>
                <a:schemeClr val="dk1"/>
              </a:solidFill>
            </a:endParaRPr>
          </a:p>
          <a:p>
            <a:pPr indent="0" lvl="0" marL="0" rtl="0" algn="l">
              <a:spcBef>
                <a:spcPts val="0"/>
              </a:spcBef>
              <a:spcAft>
                <a:spcPts val="0"/>
              </a:spcAft>
              <a:buNone/>
            </a:pPr>
            <a:r>
              <a:t/>
            </a:r>
            <a:endParaRPr sz="1800">
              <a:solidFill>
                <a:schemeClr val="dk1"/>
              </a:solidFill>
            </a:endParaRPr>
          </a:p>
          <a:p>
            <a:pPr indent="0" lvl="0" marL="0" rtl="0" algn="l">
              <a:spcBef>
                <a:spcPts val="0"/>
              </a:spcBef>
              <a:spcAft>
                <a:spcPts val="0"/>
              </a:spcAft>
              <a:buNone/>
            </a:pPr>
            <a:r>
              <a:rPr lang="en-GB" sz="1800">
                <a:solidFill>
                  <a:schemeClr val="dk1"/>
                </a:solidFill>
              </a:rPr>
              <a:t>Remember that during this period the Microsoft Grant budget was &lt; one third of the Google Grant</a:t>
            </a:r>
            <a:endParaRPr sz="1800">
              <a:solidFill>
                <a:schemeClr val="dk1"/>
              </a:solidFill>
            </a:endParaRPr>
          </a:p>
        </p:txBody>
      </p:sp>
      <p:sp>
        <p:nvSpPr>
          <p:cNvPr id="153" name="Google Shape;153;p28"/>
          <p:cNvSpPr txBox="1"/>
          <p:nvPr>
            <p:ph type="title"/>
          </p:nvPr>
        </p:nvSpPr>
        <p:spPr>
          <a:xfrm>
            <a:off x="311700" y="1402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GB"/>
              <a:t>Donations (example: a UK mother and baby charity)</a:t>
            </a:r>
            <a:endParaRPr b="1"/>
          </a:p>
        </p:txBody>
      </p:sp>
      <p:sp>
        <p:nvSpPr>
          <p:cNvPr id="154" name="Google Shape;154;p28"/>
          <p:cNvSpPr txBox="1"/>
          <p:nvPr>
            <p:ph idx="1" type="body"/>
          </p:nvPr>
        </p:nvSpPr>
        <p:spPr>
          <a:xfrm>
            <a:off x="311700" y="847675"/>
            <a:ext cx="39999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GB">
                <a:solidFill>
                  <a:schemeClr val="accent4"/>
                </a:solidFill>
              </a:rPr>
              <a:t>GOOGLE</a:t>
            </a:r>
            <a:endParaRPr b="1">
              <a:solidFill>
                <a:schemeClr val="accent4"/>
              </a:solidFill>
            </a:endParaRPr>
          </a:p>
          <a:p>
            <a:pPr indent="0" lvl="0" marL="0" rtl="0" algn="l">
              <a:spcBef>
                <a:spcPts val="1200"/>
              </a:spcBef>
              <a:spcAft>
                <a:spcPts val="0"/>
              </a:spcAft>
              <a:buNone/>
            </a:pPr>
            <a:r>
              <a:rPr lang="en-GB"/>
              <a:t>One-off d</a:t>
            </a:r>
            <a:r>
              <a:rPr lang="en-GB"/>
              <a:t>onations:		</a:t>
            </a:r>
            <a:r>
              <a:rPr lang="en-GB">
                <a:solidFill>
                  <a:schemeClr val="accent4"/>
                </a:solidFill>
              </a:rPr>
              <a:t>10</a:t>
            </a:r>
            <a:endParaRPr>
              <a:solidFill>
                <a:schemeClr val="accent4"/>
              </a:solidFill>
            </a:endParaRPr>
          </a:p>
          <a:p>
            <a:pPr indent="457200" lvl="0" marL="0" rtl="0" algn="l">
              <a:spcBef>
                <a:spcPts val="1200"/>
              </a:spcBef>
              <a:spcAft>
                <a:spcPts val="0"/>
              </a:spcAft>
              <a:buNone/>
            </a:pPr>
            <a:r>
              <a:rPr lang="en-GB"/>
              <a:t>Avg. amount:			</a:t>
            </a:r>
            <a:r>
              <a:rPr lang="en-GB">
                <a:solidFill>
                  <a:schemeClr val="accent4"/>
                </a:solidFill>
              </a:rPr>
              <a:t>$35</a:t>
            </a:r>
            <a:endParaRPr>
              <a:solidFill>
                <a:schemeClr val="accent4"/>
              </a:solidFill>
            </a:endParaRPr>
          </a:p>
          <a:p>
            <a:pPr indent="0" lvl="0" marL="0" rtl="0" algn="l">
              <a:spcBef>
                <a:spcPts val="1200"/>
              </a:spcBef>
              <a:spcAft>
                <a:spcPts val="0"/>
              </a:spcAft>
              <a:buNone/>
            </a:pPr>
            <a:r>
              <a:rPr lang="en-GB"/>
              <a:t>Monthly donations:		</a:t>
            </a:r>
            <a:r>
              <a:rPr lang="en-GB">
                <a:solidFill>
                  <a:schemeClr val="accent4"/>
                </a:solidFill>
              </a:rPr>
              <a:t>2</a:t>
            </a:r>
            <a:endParaRPr>
              <a:solidFill>
                <a:schemeClr val="accent4"/>
              </a:solidFill>
            </a:endParaRPr>
          </a:p>
          <a:p>
            <a:pPr indent="457200" lvl="0" marL="0" rtl="0" algn="l">
              <a:spcBef>
                <a:spcPts val="1200"/>
              </a:spcBef>
              <a:spcAft>
                <a:spcPts val="0"/>
              </a:spcAft>
              <a:buNone/>
            </a:pPr>
            <a:r>
              <a:rPr lang="en-GB"/>
              <a:t>Avg. amount:			</a:t>
            </a:r>
            <a:r>
              <a:rPr lang="en-GB">
                <a:solidFill>
                  <a:schemeClr val="accent4"/>
                </a:solidFill>
              </a:rPr>
              <a:t>$7</a:t>
            </a:r>
            <a:endParaRPr>
              <a:solidFill>
                <a:schemeClr val="accent4"/>
              </a:solidFill>
            </a:endParaRPr>
          </a:p>
          <a:p>
            <a:pPr indent="0" lvl="0" marL="0" rtl="0" algn="l">
              <a:spcBef>
                <a:spcPts val="1200"/>
              </a:spcBef>
              <a:spcAft>
                <a:spcPts val="0"/>
              </a:spcAft>
              <a:buNone/>
            </a:pPr>
            <a:r>
              <a:t/>
            </a:r>
            <a:endParaRPr b="1">
              <a:solidFill>
                <a:schemeClr val="accent4"/>
              </a:solidFill>
            </a:endParaRPr>
          </a:p>
          <a:p>
            <a:pPr indent="0" lvl="0" marL="0" rtl="0" algn="l">
              <a:spcBef>
                <a:spcPts val="1200"/>
              </a:spcBef>
              <a:spcAft>
                <a:spcPts val="1200"/>
              </a:spcAft>
              <a:buNone/>
            </a:pPr>
            <a:r>
              <a:t/>
            </a:r>
            <a:endParaRPr/>
          </a:p>
        </p:txBody>
      </p:sp>
      <p:sp>
        <p:nvSpPr>
          <p:cNvPr id="155" name="Google Shape;155;p28"/>
          <p:cNvSpPr txBox="1"/>
          <p:nvPr>
            <p:ph idx="2" type="body"/>
          </p:nvPr>
        </p:nvSpPr>
        <p:spPr>
          <a:xfrm>
            <a:off x="4832400" y="847675"/>
            <a:ext cx="3999900" cy="2478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GB">
                <a:solidFill>
                  <a:schemeClr val="accent4"/>
                </a:solidFill>
              </a:rPr>
              <a:t>MICROSOFT</a:t>
            </a:r>
            <a:endParaRPr b="1">
              <a:solidFill>
                <a:schemeClr val="accent4"/>
              </a:solidFill>
            </a:endParaRPr>
          </a:p>
          <a:p>
            <a:pPr indent="0" lvl="0" marL="0" rtl="0" algn="l">
              <a:spcBef>
                <a:spcPts val="1200"/>
              </a:spcBef>
              <a:spcAft>
                <a:spcPts val="0"/>
              </a:spcAft>
              <a:buNone/>
            </a:pPr>
            <a:r>
              <a:rPr lang="en-GB"/>
              <a:t>One-off donations:		</a:t>
            </a:r>
            <a:r>
              <a:rPr lang="en-GB">
                <a:solidFill>
                  <a:schemeClr val="accent4"/>
                </a:solidFill>
              </a:rPr>
              <a:t>34</a:t>
            </a:r>
            <a:endParaRPr>
              <a:solidFill>
                <a:schemeClr val="accent4"/>
              </a:solidFill>
            </a:endParaRPr>
          </a:p>
          <a:p>
            <a:pPr indent="457200" lvl="0" marL="0" rtl="0" algn="l">
              <a:spcBef>
                <a:spcPts val="1200"/>
              </a:spcBef>
              <a:spcAft>
                <a:spcPts val="0"/>
              </a:spcAft>
              <a:buNone/>
            </a:pPr>
            <a:r>
              <a:rPr lang="en-GB"/>
              <a:t>Avg. amount:			</a:t>
            </a:r>
            <a:r>
              <a:rPr lang="en-GB">
                <a:solidFill>
                  <a:schemeClr val="accent4"/>
                </a:solidFill>
              </a:rPr>
              <a:t>$170</a:t>
            </a:r>
            <a:endParaRPr>
              <a:solidFill>
                <a:schemeClr val="accent4"/>
              </a:solidFill>
            </a:endParaRPr>
          </a:p>
          <a:p>
            <a:pPr indent="0" lvl="0" marL="0" rtl="0" algn="l">
              <a:spcBef>
                <a:spcPts val="1200"/>
              </a:spcBef>
              <a:spcAft>
                <a:spcPts val="0"/>
              </a:spcAft>
              <a:buNone/>
            </a:pPr>
            <a:r>
              <a:rPr lang="en-GB"/>
              <a:t>Monthly donations:		</a:t>
            </a:r>
            <a:r>
              <a:rPr lang="en-GB">
                <a:solidFill>
                  <a:schemeClr val="accent4"/>
                </a:solidFill>
              </a:rPr>
              <a:t>7</a:t>
            </a:r>
            <a:endParaRPr>
              <a:solidFill>
                <a:schemeClr val="accent4"/>
              </a:solidFill>
            </a:endParaRPr>
          </a:p>
          <a:p>
            <a:pPr indent="457200" lvl="0" marL="0" rtl="0" algn="l">
              <a:spcBef>
                <a:spcPts val="1200"/>
              </a:spcBef>
              <a:spcAft>
                <a:spcPts val="1200"/>
              </a:spcAft>
              <a:buNone/>
            </a:pPr>
            <a:r>
              <a:rPr lang="en-GB"/>
              <a:t>Avg. amount:			</a:t>
            </a:r>
            <a:r>
              <a:rPr lang="en-GB">
                <a:solidFill>
                  <a:schemeClr val="accent4"/>
                </a:solidFill>
              </a:rPr>
              <a:t>$10</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29"/>
          <p:cNvSpPr txBox="1"/>
          <p:nvPr>
            <p:ph type="title"/>
          </p:nvPr>
        </p:nvSpPr>
        <p:spPr>
          <a:xfrm>
            <a:off x="311700" y="1402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GB"/>
              <a:t>Audience targeting methods</a:t>
            </a:r>
            <a:endParaRPr b="1"/>
          </a:p>
        </p:txBody>
      </p:sp>
      <p:sp>
        <p:nvSpPr>
          <p:cNvPr id="161" name="Google Shape;161;p29"/>
          <p:cNvSpPr txBox="1"/>
          <p:nvPr>
            <p:ph idx="1" type="body"/>
          </p:nvPr>
        </p:nvSpPr>
        <p:spPr>
          <a:xfrm>
            <a:off x="311700" y="847675"/>
            <a:ext cx="3999900" cy="3517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GB">
                <a:solidFill>
                  <a:schemeClr val="accent4"/>
                </a:solidFill>
              </a:rPr>
              <a:t>GOOGLE</a:t>
            </a:r>
            <a:endParaRPr b="1">
              <a:solidFill>
                <a:schemeClr val="accent4"/>
              </a:solidFill>
            </a:endParaRPr>
          </a:p>
          <a:p>
            <a:pPr indent="0" lvl="0" marL="0" rtl="0" algn="l">
              <a:spcBef>
                <a:spcPts val="1200"/>
              </a:spcBef>
              <a:spcAft>
                <a:spcPts val="0"/>
              </a:spcAft>
              <a:buNone/>
            </a:pPr>
            <a:r>
              <a:rPr lang="en-GB"/>
              <a:t>Age, gender, household income</a:t>
            </a:r>
            <a:endParaRPr/>
          </a:p>
          <a:p>
            <a:pPr indent="0" lvl="0" marL="0" rtl="0" algn="l">
              <a:spcBef>
                <a:spcPts val="1200"/>
              </a:spcBef>
              <a:spcAft>
                <a:spcPts val="0"/>
              </a:spcAft>
              <a:buNone/>
            </a:pPr>
            <a:r>
              <a:rPr lang="en-GB"/>
              <a:t>Interests</a:t>
            </a:r>
            <a:endParaRPr/>
          </a:p>
          <a:p>
            <a:pPr indent="0" lvl="0" marL="0" rtl="0" algn="l">
              <a:spcBef>
                <a:spcPts val="1200"/>
              </a:spcBef>
              <a:spcAft>
                <a:spcPts val="0"/>
              </a:spcAft>
              <a:buNone/>
            </a:pPr>
            <a:r>
              <a:rPr lang="en-GB"/>
              <a:t>Industry</a:t>
            </a:r>
            <a:endParaRPr/>
          </a:p>
          <a:p>
            <a:pPr indent="0" lvl="0" marL="0" rtl="0" algn="l">
              <a:spcBef>
                <a:spcPts val="1200"/>
              </a:spcBef>
              <a:spcAft>
                <a:spcPts val="0"/>
              </a:spcAft>
              <a:buNone/>
            </a:pPr>
            <a:r>
              <a:rPr lang="en-GB"/>
              <a:t>Remarketing</a:t>
            </a:r>
            <a:endParaRPr/>
          </a:p>
          <a:p>
            <a:pPr indent="0" lvl="0" marL="0" rtl="0" algn="l">
              <a:spcBef>
                <a:spcPts val="1200"/>
              </a:spcBef>
              <a:spcAft>
                <a:spcPts val="1200"/>
              </a:spcAft>
              <a:buNone/>
            </a:pPr>
            <a:r>
              <a:rPr i="1" lang="en-GB"/>
              <a:t>But using too-narrow targeting can flatline impressions</a:t>
            </a:r>
            <a:endParaRPr i="1"/>
          </a:p>
        </p:txBody>
      </p:sp>
      <p:sp>
        <p:nvSpPr>
          <p:cNvPr id="162" name="Google Shape;162;p29"/>
          <p:cNvSpPr txBox="1"/>
          <p:nvPr>
            <p:ph idx="2" type="body"/>
          </p:nvPr>
        </p:nvSpPr>
        <p:spPr>
          <a:xfrm>
            <a:off x="4832400" y="847675"/>
            <a:ext cx="3999900" cy="3402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GB">
                <a:solidFill>
                  <a:schemeClr val="accent4"/>
                </a:solidFill>
              </a:rPr>
              <a:t>MICROSOFT</a:t>
            </a:r>
            <a:endParaRPr b="1">
              <a:solidFill>
                <a:schemeClr val="accent4"/>
              </a:solidFill>
            </a:endParaRPr>
          </a:p>
          <a:p>
            <a:pPr indent="0" lvl="0" marL="0" rtl="0" algn="l">
              <a:spcBef>
                <a:spcPts val="1200"/>
              </a:spcBef>
              <a:spcAft>
                <a:spcPts val="0"/>
              </a:spcAft>
              <a:buNone/>
            </a:pPr>
            <a:r>
              <a:rPr lang="en-GB"/>
              <a:t>Same as Google, plus…</a:t>
            </a:r>
            <a:endParaRPr/>
          </a:p>
          <a:p>
            <a:pPr indent="0" lvl="0" marL="0" rtl="0" algn="l">
              <a:spcBef>
                <a:spcPts val="1200"/>
              </a:spcBef>
              <a:spcAft>
                <a:spcPts val="0"/>
              </a:spcAft>
              <a:buNone/>
            </a:pPr>
            <a:r>
              <a:rPr lang="en-GB"/>
              <a:t>Job roles</a:t>
            </a:r>
            <a:endParaRPr/>
          </a:p>
          <a:p>
            <a:pPr indent="0" lvl="0" marL="0" rtl="0" algn="l">
              <a:spcBef>
                <a:spcPts val="1200"/>
              </a:spcBef>
              <a:spcAft>
                <a:spcPts val="0"/>
              </a:spcAft>
              <a:buNone/>
            </a:pPr>
            <a:r>
              <a:rPr lang="en-GB"/>
              <a:t>Working in specific companies</a:t>
            </a:r>
            <a:endParaRPr/>
          </a:p>
          <a:p>
            <a:pPr indent="0" lvl="0" marL="0" rtl="0" algn="l">
              <a:spcBef>
                <a:spcPts val="1200"/>
              </a:spcBef>
              <a:spcAft>
                <a:spcPts val="0"/>
              </a:spcAft>
              <a:buNone/>
            </a:pPr>
            <a:r>
              <a:t/>
            </a:r>
            <a:endParaRPr/>
          </a:p>
          <a:p>
            <a:pPr indent="0" lvl="0" marL="0" rtl="0" algn="l">
              <a:spcBef>
                <a:spcPts val="1200"/>
              </a:spcBef>
              <a:spcAft>
                <a:spcPts val="1200"/>
              </a:spcAft>
              <a:buNone/>
            </a:pPr>
            <a:r>
              <a:rPr i="1" lang="en-GB"/>
              <a:t>Can often get a high level of traffic even with narrow targeting</a:t>
            </a:r>
            <a:endParaRPr i="1"/>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30"/>
          <p:cNvSpPr txBox="1"/>
          <p:nvPr>
            <p:ph type="title"/>
          </p:nvPr>
        </p:nvSpPr>
        <p:spPr>
          <a:xfrm>
            <a:off x="311700" y="1402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GB"/>
              <a:t>Remarketing</a:t>
            </a:r>
            <a:endParaRPr b="1"/>
          </a:p>
        </p:txBody>
      </p:sp>
      <p:sp>
        <p:nvSpPr>
          <p:cNvPr id="168" name="Google Shape;168;p30"/>
          <p:cNvSpPr txBox="1"/>
          <p:nvPr>
            <p:ph idx="1" type="body"/>
          </p:nvPr>
        </p:nvSpPr>
        <p:spPr>
          <a:xfrm>
            <a:off x="311700" y="847675"/>
            <a:ext cx="3999900" cy="35172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b="1" lang="en-GB">
                <a:solidFill>
                  <a:schemeClr val="accent4"/>
                </a:solidFill>
              </a:rPr>
              <a:t>GOOGLE</a:t>
            </a:r>
            <a:endParaRPr b="1">
              <a:solidFill>
                <a:schemeClr val="accent4"/>
              </a:solidFill>
            </a:endParaRPr>
          </a:p>
          <a:p>
            <a:pPr indent="0" lvl="0" marL="0" rtl="0" algn="l">
              <a:spcBef>
                <a:spcPts val="1200"/>
              </a:spcBef>
              <a:spcAft>
                <a:spcPts val="0"/>
              </a:spcAft>
              <a:buNone/>
            </a:pPr>
            <a:r>
              <a:rPr lang="en-GB"/>
              <a:t>Only available in Ad Grants since early 2018</a:t>
            </a:r>
            <a:endParaRPr/>
          </a:p>
          <a:p>
            <a:pPr indent="0" lvl="0" marL="0" rtl="0" algn="l">
              <a:spcBef>
                <a:spcPts val="1200"/>
              </a:spcBef>
              <a:spcAft>
                <a:spcPts val="0"/>
              </a:spcAft>
              <a:buNone/>
            </a:pPr>
            <a:r>
              <a:rPr lang="en-GB"/>
              <a:t>Limited in its reach because of impression suppression</a:t>
            </a:r>
            <a:endParaRPr/>
          </a:p>
          <a:p>
            <a:pPr indent="0" lvl="0" marL="0" rtl="0" algn="l">
              <a:spcBef>
                <a:spcPts val="1200"/>
              </a:spcBef>
              <a:spcAft>
                <a:spcPts val="0"/>
              </a:spcAft>
              <a:buNone/>
            </a:pPr>
            <a:r>
              <a:rPr lang="en-GB"/>
              <a:t>Easy to set up audiences using Google Analytics</a:t>
            </a:r>
            <a:endParaRPr/>
          </a:p>
          <a:p>
            <a:pPr indent="0" lvl="0" marL="0" rtl="0" algn="l">
              <a:spcBef>
                <a:spcPts val="1200"/>
              </a:spcBef>
              <a:spcAft>
                <a:spcPts val="1200"/>
              </a:spcAft>
              <a:buNone/>
            </a:pPr>
            <a:r>
              <a:rPr lang="en-GB"/>
              <a:t>Useful for bigger-spending nonprofits with well-visited websites</a:t>
            </a:r>
            <a:endParaRPr/>
          </a:p>
        </p:txBody>
      </p:sp>
      <p:sp>
        <p:nvSpPr>
          <p:cNvPr id="169" name="Google Shape;169;p30"/>
          <p:cNvSpPr txBox="1"/>
          <p:nvPr>
            <p:ph idx="2" type="body"/>
          </p:nvPr>
        </p:nvSpPr>
        <p:spPr>
          <a:xfrm>
            <a:off x="4832400" y="847675"/>
            <a:ext cx="3999900" cy="34029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b="1" lang="en-GB">
                <a:solidFill>
                  <a:schemeClr val="accent4"/>
                </a:solidFill>
              </a:rPr>
              <a:t>MICROSOFT</a:t>
            </a:r>
            <a:endParaRPr b="1">
              <a:solidFill>
                <a:schemeClr val="accent4"/>
              </a:solidFill>
            </a:endParaRPr>
          </a:p>
          <a:p>
            <a:pPr indent="0" lvl="0" marL="0" rtl="0" algn="l">
              <a:spcBef>
                <a:spcPts val="1200"/>
              </a:spcBef>
              <a:spcAft>
                <a:spcPts val="0"/>
              </a:spcAft>
              <a:buNone/>
            </a:pPr>
            <a:r>
              <a:rPr lang="en-GB"/>
              <a:t>Available</a:t>
            </a:r>
            <a:endParaRPr/>
          </a:p>
          <a:p>
            <a:pPr indent="0" lvl="0" marL="0" rtl="0" algn="l">
              <a:spcBef>
                <a:spcPts val="1200"/>
              </a:spcBef>
              <a:spcAft>
                <a:spcPts val="0"/>
              </a:spcAft>
              <a:buNone/>
            </a:pPr>
            <a:r>
              <a:rPr lang="en-GB"/>
              <a:t>Ads are likely to be shown to a niche audience</a:t>
            </a:r>
            <a:endParaRPr/>
          </a:p>
          <a:p>
            <a:pPr indent="0" lvl="0" marL="0" rtl="0" algn="l">
              <a:spcBef>
                <a:spcPts val="1200"/>
              </a:spcBef>
              <a:spcAft>
                <a:spcPts val="0"/>
              </a:spcAft>
              <a:buNone/>
            </a:pPr>
            <a:r>
              <a:rPr lang="en-GB"/>
              <a:t>Not such a straightforward process to set up custom audiences</a:t>
            </a:r>
            <a:endParaRPr/>
          </a:p>
          <a:p>
            <a:pPr indent="0" lvl="0" marL="0" rtl="0" algn="l">
              <a:spcBef>
                <a:spcPts val="1200"/>
              </a:spcBef>
              <a:spcAft>
                <a:spcPts val="1200"/>
              </a:spcAft>
              <a:buNone/>
            </a:pPr>
            <a:r>
              <a:rPr lang="en-GB"/>
              <a:t>You might be able to run an entire campaign using competitive keywords and a sizable remarketing audience</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31"/>
          <p:cNvSpPr txBox="1"/>
          <p:nvPr>
            <p:ph type="title"/>
          </p:nvPr>
        </p:nvSpPr>
        <p:spPr>
          <a:xfrm>
            <a:off x="311700" y="1402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GB"/>
              <a:t>Do your audiences work in healthcare or education?</a:t>
            </a:r>
            <a:endParaRPr b="1"/>
          </a:p>
        </p:txBody>
      </p:sp>
      <p:sp>
        <p:nvSpPr>
          <p:cNvPr id="175" name="Google Shape;175;p31"/>
          <p:cNvSpPr txBox="1"/>
          <p:nvPr>
            <p:ph idx="2" type="body"/>
          </p:nvPr>
        </p:nvSpPr>
        <p:spPr>
          <a:xfrm>
            <a:off x="311600" y="847675"/>
            <a:ext cx="8520600" cy="3651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There are identical targeting options to reach people working in specific industries or with specific interests, which include:</a:t>
            </a:r>
            <a:endParaRPr/>
          </a:p>
          <a:p>
            <a:pPr indent="0" lvl="0" marL="0" rtl="0" algn="l">
              <a:spcBef>
                <a:spcPts val="1200"/>
              </a:spcBef>
              <a:spcAft>
                <a:spcPts val="0"/>
              </a:spcAft>
              <a:buNone/>
            </a:pPr>
            <a:r>
              <a:rPr lang="en-GB"/>
              <a:t>Education, healthcare, nursing education, medical education, medical jobs</a:t>
            </a:r>
            <a:endParaRPr/>
          </a:p>
          <a:p>
            <a:pPr indent="0" lvl="0" marL="0" rtl="0" algn="l">
              <a:spcBef>
                <a:spcPts val="1200"/>
              </a:spcBef>
              <a:spcAft>
                <a:spcPts val="0"/>
              </a:spcAft>
              <a:buNone/>
            </a:pPr>
            <a:r>
              <a:rPr lang="en-GB"/>
              <a:t>But these are much more effective in the Microsoft Ad Grant. Why?</a:t>
            </a:r>
            <a:endParaRPr/>
          </a:p>
          <a:p>
            <a:pPr indent="-342900" lvl="0" marL="457200" rtl="0" algn="l">
              <a:spcBef>
                <a:spcPts val="1200"/>
              </a:spcBef>
              <a:spcAft>
                <a:spcPts val="0"/>
              </a:spcAft>
              <a:buSzPts val="1800"/>
              <a:buChar char="-"/>
            </a:pPr>
            <a:r>
              <a:rPr lang="en-GB"/>
              <a:t>Impressions are not suppressed, so niche targeting can reach more people</a:t>
            </a:r>
            <a:endParaRPr/>
          </a:p>
          <a:p>
            <a:pPr indent="-342900" lvl="0" marL="457200" rtl="0" algn="l">
              <a:spcBef>
                <a:spcPts val="0"/>
              </a:spcBef>
              <a:spcAft>
                <a:spcPts val="0"/>
              </a:spcAft>
              <a:buSzPts val="1800"/>
              <a:buChar char="-"/>
            </a:pPr>
            <a:r>
              <a:rPr lang="en-GB"/>
              <a:t>Microsoft products including Bing are prevalent in colleges, hospitals, surgeries etc.</a:t>
            </a:r>
            <a:endParaRPr/>
          </a:p>
          <a:p>
            <a:pPr indent="-342900" lvl="0" marL="457200" rtl="0" algn="l">
              <a:spcBef>
                <a:spcPts val="0"/>
              </a:spcBef>
              <a:spcAft>
                <a:spcPts val="0"/>
              </a:spcAft>
              <a:buSzPts val="1800"/>
              <a:buChar char="-"/>
            </a:pPr>
            <a:r>
              <a:rPr lang="en-GB"/>
              <a:t>There are also job roles you can target for those industries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 name="Shape 62"/>
        <p:cNvGrpSpPr/>
        <p:nvPr/>
      </p:nvGrpSpPr>
      <p:grpSpPr>
        <a:xfrm>
          <a:off x="0" y="0"/>
          <a:ext cx="0" cy="0"/>
          <a:chOff x="0" y="0"/>
          <a:chExt cx="0" cy="0"/>
        </a:xfrm>
      </p:grpSpPr>
      <p:sp>
        <p:nvSpPr>
          <p:cNvPr id="63" name="Google Shape;63;p14"/>
          <p:cNvSpPr txBox="1"/>
          <p:nvPr>
            <p:ph idx="1" type="body"/>
          </p:nvPr>
        </p:nvSpPr>
        <p:spPr>
          <a:xfrm>
            <a:off x="311700" y="879800"/>
            <a:ext cx="8520600" cy="3689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sz="2200">
                <a:solidFill>
                  <a:schemeClr val="dk1"/>
                </a:solidFill>
              </a:rPr>
              <a:t>Google Ad Grant Certified Professional</a:t>
            </a:r>
            <a:endParaRPr sz="2200">
              <a:solidFill>
                <a:schemeClr val="dk1"/>
              </a:solidFill>
            </a:endParaRPr>
          </a:p>
          <a:p>
            <a:pPr indent="0" lvl="0" marL="0" rtl="0" algn="l">
              <a:spcBef>
                <a:spcPts val="1200"/>
              </a:spcBef>
              <a:spcAft>
                <a:spcPts val="0"/>
              </a:spcAft>
              <a:buNone/>
            </a:pPr>
            <a:r>
              <a:rPr lang="en-GB" sz="2200">
                <a:solidFill>
                  <a:schemeClr val="dk1"/>
                </a:solidFill>
              </a:rPr>
              <a:t>Google Product Expert—</a:t>
            </a:r>
            <a:r>
              <a:rPr lang="en-GB" sz="2200"/>
              <a:t>active in Ad Grant, Google Ads &amp; Search forums</a:t>
            </a:r>
            <a:endParaRPr sz="2200"/>
          </a:p>
          <a:p>
            <a:pPr indent="0" lvl="0" marL="0" rtl="0" algn="l">
              <a:spcBef>
                <a:spcPts val="1200"/>
              </a:spcBef>
              <a:spcAft>
                <a:spcPts val="0"/>
              </a:spcAft>
              <a:buNone/>
            </a:pPr>
            <a:r>
              <a:rPr lang="en-GB" sz="2200"/>
              <a:t>Trainer—Google Ads, Microsoft Ads, Google Analytics 4</a:t>
            </a:r>
            <a:endParaRPr sz="2200"/>
          </a:p>
          <a:p>
            <a:pPr indent="0" lvl="0" marL="0" rtl="0" algn="l">
              <a:spcBef>
                <a:spcPts val="1200"/>
              </a:spcBef>
              <a:spcAft>
                <a:spcPts val="1200"/>
              </a:spcAft>
              <a:buNone/>
            </a:pPr>
            <a:r>
              <a:rPr lang="en-GB" sz="2200">
                <a:solidFill>
                  <a:schemeClr val="dk1"/>
                </a:solidFill>
              </a:rPr>
              <a:t>Homestead in rur</a:t>
            </a:r>
            <a:r>
              <a:rPr lang="en-GB" sz="2200"/>
              <a:t>al </a:t>
            </a:r>
            <a:r>
              <a:rPr lang="en-GB" sz="2200">
                <a:solidFill>
                  <a:schemeClr val="dk1"/>
                </a:solidFill>
              </a:rPr>
              <a:t>France</a:t>
            </a:r>
            <a:r>
              <a:rPr lang="en-GB" sz="2200"/>
              <a:t>—</a:t>
            </a:r>
            <a:r>
              <a:rPr lang="en-GB" sz="2200">
                <a:solidFill>
                  <a:schemeClr val="dk1"/>
                </a:solidFill>
              </a:rPr>
              <a:t>14 acr</a:t>
            </a:r>
            <a:r>
              <a:rPr lang="en-GB" sz="2200"/>
              <a:t>es of woodland and pasture, orchards, </a:t>
            </a:r>
            <a:r>
              <a:rPr lang="en-GB" sz="2200"/>
              <a:t>food forest and edible hedges,</a:t>
            </a:r>
            <a:r>
              <a:rPr lang="en-GB" sz="2200">
                <a:solidFill>
                  <a:schemeClr val="dk1"/>
                </a:solidFill>
              </a:rPr>
              <a:t> sheep, </a:t>
            </a:r>
            <a:r>
              <a:rPr lang="en-GB" sz="2200"/>
              <a:t>and Gauloise Saumon Doré</a:t>
            </a:r>
            <a:r>
              <a:rPr lang="en-GB" sz="2200">
                <a:solidFill>
                  <a:schemeClr val="dk1"/>
                </a:solidFill>
              </a:rPr>
              <a:t> chicken</a:t>
            </a:r>
            <a:r>
              <a:rPr lang="en-GB" sz="2200"/>
              <a:t>s</a:t>
            </a:r>
            <a:endParaRPr sz="2200">
              <a:solidFill>
                <a:schemeClr val="dk1"/>
              </a:solidFill>
            </a:endParaRPr>
          </a:p>
        </p:txBody>
      </p:sp>
      <p:sp>
        <p:nvSpPr>
          <p:cNvPr id="64" name="Google Shape;64;p14"/>
          <p:cNvSpPr txBox="1"/>
          <p:nvPr>
            <p:ph type="title"/>
          </p:nvPr>
        </p:nvSpPr>
        <p:spPr>
          <a:xfrm>
            <a:off x="311700" y="1402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GB"/>
              <a:t>Jason King…</a:t>
            </a:r>
            <a:endParaRPr b="1"/>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32"/>
          <p:cNvSpPr txBox="1"/>
          <p:nvPr>
            <p:ph idx="1" type="body"/>
          </p:nvPr>
        </p:nvSpPr>
        <p:spPr>
          <a:xfrm>
            <a:off x="311700" y="879800"/>
            <a:ext cx="8520600" cy="3689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For</a:t>
            </a:r>
            <a:r>
              <a:rPr lang="en-GB"/>
              <a:t> nonprofits that are focused on the following areas:</a:t>
            </a:r>
            <a:endParaRPr/>
          </a:p>
          <a:p>
            <a:pPr indent="-342900" lvl="0" marL="457200" rtl="0" algn="l">
              <a:spcBef>
                <a:spcPts val="1200"/>
              </a:spcBef>
              <a:spcAft>
                <a:spcPts val="0"/>
              </a:spcAft>
              <a:buSzPts val="1800"/>
              <a:buChar char="●"/>
            </a:pPr>
            <a:r>
              <a:rPr lang="en-GB"/>
              <a:t>Racial and gender equity</a:t>
            </a:r>
            <a:endParaRPr/>
          </a:p>
          <a:p>
            <a:pPr indent="-342900" lvl="0" marL="457200" rtl="0" algn="l">
              <a:spcBef>
                <a:spcPts val="0"/>
              </a:spcBef>
              <a:spcAft>
                <a:spcPts val="0"/>
              </a:spcAft>
              <a:buSzPts val="1800"/>
              <a:buChar char="●"/>
            </a:pPr>
            <a:r>
              <a:rPr lang="en-GB"/>
              <a:t>Economic opportunity for professionals facing barriers</a:t>
            </a:r>
            <a:endParaRPr/>
          </a:p>
          <a:p>
            <a:pPr indent="-342900" lvl="0" marL="457200" rtl="0" algn="l">
              <a:spcBef>
                <a:spcPts val="0"/>
              </a:spcBef>
              <a:spcAft>
                <a:spcPts val="0"/>
              </a:spcAft>
              <a:buSzPts val="1800"/>
              <a:buChar char="●"/>
            </a:pPr>
            <a:r>
              <a:rPr lang="en-GB"/>
              <a:t>Environmental sustainability</a:t>
            </a:r>
            <a:endParaRPr/>
          </a:p>
          <a:p>
            <a:pPr indent="0" lvl="0" marL="0" rtl="0" algn="l">
              <a:spcBef>
                <a:spcPts val="1200"/>
              </a:spcBef>
              <a:spcAft>
                <a:spcPts val="0"/>
              </a:spcAft>
              <a:buNone/>
            </a:pPr>
            <a:r>
              <a:rPr lang="en-GB"/>
              <a:t>Opens a couple of times a year for new applications for short-term projects.</a:t>
            </a:r>
            <a:endParaRPr/>
          </a:p>
          <a:p>
            <a:pPr indent="0" lvl="0" marL="0" rtl="0" algn="l">
              <a:spcBef>
                <a:spcPts val="1200"/>
              </a:spcBef>
              <a:spcAft>
                <a:spcPts val="1200"/>
              </a:spcAft>
              <a:buNone/>
            </a:pPr>
            <a:r>
              <a:rPr lang="en-GB" u="sng">
                <a:solidFill>
                  <a:schemeClr val="hlink"/>
                </a:solidFill>
                <a:hlinkClick r:id="rId3"/>
              </a:rPr>
              <a:t>socialimpact.linkedin.com/nonprofits</a:t>
            </a:r>
            <a:endParaRPr/>
          </a:p>
        </p:txBody>
      </p:sp>
      <p:sp>
        <p:nvSpPr>
          <p:cNvPr id="181" name="Google Shape;181;p32"/>
          <p:cNvSpPr txBox="1"/>
          <p:nvPr>
            <p:ph type="title"/>
          </p:nvPr>
        </p:nvSpPr>
        <p:spPr>
          <a:xfrm>
            <a:off x="311700" y="1402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GB"/>
              <a:t>LinkedIn Ad Grant</a:t>
            </a:r>
            <a:endParaRPr b="1"/>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33"/>
          <p:cNvSpPr txBox="1"/>
          <p:nvPr>
            <p:ph type="title"/>
          </p:nvPr>
        </p:nvSpPr>
        <p:spPr>
          <a:xfrm>
            <a:off x="311700" y="1402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Also… p</a:t>
            </a:r>
            <a:r>
              <a:rPr lang="en-GB"/>
              <a:t>aid ads</a:t>
            </a:r>
            <a:endParaRPr/>
          </a:p>
        </p:txBody>
      </p:sp>
      <p:sp>
        <p:nvSpPr>
          <p:cNvPr id="187" name="Google Shape;187;p33"/>
          <p:cNvSpPr txBox="1"/>
          <p:nvPr>
            <p:ph idx="1" type="body"/>
          </p:nvPr>
        </p:nvSpPr>
        <p:spPr>
          <a:xfrm>
            <a:off x="311700" y="879800"/>
            <a:ext cx="8520600" cy="3689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Ad Grants are not the only way to advertise.</a:t>
            </a:r>
            <a:endParaRPr/>
          </a:p>
          <a:p>
            <a:pPr indent="0" lvl="0" marL="0" rtl="0" algn="l">
              <a:spcBef>
                <a:spcPts val="1200"/>
              </a:spcBef>
              <a:spcAft>
                <a:spcPts val="0"/>
              </a:spcAft>
              <a:buNone/>
            </a:pPr>
            <a:r>
              <a:rPr lang="en-GB"/>
              <a:t>Google requires you to run paid-for ads in a separate account to the grant. Generally you will get very different results as a paid account enables more competitive advertising.</a:t>
            </a:r>
            <a:endParaRPr/>
          </a:p>
          <a:p>
            <a:pPr indent="0" lvl="0" marL="0" rtl="0" algn="l">
              <a:spcBef>
                <a:spcPts val="1200"/>
              </a:spcBef>
              <a:spcAft>
                <a:spcPts val="0"/>
              </a:spcAft>
              <a:buNone/>
            </a:pPr>
            <a:r>
              <a:rPr lang="en-GB"/>
              <a:t>Microsoft allows you to run paid and grant ads in the same account. Generally you will get similar results in both.</a:t>
            </a:r>
            <a:endParaRPr/>
          </a:p>
          <a:p>
            <a:pPr indent="0" lvl="0" marL="0" rtl="0" algn="l">
              <a:spcBef>
                <a:spcPts val="1200"/>
              </a:spcBef>
              <a:spcAft>
                <a:spcPts val="0"/>
              </a:spcAft>
              <a:buNone/>
            </a:pPr>
            <a:r>
              <a:rPr lang="en-GB"/>
              <a:t>An advantage of paid ads in both platforms is that you can use other types of ad.</a:t>
            </a:r>
            <a:endParaRPr/>
          </a:p>
          <a:p>
            <a:pPr indent="0" lvl="0" marL="0" rtl="0" algn="l">
              <a:spcBef>
                <a:spcPts val="1200"/>
              </a:spcBef>
              <a:spcAft>
                <a:spcPts val="1200"/>
              </a:spcAft>
              <a:buNone/>
            </a:pPr>
            <a:r>
              <a:rPr lang="en-GB"/>
              <a:t>It’s a whole different conversation…</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5"/>
          <p:cNvSpPr txBox="1"/>
          <p:nvPr>
            <p:ph idx="4294967295" type="title"/>
          </p:nvPr>
        </p:nvSpPr>
        <p:spPr>
          <a:xfrm rot="254994">
            <a:off x="1271322" y="1446915"/>
            <a:ext cx="6582400" cy="2533271"/>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6000">
                <a:solidFill>
                  <a:schemeClr val="lt1"/>
                </a:solidFill>
                <a:highlight>
                  <a:schemeClr val="accent4"/>
                </a:highlight>
              </a:rPr>
              <a:t>warning—</a:t>
            </a:r>
            <a:r>
              <a:rPr b="1" lang="en-GB" sz="6000">
                <a:solidFill>
                  <a:schemeClr val="lt1"/>
                </a:solidFill>
                <a:highlight>
                  <a:schemeClr val="accent4"/>
                </a:highlight>
              </a:rPr>
              <a:t>there’s</a:t>
            </a:r>
            <a:r>
              <a:rPr b="1" lang="en-GB" sz="6000">
                <a:solidFill>
                  <a:schemeClr val="lt1"/>
                </a:solidFill>
                <a:highlight>
                  <a:schemeClr val="accent4"/>
                </a:highlight>
              </a:rPr>
              <a:t> jargon ahead!</a:t>
            </a:r>
            <a:endParaRPr b="1" sz="6000">
              <a:solidFill>
                <a:schemeClr val="lt1"/>
              </a:solidFill>
              <a:highlight>
                <a:schemeClr val="accent4"/>
              </a:highlight>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6"/>
          <p:cNvSpPr txBox="1"/>
          <p:nvPr>
            <p:ph type="title"/>
          </p:nvPr>
        </p:nvSpPr>
        <p:spPr>
          <a:xfrm>
            <a:off x="311700" y="769400"/>
            <a:ext cx="8520600" cy="33054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b="1" lang="en-GB"/>
              <a:t>Based on d</a:t>
            </a:r>
            <a:r>
              <a:rPr b="1" lang="en-GB"/>
              <a:t>ata from</a:t>
            </a:r>
            <a:br>
              <a:rPr lang="en-GB">
                <a:solidFill>
                  <a:schemeClr val="dk1"/>
                </a:solidFill>
              </a:rPr>
            </a:br>
            <a:endParaRPr>
              <a:solidFill>
                <a:schemeClr val="dk1"/>
              </a:solidFill>
            </a:endParaRPr>
          </a:p>
          <a:p>
            <a:pPr indent="0" lvl="0" marL="0" rtl="0" algn="l">
              <a:spcBef>
                <a:spcPts val="0"/>
              </a:spcBef>
              <a:spcAft>
                <a:spcPts val="0"/>
              </a:spcAft>
              <a:buNone/>
            </a:pPr>
            <a:r>
              <a:rPr lang="en-GB" sz="2000">
                <a:solidFill>
                  <a:schemeClr val="dk1"/>
                </a:solidFill>
              </a:rPr>
              <a:t>26 Google Grant accounts</a:t>
            </a:r>
            <a:br>
              <a:rPr lang="en-GB" sz="2000">
                <a:solidFill>
                  <a:schemeClr val="dk1"/>
                </a:solidFill>
              </a:rPr>
            </a:br>
            <a:br>
              <a:rPr lang="en-GB" sz="2000">
                <a:solidFill>
                  <a:schemeClr val="dk1"/>
                </a:solidFill>
              </a:rPr>
            </a:br>
            <a:r>
              <a:rPr lang="en-GB" sz="2000">
                <a:solidFill>
                  <a:schemeClr val="dk1"/>
                </a:solidFill>
              </a:rPr>
              <a:t>9 Microsoft Ads for Social Impact accounts</a:t>
            </a:r>
            <a:br>
              <a:rPr lang="en-GB" sz="2000">
                <a:solidFill>
                  <a:schemeClr val="dk1"/>
                </a:solidFill>
              </a:rPr>
            </a:br>
            <a:br>
              <a:rPr lang="en-GB" sz="2000">
                <a:solidFill>
                  <a:schemeClr val="dk1"/>
                </a:solidFill>
              </a:rPr>
            </a:br>
            <a:r>
              <a:rPr lang="en-GB" sz="2000">
                <a:solidFill>
                  <a:schemeClr val="dk1"/>
                </a:solidFill>
              </a:rPr>
              <a:t>Stats from 1 June 2022 - 31 March 2023</a:t>
            </a:r>
            <a:endParaRPr sz="2000">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7"/>
          <p:cNvSpPr txBox="1"/>
          <p:nvPr>
            <p:ph type="title"/>
          </p:nvPr>
        </p:nvSpPr>
        <p:spPr>
          <a:xfrm>
            <a:off x="311700" y="1402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GB"/>
              <a:t>The Google Ad Grant in 2023</a:t>
            </a:r>
            <a:endParaRPr b="1"/>
          </a:p>
        </p:txBody>
      </p:sp>
      <p:sp>
        <p:nvSpPr>
          <p:cNvPr id="80" name="Google Shape;80;p17"/>
          <p:cNvSpPr txBox="1"/>
          <p:nvPr>
            <p:ph idx="1" type="body"/>
          </p:nvPr>
        </p:nvSpPr>
        <p:spPr>
          <a:xfrm>
            <a:off x="311700" y="879800"/>
            <a:ext cx="8520600" cy="36891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GB"/>
              <a:t>The program is 20 years old</a:t>
            </a:r>
            <a:endParaRPr/>
          </a:p>
          <a:p>
            <a:pPr indent="0" lvl="0" marL="0" rtl="0" algn="l">
              <a:spcBef>
                <a:spcPts val="1200"/>
              </a:spcBef>
              <a:spcAft>
                <a:spcPts val="0"/>
              </a:spcAft>
              <a:buNone/>
            </a:pPr>
            <a:r>
              <a:rPr lang="en-GB"/>
              <a:t>It puts your ads into Search results on Google</a:t>
            </a:r>
            <a:endParaRPr/>
          </a:p>
          <a:p>
            <a:pPr indent="0" lvl="0" marL="0" rtl="0" algn="l">
              <a:spcBef>
                <a:spcPts val="1200"/>
              </a:spcBef>
              <a:spcAft>
                <a:spcPts val="0"/>
              </a:spcAft>
              <a:buNone/>
            </a:pPr>
            <a:r>
              <a:rPr lang="en-GB">
                <a:solidFill>
                  <a:schemeClr val="dk1"/>
                </a:solidFill>
              </a:rPr>
              <a:t>The rules changes of five years ago have led to better managed accounts</a:t>
            </a:r>
            <a:endParaRPr>
              <a:solidFill>
                <a:schemeClr val="dk1"/>
              </a:solidFill>
            </a:endParaRPr>
          </a:p>
          <a:p>
            <a:pPr indent="0" lvl="0" marL="0" rtl="0" algn="l">
              <a:spcBef>
                <a:spcPts val="1200"/>
              </a:spcBef>
              <a:spcAft>
                <a:spcPts val="0"/>
              </a:spcAft>
              <a:buNone/>
            </a:pPr>
            <a:r>
              <a:rPr lang="en-GB"/>
              <a:t>Average </a:t>
            </a:r>
            <a:r>
              <a:rPr lang="en-GB">
                <a:solidFill>
                  <a:schemeClr val="dk1"/>
                </a:solidFill>
              </a:rPr>
              <a:t>Click Through Rate (CTR) is far higher than it used to be</a:t>
            </a:r>
            <a:endParaRPr>
              <a:solidFill>
                <a:schemeClr val="dk1"/>
              </a:solidFill>
            </a:endParaRPr>
          </a:p>
          <a:p>
            <a:pPr indent="0" lvl="0" marL="0" rtl="0" algn="l">
              <a:spcBef>
                <a:spcPts val="1200"/>
              </a:spcBef>
              <a:spcAft>
                <a:spcPts val="0"/>
              </a:spcAft>
              <a:buNone/>
            </a:pPr>
            <a:r>
              <a:rPr lang="en-GB"/>
              <a:t>Average m</a:t>
            </a:r>
            <a:r>
              <a:rPr lang="en-GB">
                <a:solidFill>
                  <a:schemeClr val="dk1"/>
                </a:solidFill>
              </a:rPr>
              <a:t>onthly spend is</a:t>
            </a:r>
            <a:r>
              <a:rPr lang="en-GB"/>
              <a:t> </a:t>
            </a:r>
            <a:r>
              <a:rPr lang="en-GB">
                <a:solidFill>
                  <a:schemeClr val="dk1"/>
                </a:solidFill>
              </a:rPr>
              <a:t>higher than it used to be</a:t>
            </a:r>
            <a:endParaRPr>
              <a:solidFill>
                <a:schemeClr val="dk1"/>
              </a:solidFill>
            </a:endParaRPr>
          </a:p>
          <a:p>
            <a:pPr indent="0" lvl="0" marL="0" rtl="0" algn="l">
              <a:spcBef>
                <a:spcPts val="1200"/>
              </a:spcBef>
              <a:spcAft>
                <a:spcPts val="0"/>
              </a:spcAft>
              <a:buNone/>
            </a:pPr>
            <a:r>
              <a:rPr lang="en-GB">
                <a:solidFill>
                  <a:schemeClr val="dk1"/>
                </a:solidFill>
              </a:rPr>
              <a:t>But Cost Per Click (CPC) has risen </a:t>
            </a:r>
            <a:r>
              <a:rPr lang="en-GB"/>
              <a:t>a lot over the last few years</a:t>
            </a:r>
            <a:r>
              <a:rPr lang="en-GB">
                <a:solidFill>
                  <a:schemeClr val="dk1"/>
                </a:solidFill>
              </a:rPr>
              <a:t>, so more spend doesn’t necessarily mean more clicks</a:t>
            </a:r>
            <a:endParaRPr>
              <a:solidFill>
                <a:schemeClr val="dk1"/>
              </a:solidFill>
            </a:endParaRPr>
          </a:p>
          <a:p>
            <a:pPr indent="0" lvl="0" marL="0" rtl="0" algn="l">
              <a:spcBef>
                <a:spcPts val="1200"/>
              </a:spcBef>
              <a:spcAft>
                <a:spcPts val="1200"/>
              </a:spcAft>
              <a:buNone/>
            </a:pPr>
            <a:r>
              <a:rPr lang="en-GB">
                <a:solidFill>
                  <a:schemeClr val="dk1"/>
                </a:solidFill>
              </a:rPr>
              <a:t>Generally less useful for donation revenue than it used to be, but still </a:t>
            </a:r>
            <a:r>
              <a:rPr lang="en-GB"/>
              <a:t>useful </a:t>
            </a:r>
            <a:r>
              <a:rPr lang="en-GB">
                <a:solidFill>
                  <a:schemeClr val="dk1"/>
                </a:solidFill>
              </a:rPr>
              <a:t>for awareness</a:t>
            </a:r>
            <a:endParaRPr>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1402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GB"/>
              <a:t>In 2023 your </a:t>
            </a:r>
            <a:r>
              <a:rPr b="1" lang="en-GB"/>
              <a:t>Google Ad Grant should be using</a:t>
            </a:r>
            <a:endParaRPr b="1"/>
          </a:p>
        </p:txBody>
      </p:sp>
      <p:sp>
        <p:nvSpPr>
          <p:cNvPr id="86" name="Google Shape;86;p18"/>
          <p:cNvSpPr txBox="1"/>
          <p:nvPr>
            <p:ph idx="1" type="body"/>
          </p:nvPr>
        </p:nvSpPr>
        <p:spPr>
          <a:xfrm>
            <a:off x="311700" y="879800"/>
            <a:ext cx="8520600" cy="3689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solidFill>
                  <a:schemeClr val="dk1"/>
                </a:solidFill>
              </a:rPr>
              <a:t>Responsive Search Ads (RSA), not Expanded Text Ads (ETA)</a:t>
            </a:r>
            <a:endParaRPr>
              <a:solidFill>
                <a:schemeClr val="dk1"/>
              </a:solidFill>
            </a:endParaRPr>
          </a:p>
          <a:p>
            <a:pPr indent="0" lvl="0" marL="0" rtl="0" algn="l">
              <a:spcBef>
                <a:spcPts val="1200"/>
              </a:spcBef>
              <a:spcAft>
                <a:spcPts val="0"/>
              </a:spcAft>
              <a:buNone/>
            </a:pPr>
            <a:r>
              <a:rPr lang="en-GB">
                <a:solidFill>
                  <a:schemeClr val="dk1"/>
                </a:solidFill>
              </a:rPr>
              <a:t>Image extensions (now called assets)</a:t>
            </a:r>
            <a:endParaRPr>
              <a:solidFill>
                <a:schemeClr val="dk1"/>
              </a:solidFill>
            </a:endParaRPr>
          </a:p>
          <a:p>
            <a:pPr indent="0" lvl="0" marL="0" rtl="0" algn="l">
              <a:spcBef>
                <a:spcPts val="1200"/>
              </a:spcBef>
              <a:spcAft>
                <a:spcPts val="0"/>
              </a:spcAft>
              <a:buNone/>
            </a:pPr>
            <a:r>
              <a:rPr lang="en-GB">
                <a:solidFill>
                  <a:schemeClr val="dk1"/>
                </a:solidFill>
              </a:rPr>
              <a:t>Business name assets</a:t>
            </a:r>
            <a:endParaRPr>
              <a:solidFill>
                <a:schemeClr val="dk1"/>
              </a:solidFill>
            </a:endParaRPr>
          </a:p>
          <a:p>
            <a:pPr indent="0" lvl="0" marL="0" rtl="0" algn="l">
              <a:spcBef>
                <a:spcPts val="1200"/>
              </a:spcBef>
              <a:spcAft>
                <a:spcPts val="0"/>
              </a:spcAft>
              <a:buNone/>
            </a:pPr>
            <a:r>
              <a:rPr lang="en-GB">
                <a:solidFill>
                  <a:schemeClr val="dk1"/>
                </a:solidFill>
              </a:rPr>
              <a:t>Business logo assets</a:t>
            </a:r>
            <a:endParaRPr>
              <a:solidFill>
                <a:schemeClr val="dk1"/>
              </a:solidFill>
            </a:endParaRPr>
          </a:p>
          <a:p>
            <a:pPr indent="0" lvl="0" marL="0" rtl="0" algn="l">
              <a:spcBef>
                <a:spcPts val="1200"/>
              </a:spcBef>
              <a:spcAft>
                <a:spcPts val="0"/>
              </a:spcAft>
              <a:buNone/>
            </a:pPr>
            <a:r>
              <a:rPr lang="en-GB">
                <a:solidFill>
                  <a:schemeClr val="dk1"/>
                </a:solidFill>
              </a:rPr>
              <a:t>A conversion-based bidding strategy</a:t>
            </a:r>
            <a:endParaRPr>
              <a:solidFill>
                <a:schemeClr val="dk1"/>
              </a:solidFill>
            </a:endParaRPr>
          </a:p>
          <a:p>
            <a:pPr indent="0" lvl="0" marL="0" rtl="0" algn="l">
              <a:spcBef>
                <a:spcPts val="1200"/>
              </a:spcBef>
              <a:spcAft>
                <a:spcPts val="1200"/>
              </a:spcAft>
              <a:buNone/>
            </a:pPr>
            <a:r>
              <a:rPr lang="en-GB">
                <a:solidFill>
                  <a:schemeClr val="dk1"/>
                </a:solidFill>
              </a:rPr>
              <a:t>Conversion tracking set up in Google Analytics 4 (only a few months left to transition)</a:t>
            </a:r>
            <a:endParaRPr>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9"/>
          <p:cNvSpPr txBox="1"/>
          <p:nvPr>
            <p:ph idx="1" type="body"/>
          </p:nvPr>
        </p:nvSpPr>
        <p:spPr>
          <a:xfrm>
            <a:off x="311700" y="879800"/>
            <a:ext cx="8520600" cy="36891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en-GB"/>
              <a:t>New program, started on 1 June 2023</a:t>
            </a:r>
            <a:endParaRPr/>
          </a:p>
          <a:p>
            <a:pPr indent="0" lvl="0" marL="0" rtl="0" algn="l">
              <a:spcBef>
                <a:spcPts val="1200"/>
              </a:spcBef>
              <a:spcAft>
                <a:spcPts val="0"/>
              </a:spcAft>
              <a:buNone/>
            </a:pPr>
            <a:r>
              <a:rPr lang="en-GB"/>
              <a:t>Can be spent on Search or Display ads (Google only allows Search)</a:t>
            </a:r>
            <a:endParaRPr/>
          </a:p>
          <a:p>
            <a:pPr indent="0" lvl="0" marL="0" rtl="0" algn="l">
              <a:spcBef>
                <a:spcPts val="1200"/>
              </a:spcBef>
              <a:spcAft>
                <a:spcPts val="0"/>
              </a:spcAft>
              <a:buNone/>
            </a:pPr>
            <a:r>
              <a:rPr lang="en-GB"/>
              <a:t>Shown not just in Bing but also Yahoo, AOL, Outlook, MSN and other places</a:t>
            </a:r>
            <a:endParaRPr/>
          </a:p>
          <a:p>
            <a:pPr indent="0" lvl="0" marL="0" rtl="0" algn="l">
              <a:spcBef>
                <a:spcPts val="1200"/>
              </a:spcBef>
              <a:spcAft>
                <a:spcPts val="0"/>
              </a:spcAft>
              <a:buNone/>
            </a:pPr>
            <a:r>
              <a:rPr lang="en-GB"/>
              <a:t>Initially available to multiple countries, then restricted to US only</a:t>
            </a:r>
            <a:endParaRPr/>
          </a:p>
          <a:p>
            <a:pPr indent="0" lvl="0" marL="0" rtl="0" algn="l">
              <a:spcBef>
                <a:spcPts val="1200"/>
              </a:spcBef>
              <a:spcAft>
                <a:spcPts val="0"/>
              </a:spcAft>
              <a:buNone/>
            </a:pPr>
            <a:r>
              <a:rPr lang="en-GB"/>
              <a:t>Initially offered $3,000 per month’s worth of ads, but recently reduced to $1,000</a:t>
            </a:r>
            <a:endParaRPr/>
          </a:p>
          <a:p>
            <a:pPr indent="0" lvl="0" marL="0" rtl="0" algn="l">
              <a:spcBef>
                <a:spcPts val="1200"/>
              </a:spcBef>
              <a:spcAft>
                <a:spcPts val="0"/>
              </a:spcAft>
              <a:buNone/>
            </a:pPr>
            <a:r>
              <a:rPr lang="en-GB"/>
              <a:t>Paused to new applications from April 2023 and still paused as </a:t>
            </a:r>
            <a:r>
              <a:rPr lang="en-GB"/>
              <a:t>of January 2024 </a:t>
            </a:r>
            <a:endParaRPr/>
          </a:p>
          <a:p>
            <a:pPr indent="0" lvl="0" marL="0" rtl="0" algn="l">
              <a:spcBef>
                <a:spcPts val="1200"/>
              </a:spcBef>
              <a:spcAft>
                <a:spcPts val="0"/>
              </a:spcAft>
              <a:buNone/>
            </a:pPr>
            <a:r>
              <a:rPr lang="en-GB"/>
              <a:t>The interface is very similar to Google Ads and you can even auto-import campaigns from Google Ads</a:t>
            </a:r>
            <a:endParaRPr/>
          </a:p>
          <a:p>
            <a:pPr indent="0" lvl="0" marL="0" rtl="0" algn="l">
              <a:spcBef>
                <a:spcPts val="1200"/>
              </a:spcBef>
              <a:spcAft>
                <a:spcPts val="1200"/>
              </a:spcAft>
              <a:buNone/>
            </a:pPr>
            <a:r>
              <a:rPr lang="en-GB"/>
              <a:t>Some interesting and unique types of extension, such as action extensions</a:t>
            </a:r>
            <a:endParaRPr/>
          </a:p>
        </p:txBody>
      </p:sp>
      <p:sp>
        <p:nvSpPr>
          <p:cNvPr id="92" name="Google Shape;92;p19"/>
          <p:cNvSpPr txBox="1"/>
          <p:nvPr>
            <p:ph type="title"/>
          </p:nvPr>
        </p:nvSpPr>
        <p:spPr>
          <a:xfrm>
            <a:off x="311700" y="1402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GB"/>
              <a:t>Microsoft Ads for Social Impact</a:t>
            </a:r>
            <a:endParaRPr b="1"/>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20"/>
          <p:cNvSpPr txBox="1"/>
          <p:nvPr>
            <p:ph type="title"/>
          </p:nvPr>
        </p:nvSpPr>
        <p:spPr>
          <a:xfrm>
            <a:off x="311700" y="1402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GB"/>
              <a:t>Ad Grant Bingo</a:t>
            </a:r>
            <a:endParaRPr b="1"/>
          </a:p>
        </p:txBody>
      </p:sp>
      <p:sp>
        <p:nvSpPr>
          <p:cNvPr id="98" name="Google Shape;98;p20"/>
          <p:cNvSpPr txBox="1"/>
          <p:nvPr>
            <p:ph idx="2" type="body"/>
          </p:nvPr>
        </p:nvSpPr>
        <p:spPr>
          <a:xfrm>
            <a:off x="311600" y="847675"/>
            <a:ext cx="8520600" cy="3651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Download the worksheet:</a:t>
            </a:r>
            <a:endParaRPr/>
          </a:p>
          <a:p>
            <a:pPr indent="0" lvl="0" marL="0" rtl="0" algn="l">
              <a:spcBef>
                <a:spcPts val="1200"/>
              </a:spcBef>
              <a:spcAft>
                <a:spcPts val="0"/>
              </a:spcAft>
              <a:buNone/>
            </a:pPr>
            <a:r>
              <a:rPr lang="en-GB" sz="2800" u="sng">
                <a:solidFill>
                  <a:schemeClr val="hlink"/>
                </a:solidFill>
                <a:hlinkClick r:id="rId3"/>
              </a:rPr>
              <a:t>https://bit.ly/3ZV2sd1</a:t>
            </a:r>
            <a:endParaRPr sz="2800"/>
          </a:p>
          <a:p>
            <a:pPr indent="0" lvl="0" marL="0" rtl="0" algn="l">
              <a:spcBef>
                <a:spcPts val="1200"/>
              </a:spcBef>
              <a:spcAft>
                <a:spcPts val="1200"/>
              </a:spcAft>
              <a:buNone/>
            </a:pPr>
            <a:r>
              <a:rPr lang="en-GB"/>
              <a:t>Use it to define your advertising goals and the audiences you want to target, then find out whether Google or Microsoft Ad Grants might be the more appropriate platform to use.</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21"/>
          <p:cNvSpPr txBox="1"/>
          <p:nvPr>
            <p:ph type="title"/>
          </p:nvPr>
        </p:nvSpPr>
        <p:spPr>
          <a:xfrm>
            <a:off x="311700" y="1402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GB"/>
              <a:t>How generous are they?</a:t>
            </a:r>
            <a:endParaRPr b="1"/>
          </a:p>
        </p:txBody>
      </p:sp>
      <p:sp>
        <p:nvSpPr>
          <p:cNvPr id="104" name="Google Shape;104;p21"/>
          <p:cNvSpPr txBox="1"/>
          <p:nvPr>
            <p:ph idx="1" type="body"/>
          </p:nvPr>
        </p:nvSpPr>
        <p:spPr>
          <a:xfrm>
            <a:off x="311700" y="923875"/>
            <a:ext cx="39999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GB">
                <a:solidFill>
                  <a:schemeClr val="accent4"/>
                </a:solidFill>
              </a:rPr>
              <a:t>GOOGLE</a:t>
            </a:r>
            <a:endParaRPr b="1">
              <a:solidFill>
                <a:schemeClr val="accent4"/>
              </a:solidFill>
            </a:endParaRPr>
          </a:p>
          <a:p>
            <a:pPr indent="0" lvl="0" marL="0" rtl="0" algn="l">
              <a:spcBef>
                <a:spcPts val="1200"/>
              </a:spcBef>
              <a:spcAft>
                <a:spcPts val="0"/>
              </a:spcAft>
              <a:buNone/>
            </a:pPr>
            <a:r>
              <a:rPr lang="en-GB">
                <a:solidFill>
                  <a:schemeClr val="dk1"/>
                </a:solidFill>
              </a:rPr>
              <a:t>$10,000 per month</a:t>
            </a:r>
            <a:endParaRPr>
              <a:solidFill>
                <a:schemeClr val="dk1"/>
              </a:solidFill>
            </a:endParaRPr>
          </a:p>
          <a:p>
            <a:pPr indent="0" lvl="0" marL="0" rtl="0" algn="l">
              <a:spcBef>
                <a:spcPts val="1200"/>
              </a:spcBef>
              <a:spcAft>
                <a:spcPts val="0"/>
              </a:spcAft>
              <a:buNone/>
            </a:pPr>
            <a:r>
              <a:rPr lang="en-GB">
                <a:solidFill>
                  <a:schemeClr val="dk1"/>
                </a:solidFill>
              </a:rPr>
              <a:t>A few nonprofits still have the legacy $40,000 per month, but that’s not been available to new applicants for several years</a:t>
            </a:r>
            <a:endParaRPr>
              <a:solidFill>
                <a:schemeClr val="dk1"/>
              </a:solidFill>
            </a:endParaRPr>
          </a:p>
          <a:p>
            <a:pPr indent="0" lvl="0" marL="0" rtl="0" algn="l">
              <a:spcBef>
                <a:spcPts val="1200"/>
              </a:spcBef>
              <a:spcAft>
                <a:spcPts val="0"/>
              </a:spcAft>
              <a:buNone/>
            </a:pPr>
            <a:r>
              <a:t/>
            </a:r>
            <a:endParaRPr/>
          </a:p>
          <a:p>
            <a:pPr indent="0" lvl="0" marL="0" rtl="0" algn="l">
              <a:spcBef>
                <a:spcPts val="1200"/>
              </a:spcBef>
              <a:spcAft>
                <a:spcPts val="1200"/>
              </a:spcAft>
              <a:buNone/>
            </a:pPr>
            <a:r>
              <a:rPr i="1" lang="en-GB"/>
              <a:t>Impossible to over-spend</a:t>
            </a:r>
            <a:endParaRPr i="1"/>
          </a:p>
        </p:txBody>
      </p:sp>
      <p:sp>
        <p:nvSpPr>
          <p:cNvPr id="105" name="Google Shape;105;p21"/>
          <p:cNvSpPr txBox="1"/>
          <p:nvPr>
            <p:ph idx="2" type="body"/>
          </p:nvPr>
        </p:nvSpPr>
        <p:spPr>
          <a:xfrm>
            <a:off x="4832400" y="923875"/>
            <a:ext cx="3999900" cy="35625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b="1" lang="en-GB">
                <a:solidFill>
                  <a:schemeClr val="accent4"/>
                </a:solidFill>
              </a:rPr>
              <a:t>MICROSOFT</a:t>
            </a:r>
            <a:endParaRPr b="1">
              <a:solidFill>
                <a:schemeClr val="accent4"/>
              </a:solidFill>
            </a:endParaRPr>
          </a:p>
          <a:p>
            <a:pPr indent="0" lvl="0" marL="0" rtl="0" algn="l">
              <a:spcBef>
                <a:spcPts val="1200"/>
              </a:spcBef>
              <a:spcAft>
                <a:spcPts val="0"/>
              </a:spcAft>
              <a:buNone/>
            </a:pPr>
            <a:r>
              <a:rPr lang="en-GB">
                <a:solidFill>
                  <a:schemeClr val="dk1"/>
                </a:solidFill>
              </a:rPr>
              <a:t>$1,000 per month</a:t>
            </a:r>
            <a:endParaRPr>
              <a:solidFill>
                <a:schemeClr val="dk1"/>
              </a:solidFill>
            </a:endParaRPr>
          </a:p>
          <a:p>
            <a:pPr indent="0" lvl="0" marL="0" rtl="0" algn="l">
              <a:spcBef>
                <a:spcPts val="1200"/>
              </a:spcBef>
              <a:spcAft>
                <a:spcPts val="0"/>
              </a:spcAft>
              <a:buNone/>
            </a:pPr>
            <a:r>
              <a:rPr lang="en-GB">
                <a:solidFill>
                  <a:schemeClr val="dk1"/>
                </a:solidFill>
              </a:rPr>
              <a:t>But if you spend $800 of your own money per month, they will raise it to $3,000</a:t>
            </a:r>
            <a:endParaRPr>
              <a:solidFill>
                <a:schemeClr val="dk1"/>
              </a:solidFill>
            </a:endParaRPr>
          </a:p>
          <a:p>
            <a:pPr indent="0" lvl="0" marL="0" rtl="0" algn="l">
              <a:spcBef>
                <a:spcPts val="1200"/>
              </a:spcBef>
              <a:spcAft>
                <a:spcPts val="0"/>
              </a:spcAft>
              <a:buNone/>
            </a:pPr>
            <a:r>
              <a:rPr lang="en-GB">
                <a:solidFill>
                  <a:schemeClr val="dk1"/>
                </a:solidFill>
              </a:rPr>
              <a:t>Until April 2023 it was $3,000</a:t>
            </a:r>
            <a:r>
              <a:rPr lang="en-GB"/>
              <a:t> for all</a:t>
            </a:r>
            <a:endParaRPr/>
          </a:p>
          <a:p>
            <a:pPr indent="0" lvl="0" marL="0" rtl="0" algn="l">
              <a:spcBef>
                <a:spcPts val="1200"/>
              </a:spcBef>
              <a:spcAft>
                <a:spcPts val="0"/>
              </a:spcAft>
              <a:buNone/>
            </a:pPr>
            <a:r>
              <a:t/>
            </a:r>
            <a:endParaRPr/>
          </a:p>
          <a:p>
            <a:pPr indent="0" lvl="0" marL="0" rtl="0" algn="l">
              <a:spcBef>
                <a:spcPts val="1200"/>
              </a:spcBef>
              <a:spcAft>
                <a:spcPts val="1200"/>
              </a:spcAft>
              <a:buNone/>
            </a:pPr>
            <a:r>
              <a:rPr i="1" lang="en-GB"/>
              <a:t>Possible to over-spend, so set the daily budget carefully</a:t>
            </a:r>
            <a:endParaRPr i="1"/>
          </a:p>
        </p:txBody>
      </p:sp>
    </p:spTree>
  </p:cSld>
  <p:clrMapOvr>
    <a:masterClrMapping/>
  </p:clrMapOvr>
</p:sld>
</file>

<file path=ppt/theme/theme1.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