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9" r:id="rId3"/>
    <p:sldId id="257" r:id="rId4"/>
    <p:sldId id="291" r:id="rId5"/>
    <p:sldId id="260" r:id="rId6"/>
    <p:sldId id="261" r:id="rId7"/>
    <p:sldId id="262" r:id="rId8"/>
    <p:sldId id="277" r:id="rId9"/>
    <p:sldId id="258" r:id="rId10"/>
    <p:sldId id="263" r:id="rId11"/>
    <p:sldId id="264" r:id="rId12"/>
    <p:sldId id="265" r:id="rId13"/>
    <p:sldId id="272" r:id="rId14"/>
    <p:sldId id="273" r:id="rId15"/>
    <p:sldId id="284" r:id="rId16"/>
    <p:sldId id="290" r:id="rId17"/>
    <p:sldId id="259" r:id="rId18"/>
    <p:sldId id="266" r:id="rId19"/>
    <p:sldId id="267" r:id="rId20"/>
    <p:sldId id="268" r:id="rId21"/>
    <p:sldId id="288" r:id="rId22"/>
    <p:sldId id="26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4" autoAdjust="0"/>
    <p:restoredTop sz="94745"/>
  </p:normalViewPr>
  <p:slideViewPr>
    <p:cSldViewPr snapToGrid="0" snapToObjects="1">
      <p:cViewPr varScale="1">
        <p:scale>
          <a:sx n="105" d="100"/>
          <a:sy n="105" d="100"/>
        </p:scale>
        <p:origin x="19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88002-D561-9A4C-9AAB-260486641ACC}" type="datetimeFigureOut">
              <a:rPr lang="en-US" smtClean="0"/>
              <a:t>4/21/18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F7A01-FADE-D04D-84B4-D1447809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01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6E8C1-FD21-CF46-A02D-C5351E83EC6E}" type="datetimeFigureOut">
              <a:rPr lang="en-US" smtClean="0"/>
              <a:t>4/21/18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75BCE-FB72-744B-AFAB-EA61934ED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8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75BCE-FB72-744B-AFAB-EA61934ED2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33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EAC363-76F9-DE47-8123-7CECB26ED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1" y="271849"/>
            <a:ext cx="9098418" cy="631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97493"/>
            <a:ext cx="7772400" cy="1470025"/>
          </a:xfrm>
        </p:spPr>
        <p:txBody>
          <a:bodyPr/>
          <a:lstStyle/>
          <a:p>
            <a:r>
              <a:rPr lang="en-US" dirty="0"/>
              <a:t>How to have an Encounter with GOD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>
            <a:normAutofit/>
          </a:bodyPr>
          <a:lstStyle/>
          <a:p>
            <a:r>
              <a:rPr lang="en-US" sz="3200" dirty="0"/>
              <a:t>Pre-Encounter</a:t>
            </a:r>
          </a:p>
          <a:p>
            <a:r>
              <a:rPr lang="en-US" sz="3200" b="1" dirty="0"/>
              <a:t>Session 1</a:t>
            </a:r>
          </a:p>
        </p:txBody>
      </p:sp>
    </p:spTree>
    <p:extLst>
      <p:ext uri="{BB962C8B-B14F-4D97-AF65-F5344CB8AC3E}">
        <p14:creationId xmlns:p14="http://schemas.microsoft.com/office/powerpoint/2010/main" val="84449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Life Renewed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041" b="1041"/>
          <a:stretch>
            <a:fillRect/>
          </a:stretch>
        </p:blipFill>
        <p:spPr>
          <a:xfrm>
            <a:off x="0" y="1097316"/>
            <a:ext cx="9144000" cy="5028848"/>
          </a:xfrm>
        </p:spPr>
      </p:pic>
      <p:sp>
        <p:nvSpPr>
          <p:cNvPr id="4" name="TextBox 3"/>
          <p:cNvSpPr txBox="1"/>
          <p:nvPr/>
        </p:nvSpPr>
        <p:spPr>
          <a:xfrm>
            <a:off x="2964550" y="6181593"/>
            <a:ext cx="34000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Jesus accepted him</a:t>
            </a:r>
          </a:p>
        </p:txBody>
      </p:sp>
    </p:spTree>
    <p:extLst>
      <p:ext uri="{BB962C8B-B14F-4D97-AF65-F5344CB8AC3E}">
        <p14:creationId xmlns:p14="http://schemas.microsoft.com/office/powerpoint/2010/main" val="3410246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Life Transformed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83" b="1383"/>
          <a:stretch>
            <a:fillRect/>
          </a:stretch>
        </p:blipFill>
        <p:spPr>
          <a:xfrm>
            <a:off x="-519" y="1097030"/>
            <a:ext cx="9144519" cy="5029133"/>
          </a:xfrm>
        </p:spPr>
      </p:pic>
      <p:sp>
        <p:nvSpPr>
          <p:cNvPr id="5" name="TextBox 4"/>
          <p:cNvSpPr txBox="1"/>
          <p:nvPr/>
        </p:nvSpPr>
        <p:spPr>
          <a:xfrm>
            <a:off x="2800811" y="6182432"/>
            <a:ext cx="37369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Jesus changed his life</a:t>
            </a:r>
          </a:p>
        </p:txBody>
      </p:sp>
    </p:spTree>
    <p:extLst>
      <p:ext uri="{BB962C8B-B14F-4D97-AF65-F5344CB8AC3E}">
        <p14:creationId xmlns:p14="http://schemas.microsoft.com/office/powerpoint/2010/main" val="1706714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00"/>
            <a:ext cx="8229600" cy="1143000"/>
          </a:xfrm>
        </p:spPr>
        <p:txBody>
          <a:bodyPr/>
          <a:lstStyle/>
          <a:p>
            <a:r>
              <a:rPr lang="en-US" dirty="0"/>
              <a:t>Life Fulfilled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066" b="1066"/>
          <a:stretch>
            <a:fillRect/>
          </a:stretch>
        </p:blipFill>
        <p:spPr>
          <a:xfrm>
            <a:off x="-519" y="1097030"/>
            <a:ext cx="9144519" cy="5029133"/>
          </a:xfrm>
        </p:spPr>
      </p:pic>
      <p:sp>
        <p:nvSpPr>
          <p:cNvPr id="4" name="TextBox 3"/>
          <p:cNvSpPr txBox="1"/>
          <p:nvPr/>
        </p:nvSpPr>
        <p:spPr>
          <a:xfrm>
            <a:off x="3256886" y="6182432"/>
            <a:ext cx="2620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Jesus with him</a:t>
            </a:r>
          </a:p>
        </p:txBody>
      </p:sp>
    </p:spTree>
    <p:extLst>
      <p:ext uri="{BB962C8B-B14F-4D97-AF65-F5344CB8AC3E}">
        <p14:creationId xmlns:p14="http://schemas.microsoft.com/office/powerpoint/2010/main" val="2925965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4" y="2367666"/>
            <a:ext cx="4043698" cy="340130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You will </a:t>
            </a:r>
            <a:r>
              <a:rPr lang="en-US" sz="3600" b="1" u="sng" dirty="0">
                <a:solidFill>
                  <a:srgbClr val="FFFF00"/>
                </a:solidFill>
              </a:rPr>
              <a:t>seek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FF"/>
                </a:solidFill>
              </a:rPr>
              <a:t>me and find me when you </a:t>
            </a:r>
            <a:r>
              <a:rPr lang="en-US" sz="3600" b="1" u="sng" dirty="0">
                <a:solidFill>
                  <a:srgbClr val="FFFF00"/>
                </a:solidFill>
              </a:rPr>
              <a:t>seek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FF"/>
                </a:solidFill>
              </a:rPr>
              <a:t>me with all your heart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752637"/>
            <a:ext cx="7772400" cy="1113272"/>
          </a:xfrm>
        </p:spPr>
        <p:txBody>
          <a:bodyPr>
            <a:normAutofit/>
          </a:bodyPr>
          <a:lstStyle/>
          <a:p>
            <a:r>
              <a:rPr lang="en-US" sz="4800" i="1" dirty="0">
                <a:solidFill>
                  <a:srgbClr val="FFFFFF"/>
                </a:solidFill>
              </a:rPr>
              <a:t>Jeremiah 29:</a:t>
            </a:r>
            <a:r>
              <a:rPr lang="en-US" sz="6000" b="1" i="1" dirty="0">
                <a:solidFill>
                  <a:srgbClr val="FFFF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384089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6" y="1709110"/>
            <a:ext cx="4577322" cy="3160986"/>
          </a:xfrm>
        </p:spPr>
        <p:txBody>
          <a:bodyPr>
            <a:normAutofit fontScale="90000"/>
          </a:bodyPr>
          <a:lstStyle/>
          <a:p>
            <a:r>
              <a:rPr lang="en-US" dirty="0"/>
              <a:t>"For I know the plans I have for you," declares the LORD, "</a:t>
            </a:r>
            <a:r>
              <a:rPr lang="en-US" u="sng" dirty="0">
                <a:solidFill>
                  <a:srgbClr val="FFFF00"/>
                </a:solidFill>
              </a:rPr>
              <a:t>plans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to </a:t>
            </a:r>
            <a:r>
              <a:rPr lang="en-US" b="1" u="sng" dirty="0">
                <a:solidFill>
                  <a:srgbClr val="FFFF00"/>
                </a:solidFill>
              </a:rPr>
              <a:t>prosper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you and not to harm you, </a:t>
            </a:r>
            <a:br>
              <a:rPr lang="en-US" dirty="0"/>
            </a:br>
            <a:r>
              <a:rPr lang="en-US" dirty="0"/>
              <a:t>plans to give you </a:t>
            </a:r>
            <a:r>
              <a:rPr lang="en-US" b="1" u="sng" dirty="0">
                <a:solidFill>
                  <a:srgbClr val="FFFF00"/>
                </a:solidFill>
              </a:rPr>
              <a:t>hope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and a </a:t>
            </a:r>
            <a:r>
              <a:rPr lang="en-US" b="1" u="sng" dirty="0">
                <a:solidFill>
                  <a:srgbClr val="FFFF00"/>
                </a:solidFill>
              </a:rPr>
              <a:t>future</a:t>
            </a:r>
            <a:r>
              <a:rPr lang="en-US" dirty="0"/>
              <a:t>."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49276" y="27148"/>
            <a:ext cx="8056563" cy="1500187"/>
          </a:xfrm>
        </p:spPr>
        <p:txBody>
          <a:bodyPr>
            <a:normAutofit/>
          </a:bodyPr>
          <a:lstStyle/>
          <a:p>
            <a:r>
              <a:rPr lang="en-US" sz="4800" i="1" dirty="0">
                <a:solidFill>
                  <a:srgbClr val="FFFFFF"/>
                </a:solidFill>
              </a:rPr>
              <a:t>Jeremiah 29:</a:t>
            </a:r>
            <a:r>
              <a:rPr lang="en-US" sz="6000" b="1" i="1" dirty="0">
                <a:solidFill>
                  <a:srgbClr val="FFFF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642347939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D90FB8-E0F6-204F-91C8-85DDE3D4B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444" y="796192"/>
            <a:ext cx="3421024" cy="2277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AE9AA9-6B2B-2541-81EE-AE0920D06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301" y="3338193"/>
            <a:ext cx="3760200" cy="2502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4F32E8-44D1-0A41-BBC8-D68F2A111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226" y="3338193"/>
            <a:ext cx="2502242" cy="25022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F5AF1B-2DEA-594F-8170-67A3408C4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51" y="3585352"/>
            <a:ext cx="1589791" cy="1439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AB1F1F-25E9-314B-B1F1-CFFCAFAF6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989" y="796192"/>
            <a:ext cx="2188918" cy="23640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2C77C5-5E24-6E46-9B2C-A8A8DE6F3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96" y="790567"/>
            <a:ext cx="2369656" cy="236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11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958658"/>
          </a:xfrm>
          <a:solidFill>
            <a:srgbClr val="FFFFFF">
              <a:alpha val="70000"/>
            </a:srgbClr>
          </a:solidFill>
        </p:spPr>
        <p:txBody>
          <a:bodyPr/>
          <a:lstStyle/>
          <a:p>
            <a:pPr algn="l"/>
            <a:r>
              <a:rPr lang="en-US" sz="3600" b="1" dirty="0">
                <a:solidFill>
                  <a:srgbClr val="000000"/>
                </a:solidFill>
              </a:rPr>
              <a:t>2. Why should you Encounter GOD?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9864"/>
            <a:ext cx="4022184" cy="380479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000000"/>
                </a:solidFill>
              </a:rPr>
              <a:t>Life </a:t>
            </a:r>
            <a:r>
              <a:rPr lang="en-US" sz="4000" b="1" dirty="0">
                <a:solidFill>
                  <a:srgbClr val="000000"/>
                </a:solidFill>
              </a:rPr>
              <a:t>Renewed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0000"/>
                </a:solidFill>
              </a:rPr>
              <a:t>Life </a:t>
            </a:r>
            <a:r>
              <a:rPr lang="en-US" sz="4000" b="1" dirty="0">
                <a:solidFill>
                  <a:srgbClr val="000000"/>
                </a:solidFill>
              </a:rPr>
              <a:t>Transformed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0000"/>
                </a:solidFill>
              </a:rPr>
              <a:t>Life </a:t>
            </a:r>
            <a:r>
              <a:rPr lang="en-US" sz="4000" b="1" dirty="0">
                <a:solidFill>
                  <a:srgbClr val="000000"/>
                </a:solidFill>
              </a:rPr>
              <a:t>Fulfilled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03337"/>
            <a:ext cx="9144000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“I have </a:t>
            </a:r>
            <a:r>
              <a:rPr lang="en-US" sz="3200" u="sng" dirty="0">
                <a:solidFill>
                  <a:srgbClr val="FFFF00"/>
                </a:solidFill>
              </a:rPr>
              <a:t>plans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to </a:t>
            </a:r>
            <a:r>
              <a:rPr lang="en-US" sz="3200" u="sng" dirty="0">
                <a:solidFill>
                  <a:srgbClr val="FFFF00"/>
                </a:solidFill>
              </a:rPr>
              <a:t>prosper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you and to </a:t>
            </a:r>
          </a:p>
          <a:p>
            <a:pPr algn="ctr"/>
            <a:r>
              <a:rPr lang="en-US" sz="3200" dirty="0"/>
              <a:t>give you </a:t>
            </a:r>
            <a:r>
              <a:rPr lang="en-US" sz="3200" u="sng" dirty="0">
                <a:solidFill>
                  <a:srgbClr val="FFFF00"/>
                </a:solidFill>
              </a:rPr>
              <a:t>hope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and a </a:t>
            </a:r>
            <a:r>
              <a:rPr lang="en-US" sz="3200" u="sng" dirty="0">
                <a:solidFill>
                  <a:srgbClr val="FFFF00"/>
                </a:solidFill>
              </a:rPr>
              <a:t>future</a:t>
            </a:r>
            <a:r>
              <a:rPr lang="en-US" sz="3200" dirty="0"/>
              <a:t>.</a:t>
            </a:r>
            <a:r>
              <a:rPr lang="en-US" sz="3200" i="1" dirty="0"/>
              <a:t>” – Jeremiah 29:11</a:t>
            </a:r>
          </a:p>
        </p:txBody>
      </p:sp>
    </p:spTree>
    <p:extLst>
      <p:ext uri="{BB962C8B-B14F-4D97-AF65-F5344CB8AC3E}">
        <p14:creationId xmlns:p14="http://schemas.microsoft.com/office/powerpoint/2010/main" val="3996681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86" y="0"/>
            <a:ext cx="2555460" cy="6858000"/>
          </a:xfrm>
          <a:solidFill>
            <a:srgbClr val="000000">
              <a:alpha val="50000"/>
            </a:srgb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</a:rPr>
              <a:t>Heart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</a:rPr>
              <a:t>Faith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</a:rPr>
              <a:t>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4135"/>
            <a:ext cx="9144000" cy="1336956"/>
          </a:xfrm>
          <a:solidFill>
            <a:schemeClr val="tx1"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3. How you can have an Encounter 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with GOD?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60007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I want!</a:t>
            </a:r>
          </a:p>
        </p:txBody>
      </p:sp>
    </p:spTree>
    <p:extLst>
      <p:ext uri="{BB962C8B-B14F-4D97-AF65-F5344CB8AC3E}">
        <p14:creationId xmlns:p14="http://schemas.microsoft.com/office/powerpoint/2010/main" val="3354047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Heart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04" b="1104"/>
          <a:stretch>
            <a:fillRect/>
          </a:stretch>
        </p:blipFill>
        <p:spPr>
          <a:xfrm>
            <a:off x="0" y="1097316"/>
            <a:ext cx="9144000" cy="5028848"/>
          </a:xfrm>
        </p:spPr>
      </p:pic>
      <p:sp>
        <p:nvSpPr>
          <p:cNvPr id="3" name="TextBox 2"/>
          <p:cNvSpPr txBox="1"/>
          <p:nvPr/>
        </p:nvSpPr>
        <p:spPr>
          <a:xfrm>
            <a:off x="0" y="618243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 want to see</a:t>
            </a:r>
          </a:p>
        </p:txBody>
      </p:sp>
    </p:spTree>
    <p:extLst>
      <p:ext uri="{BB962C8B-B14F-4D97-AF65-F5344CB8AC3E}">
        <p14:creationId xmlns:p14="http://schemas.microsoft.com/office/powerpoint/2010/main" val="1876300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9"/>
            <a:ext cx="8229600" cy="1143000"/>
          </a:xfrm>
        </p:spPr>
        <p:txBody>
          <a:bodyPr/>
          <a:lstStyle/>
          <a:p>
            <a:r>
              <a:rPr lang="en-US" dirty="0"/>
              <a:t>Faith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27" b="1227"/>
          <a:stretch>
            <a:fillRect/>
          </a:stretch>
        </p:blipFill>
        <p:spPr>
          <a:xfrm>
            <a:off x="-519" y="1097030"/>
            <a:ext cx="9144519" cy="5029133"/>
          </a:xfrm>
        </p:spPr>
      </p:pic>
      <p:sp>
        <p:nvSpPr>
          <p:cNvPr id="5" name="TextBox 4"/>
          <p:cNvSpPr txBox="1"/>
          <p:nvPr/>
        </p:nvSpPr>
        <p:spPr>
          <a:xfrm>
            <a:off x="0" y="618243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 will take action</a:t>
            </a:r>
          </a:p>
        </p:txBody>
      </p:sp>
    </p:spTree>
    <p:extLst>
      <p:ext uri="{BB962C8B-B14F-4D97-AF65-F5344CB8AC3E}">
        <p14:creationId xmlns:p14="http://schemas.microsoft.com/office/powerpoint/2010/main" val="1473885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96"/>
                    </a14:imgEffect>
                    <a14:imgEffect>
                      <a14:saturation sat="78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07678"/>
            <a:ext cx="9258603" cy="7557716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-687560" y="-799675"/>
            <a:ext cx="3825351" cy="2853743"/>
          </a:xfrm>
          <a:prstGeom prst="cloudCallout">
            <a:avLst>
              <a:gd name="adj1" fmla="val 31626"/>
              <a:gd name="adj2" fmla="val 60302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78"/>
            <a:ext cx="2630595" cy="133695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1. What is Encounter?</a:t>
            </a:r>
          </a:p>
        </p:txBody>
      </p:sp>
    </p:spTree>
    <p:extLst>
      <p:ext uri="{BB962C8B-B14F-4D97-AF65-F5344CB8AC3E}">
        <p14:creationId xmlns:p14="http://schemas.microsoft.com/office/powerpoint/2010/main" val="891401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Change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80" b="980"/>
          <a:stretch>
            <a:fillRect/>
          </a:stretch>
        </p:blipFill>
        <p:spPr>
          <a:xfrm>
            <a:off x="-519" y="1097030"/>
            <a:ext cx="9144519" cy="5029133"/>
          </a:xfrm>
        </p:spPr>
      </p:pic>
      <p:sp>
        <p:nvSpPr>
          <p:cNvPr id="5" name="TextBox 4"/>
          <p:cNvSpPr txBox="1"/>
          <p:nvPr/>
        </p:nvSpPr>
        <p:spPr>
          <a:xfrm>
            <a:off x="0" y="618243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 want to change</a:t>
            </a:r>
          </a:p>
        </p:txBody>
      </p:sp>
    </p:spTree>
    <p:extLst>
      <p:ext uri="{BB962C8B-B14F-4D97-AF65-F5344CB8AC3E}">
        <p14:creationId xmlns:p14="http://schemas.microsoft.com/office/powerpoint/2010/main" val="4015408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334109"/>
            <a:ext cx="9143999" cy="58477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3230563"/>
            <a:r>
              <a:rPr lang="en-US" sz="3200" b="1" dirty="0"/>
              <a:t>I want to see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149685"/>
            <a:ext cx="9143999" cy="58477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indent="3230563"/>
            <a:r>
              <a:rPr lang="en-US" sz="3200" b="1" dirty="0"/>
              <a:t>I will take 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913600"/>
            <a:ext cx="9143999" cy="58477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indent="3230563"/>
            <a:r>
              <a:rPr lang="en-US" sz="3200" b="1" dirty="0"/>
              <a:t>I want to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86" y="0"/>
            <a:ext cx="2555460" cy="6858000"/>
          </a:xfrm>
          <a:solidFill>
            <a:srgbClr val="000000">
              <a:alpha val="50000"/>
            </a:srgb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</a:rPr>
              <a:t>Heart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</a:rPr>
              <a:t>Faith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</a:rPr>
              <a:t>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4135"/>
            <a:ext cx="9144000" cy="1336956"/>
          </a:xfrm>
          <a:solidFill>
            <a:schemeClr val="tx1"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3. How you can have an Encounter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with GOD?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019832"/>
            <a:ext cx="9143999" cy="584776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LORD I want!</a:t>
            </a:r>
          </a:p>
        </p:txBody>
      </p:sp>
    </p:spTree>
    <p:extLst>
      <p:ext uri="{BB962C8B-B14F-4D97-AF65-F5344CB8AC3E}">
        <p14:creationId xmlns:p14="http://schemas.microsoft.com/office/powerpoint/2010/main" val="2561871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7667" y="1"/>
            <a:ext cx="1219352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526677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solidFill>
                  <a:srgbClr val="000000"/>
                </a:solidFill>
              </a:rPr>
              <a:t>Invitation is OPEN!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Encounter GOD</a:t>
            </a:r>
          </a:p>
        </p:txBody>
      </p:sp>
    </p:spTree>
    <p:extLst>
      <p:ext uri="{BB962C8B-B14F-4D97-AF65-F5344CB8AC3E}">
        <p14:creationId xmlns:p14="http://schemas.microsoft.com/office/powerpoint/2010/main" val="34459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898"/>
            <a:ext cx="9151169" cy="7615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49257"/>
          </a:xfrm>
          <a:solidFill>
            <a:schemeClr val="tx1"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1. What is an Encounter?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271858"/>
            <a:ext cx="9144000" cy="156966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EYE </a:t>
            </a:r>
            <a:r>
              <a:rPr lang="en-US" sz="9600" b="1" u="sng" dirty="0"/>
              <a:t>SEE</a:t>
            </a:r>
            <a:r>
              <a:rPr lang="en-US" sz="9600" dirty="0"/>
              <a:t> </a:t>
            </a:r>
            <a:r>
              <a:rPr lang="en-US" sz="5400" dirty="0"/>
              <a:t>IT NOW</a:t>
            </a:r>
          </a:p>
        </p:txBody>
      </p:sp>
    </p:spTree>
    <p:extLst>
      <p:ext uri="{BB962C8B-B14F-4D97-AF65-F5344CB8AC3E}">
        <p14:creationId xmlns:p14="http://schemas.microsoft.com/office/powerpoint/2010/main" val="3440938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Enc 1 - Zacchaeus.mp4">
            <a:hlinkClick r:id="" action="ppaction://media"/>
            <a:extLst>
              <a:ext uri="{FF2B5EF4-FFF2-40B4-BE49-F238E27FC236}">
                <a16:creationId xmlns:a16="http://schemas.microsoft.com/office/drawing/2014/main" id="{FD315F1D-CD86-9942-9F81-6D1B1E283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61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6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See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931" b="931"/>
          <a:stretch>
            <a:fillRect/>
          </a:stretch>
        </p:blipFill>
        <p:spPr>
          <a:xfrm>
            <a:off x="0" y="1125983"/>
            <a:ext cx="9144000" cy="5028847"/>
          </a:xfrm>
        </p:spPr>
      </p:pic>
      <p:sp>
        <p:nvSpPr>
          <p:cNvPr id="5" name="TextBox 4"/>
          <p:cNvSpPr txBox="1"/>
          <p:nvPr/>
        </p:nvSpPr>
        <p:spPr>
          <a:xfrm>
            <a:off x="3891799" y="6154830"/>
            <a:ext cx="1955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Oh I See!</a:t>
            </a:r>
          </a:p>
        </p:txBody>
      </p:sp>
    </p:spTree>
    <p:extLst>
      <p:ext uri="{BB962C8B-B14F-4D97-AF65-F5344CB8AC3E}">
        <p14:creationId xmlns:p14="http://schemas.microsoft.com/office/powerpoint/2010/main" val="2072618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Personal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28" b="1028"/>
          <a:stretch>
            <a:fillRect/>
          </a:stretch>
        </p:blipFill>
        <p:spPr>
          <a:xfrm>
            <a:off x="2387" y="1143000"/>
            <a:ext cx="9144000" cy="5028847"/>
          </a:xfrm>
        </p:spPr>
      </p:pic>
      <p:sp>
        <p:nvSpPr>
          <p:cNvPr id="5" name="TextBox 4"/>
          <p:cNvSpPr txBox="1"/>
          <p:nvPr/>
        </p:nvSpPr>
        <p:spPr>
          <a:xfrm>
            <a:off x="2291327" y="6186601"/>
            <a:ext cx="48287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MY</a:t>
            </a:r>
            <a:r>
              <a:rPr lang="en-US" sz="3200" dirty="0"/>
              <a:t> Personal Encounter!</a:t>
            </a:r>
          </a:p>
        </p:txBody>
      </p:sp>
    </p:spTree>
    <p:extLst>
      <p:ext uri="{BB962C8B-B14F-4D97-AF65-F5344CB8AC3E}">
        <p14:creationId xmlns:p14="http://schemas.microsoft.com/office/powerpoint/2010/main" val="438597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25" b="1125"/>
          <a:stretch>
            <a:fillRect/>
          </a:stretch>
        </p:blipFill>
        <p:spPr>
          <a:xfrm>
            <a:off x="0" y="1307895"/>
            <a:ext cx="9144000" cy="5028848"/>
          </a:xfrm>
        </p:spPr>
      </p:pic>
      <p:sp>
        <p:nvSpPr>
          <p:cNvPr id="6" name="TextBox 5"/>
          <p:cNvSpPr txBox="1"/>
          <p:nvPr/>
        </p:nvSpPr>
        <p:spPr>
          <a:xfrm rot="20634262">
            <a:off x="1003324" y="1661012"/>
            <a:ext cx="9631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Love</a:t>
            </a:r>
          </a:p>
        </p:txBody>
      </p:sp>
      <p:sp>
        <p:nvSpPr>
          <p:cNvPr id="7" name="TextBox 6"/>
          <p:cNvSpPr txBox="1"/>
          <p:nvPr/>
        </p:nvSpPr>
        <p:spPr>
          <a:xfrm rot="20477816">
            <a:off x="354391" y="2851146"/>
            <a:ext cx="7176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Joy</a:t>
            </a:r>
          </a:p>
        </p:txBody>
      </p:sp>
      <p:sp>
        <p:nvSpPr>
          <p:cNvPr id="8" name="TextBox 7"/>
          <p:cNvSpPr txBox="1"/>
          <p:nvPr/>
        </p:nvSpPr>
        <p:spPr>
          <a:xfrm rot="20561684">
            <a:off x="339481" y="3916036"/>
            <a:ext cx="11751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Peace</a:t>
            </a:r>
          </a:p>
        </p:txBody>
      </p:sp>
      <p:sp>
        <p:nvSpPr>
          <p:cNvPr id="9" name="TextBox 8"/>
          <p:cNvSpPr txBox="1"/>
          <p:nvPr/>
        </p:nvSpPr>
        <p:spPr>
          <a:xfrm rot="1273663">
            <a:off x="6981257" y="1508610"/>
            <a:ext cx="16255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Touched</a:t>
            </a:r>
          </a:p>
        </p:txBody>
      </p:sp>
      <p:sp>
        <p:nvSpPr>
          <p:cNvPr id="10" name="TextBox 9"/>
          <p:cNvSpPr txBox="1"/>
          <p:nvPr/>
        </p:nvSpPr>
        <p:spPr>
          <a:xfrm rot="1524389">
            <a:off x="7471978" y="2630421"/>
            <a:ext cx="16251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Forgiven</a:t>
            </a:r>
          </a:p>
        </p:txBody>
      </p:sp>
      <p:sp>
        <p:nvSpPr>
          <p:cNvPr id="11" name="TextBox 10"/>
          <p:cNvSpPr txBox="1"/>
          <p:nvPr/>
        </p:nvSpPr>
        <p:spPr>
          <a:xfrm rot="1095091">
            <a:off x="7578654" y="3713851"/>
            <a:ext cx="16017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Miracles</a:t>
            </a:r>
          </a:p>
        </p:txBody>
      </p:sp>
      <p:sp>
        <p:nvSpPr>
          <p:cNvPr id="12" name="TextBox 11"/>
          <p:cNvSpPr txBox="1"/>
          <p:nvPr/>
        </p:nvSpPr>
        <p:spPr>
          <a:xfrm rot="1094568">
            <a:off x="7539623" y="4762249"/>
            <a:ext cx="11983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Vision</a:t>
            </a:r>
          </a:p>
        </p:txBody>
      </p:sp>
      <p:sp>
        <p:nvSpPr>
          <p:cNvPr id="13" name="TextBox 12"/>
          <p:cNvSpPr txBox="1"/>
          <p:nvPr/>
        </p:nvSpPr>
        <p:spPr>
          <a:xfrm rot="19988404">
            <a:off x="1012567" y="5503518"/>
            <a:ext cx="11248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Word</a:t>
            </a:r>
          </a:p>
        </p:txBody>
      </p:sp>
      <p:sp>
        <p:nvSpPr>
          <p:cNvPr id="14" name="TextBox 13"/>
          <p:cNvSpPr txBox="1"/>
          <p:nvPr/>
        </p:nvSpPr>
        <p:spPr>
          <a:xfrm rot="1523666">
            <a:off x="6855020" y="5596363"/>
            <a:ext cx="12172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Warm</a:t>
            </a:r>
          </a:p>
        </p:txBody>
      </p:sp>
    </p:spTree>
    <p:extLst>
      <p:ext uri="{BB962C8B-B14F-4D97-AF65-F5344CB8AC3E}">
        <p14:creationId xmlns:p14="http://schemas.microsoft.com/office/powerpoint/2010/main" val="823689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772" y="332573"/>
            <a:ext cx="3605307" cy="1336956"/>
          </a:xfrm>
        </p:spPr>
        <p:txBody>
          <a:bodyPr>
            <a:normAutofit fontScale="90000"/>
          </a:bodyPr>
          <a:lstStyle/>
          <a:p>
            <a:r>
              <a:rPr lang="en-US" dirty="0"/>
              <a:t>1. What is Encounter?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3150655" cy="43434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See</a:t>
            </a:r>
          </a:p>
          <a:p>
            <a:pPr marL="0" indent="0" algn="ctr">
              <a:buNone/>
            </a:pPr>
            <a:r>
              <a:rPr lang="en-US" sz="4000" dirty="0"/>
              <a:t>Personal</a:t>
            </a:r>
          </a:p>
          <a:p>
            <a:pPr marL="0" indent="0" algn="ctr">
              <a:buNone/>
            </a:pPr>
            <a:r>
              <a:rPr lang="en-US" sz="4000" dirty="0"/>
              <a:t>Experience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51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958658"/>
          </a:xfrm>
          <a:solidFill>
            <a:srgbClr val="FFFFFF">
              <a:alpha val="70000"/>
            </a:srgbClr>
          </a:solidFill>
        </p:spPr>
        <p:txBody>
          <a:bodyPr/>
          <a:lstStyle/>
          <a:p>
            <a:pPr algn="l"/>
            <a:r>
              <a:rPr lang="en-US" sz="3600" b="1" dirty="0">
                <a:solidFill>
                  <a:srgbClr val="000000"/>
                </a:solidFill>
              </a:rPr>
              <a:t>2. Why should you Encounter GOD?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069" y="1698546"/>
            <a:ext cx="4891620" cy="380479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000000"/>
                </a:solidFill>
              </a:rPr>
              <a:t>Life </a:t>
            </a:r>
            <a:r>
              <a:rPr lang="en-US" sz="4000" b="1" dirty="0">
                <a:solidFill>
                  <a:srgbClr val="000000"/>
                </a:solidFill>
              </a:rPr>
              <a:t>Renewed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0000"/>
                </a:solidFill>
              </a:rPr>
              <a:t>Life </a:t>
            </a:r>
            <a:r>
              <a:rPr lang="en-US" sz="4000" b="1" dirty="0">
                <a:solidFill>
                  <a:srgbClr val="000000"/>
                </a:solidFill>
              </a:rPr>
              <a:t>Transformed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0000"/>
                </a:solidFill>
              </a:rPr>
              <a:t>Life </a:t>
            </a:r>
            <a:r>
              <a:rPr lang="en-US" sz="4000" b="1" dirty="0">
                <a:solidFill>
                  <a:srgbClr val="000000"/>
                </a:solidFill>
              </a:rPr>
              <a:t>Fulfilled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03337"/>
            <a:ext cx="9144000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“I’ve come to </a:t>
            </a:r>
            <a:r>
              <a:rPr lang="en-US" sz="3200" i="1" u="sng" dirty="0">
                <a:solidFill>
                  <a:srgbClr val="FFFF00"/>
                </a:solidFill>
              </a:rPr>
              <a:t>seek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/>
              <a:t>and to </a:t>
            </a:r>
            <a:r>
              <a:rPr lang="en-US" sz="3200" i="1" u="sng" dirty="0">
                <a:solidFill>
                  <a:srgbClr val="FFFF00"/>
                </a:solidFill>
              </a:rPr>
              <a:t>save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/>
              <a:t>what is </a:t>
            </a:r>
            <a:r>
              <a:rPr lang="en-US" sz="3200" i="1" u="sng" dirty="0">
                <a:solidFill>
                  <a:srgbClr val="FFFF00"/>
                </a:solidFill>
              </a:rPr>
              <a:t>lost</a:t>
            </a:r>
            <a:r>
              <a:rPr lang="en-US" sz="3200" i="1" dirty="0"/>
              <a:t>”</a:t>
            </a:r>
          </a:p>
          <a:p>
            <a:pPr algn="ctr"/>
            <a:r>
              <a:rPr lang="en-US" sz="3200" i="1" dirty="0"/>
              <a:t>Luke 19:10</a:t>
            </a:r>
          </a:p>
        </p:txBody>
      </p:sp>
    </p:spTree>
    <p:extLst>
      <p:ext uri="{BB962C8B-B14F-4D97-AF65-F5344CB8AC3E}">
        <p14:creationId xmlns:p14="http://schemas.microsoft.com/office/powerpoint/2010/main" val="400364873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2046</TotalTime>
  <Words>239</Words>
  <Application>Microsoft Macintosh PowerPoint</Application>
  <PresentationFormat>On-screen Show (4:3)</PresentationFormat>
  <Paragraphs>67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Black</vt:lpstr>
      <vt:lpstr>How to have an Encounter with GOD</vt:lpstr>
      <vt:lpstr>1. What is Encounter?</vt:lpstr>
      <vt:lpstr>1. What is an Encounter?</vt:lpstr>
      <vt:lpstr>PowerPoint Presentation</vt:lpstr>
      <vt:lpstr>See</vt:lpstr>
      <vt:lpstr>Personal</vt:lpstr>
      <vt:lpstr>Experience</vt:lpstr>
      <vt:lpstr>1. What is Encounter?</vt:lpstr>
      <vt:lpstr>2. Why should you Encounter GOD?</vt:lpstr>
      <vt:lpstr>Life Renewed</vt:lpstr>
      <vt:lpstr>Life Transformed</vt:lpstr>
      <vt:lpstr>Life Fulfilled</vt:lpstr>
      <vt:lpstr>You will seek me and find me when you seek me with all your heart</vt:lpstr>
      <vt:lpstr>"For I know the plans I have for you," declares the LORD, "plans to prosper you and not to harm you,  plans to give you hope and a future."</vt:lpstr>
      <vt:lpstr>PowerPoint Presentation</vt:lpstr>
      <vt:lpstr>2. Why should you Encounter GOD?</vt:lpstr>
      <vt:lpstr>3. How you can have an Encounter  with GOD?</vt:lpstr>
      <vt:lpstr>Heart</vt:lpstr>
      <vt:lpstr>Faith</vt:lpstr>
      <vt:lpstr>Change</vt:lpstr>
      <vt:lpstr>3. How you can have an Encounter  with GOD?</vt:lpstr>
      <vt:lpstr>Invitation is OPEN! Encounter GOD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have an Encounter with God</dc:title>
  <dc:creator>Jackie Cheng</dc:creator>
  <cp:lastModifiedBy>Jackie Cheng</cp:lastModifiedBy>
  <cp:revision>63</cp:revision>
  <cp:lastPrinted>2016-04-22T11:04:44Z</cp:lastPrinted>
  <dcterms:created xsi:type="dcterms:W3CDTF">2014-04-30T10:59:10Z</dcterms:created>
  <dcterms:modified xsi:type="dcterms:W3CDTF">2018-04-21T07:39:25Z</dcterms:modified>
</cp:coreProperties>
</file>