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92881075-0A64-4753-9AFD-6AF8F9D97F6A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346404D7-ED21-40FE-959D-8137FDEAE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651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1075-0A64-4753-9AFD-6AF8F9D97F6A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04D7-ED21-40FE-959D-8137FDEAE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24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1075-0A64-4753-9AFD-6AF8F9D97F6A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04D7-ED21-40FE-959D-8137FDEAE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75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1075-0A64-4753-9AFD-6AF8F9D97F6A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04D7-ED21-40FE-959D-8137FDEAE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899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1075-0A64-4753-9AFD-6AF8F9D97F6A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04D7-ED21-40FE-959D-8137FDEAE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36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1075-0A64-4753-9AFD-6AF8F9D97F6A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04D7-ED21-40FE-959D-8137FDEAE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162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1075-0A64-4753-9AFD-6AF8F9D97F6A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04D7-ED21-40FE-959D-8137FDEAE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345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1075-0A64-4753-9AFD-6AF8F9D97F6A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04D7-ED21-40FE-959D-8137FDEAE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7394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1075-0A64-4753-9AFD-6AF8F9D97F6A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04D7-ED21-40FE-959D-8137FDEAE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854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1075-0A64-4753-9AFD-6AF8F9D97F6A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04D7-ED21-40FE-959D-8137FDEAE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54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1075-0A64-4753-9AFD-6AF8F9D97F6A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04D7-ED21-40FE-959D-8137FDEAE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23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1075-0A64-4753-9AFD-6AF8F9D97F6A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04D7-ED21-40FE-959D-8137FDEAE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96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1075-0A64-4753-9AFD-6AF8F9D97F6A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04D7-ED21-40FE-959D-8137FDEAE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1075-0A64-4753-9AFD-6AF8F9D97F6A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04D7-ED21-40FE-959D-8137FDEAE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02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1075-0A64-4753-9AFD-6AF8F9D97F6A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04D7-ED21-40FE-959D-8137FDEAE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04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1075-0A64-4753-9AFD-6AF8F9D97F6A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04D7-ED21-40FE-959D-8137FDEAE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3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1075-0A64-4753-9AFD-6AF8F9D97F6A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04D7-ED21-40FE-959D-8137FDEAE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87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2881075-0A64-4753-9AFD-6AF8F9D97F6A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46404D7-ED21-40FE-959D-8137FDEAE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5370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20816" y="676643"/>
            <a:ext cx="7197726" cy="2421464"/>
          </a:xfrm>
        </p:spPr>
        <p:txBody>
          <a:bodyPr/>
          <a:lstStyle/>
          <a:p>
            <a:r>
              <a:rPr lang="en-US" dirty="0"/>
              <a:t>Assigning IPv4 Addresses</a:t>
            </a:r>
          </a:p>
        </p:txBody>
      </p:sp>
    </p:spTree>
    <p:extLst>
      <p:ext uri="{BB962C8B-B14F-4D97-AF65-F5344CB8AC3E}">
        <p14:creationId xmlns:p14="http://schemas.microsoft.com/office/powerpoint/2010/main" val="460999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4299" y="0"/>
            <a:ext cx="10131425" cy="1456267"/>
          </a:xfrm>
        </p:spPr>
        <p:txBody>
          <a:bodyPr/>
          <a:lstStyle/>
          <a:p>
            <a:r>
              <a:rPr lang="en-US" dirty="0"/>
              <a:t>Assigning and IPv4 Address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050" y="1456267"/>
            <a:ext cx="10131425" cy="3649133"/>
          </a:xfrm>
        </p:spPr>
        <p:txBody>
          <a:bodyPr>
            <a:normAutofit/>
          </a:bodyPr>
          <a:lstStyle/>
          <a:p>
            <a:r>
              <a:rPr lang="en-US" sz="3600" dirty="0"/>
              <a:t>To a host</a:t>
            </a:r>
          </a:p>
          <a:p>
            <a:r>
              <a:rPr lang="en-US" sz="3600" dirty="0"/>
              <a:t>To a router</a:t>
            </a:r>
          </a:p>
          <a:p>
            <a:r>
              <a:rPr lang="en-US" sz="3600" dirty="0"/>
              <a:t>To a Switch</a:t>
            </a:r>
          </a:p>
          <a:p>
            <a:r>
              <a:rPr lang="en-US" sz="3600" dirty="0"/>
              <a:t>Lab Time using Packet Tracer</a:t>
            </a:r>
          </a:p>
        </p:txBody>
      </p:sp>
    </p:spTree>
    <p:extLst>
      <p:ext uri="{BB962C8B-B14F-4D97-AF65-F5344CB8AC3E}">
        <p14:creationId xmlns:p14="http://schemas.microsoft.com/office/powerpoint/2010/main" val="3394417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Subnetmask is the Key to it all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1622362"/>
              </p:ext>
            </p:extLst>
          </p:nvPr>
        </p:nvGraphicFramePr>
        <p:xfrm>
          <a:off x="297025" y="1806964"/>
          <a:ext cx="1030976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3579">
                  <a:extLst>
                    <a:ext uri="{9D8B030D-6E8A-4147-A177-3AD203B41FA5}">
                      <a16:colId xmlns:a16="http://schemas.microsoft.com/office/drawing/2014/main" val="1037735021"/>
                    </a:ext>
                  </a:extLst>
                </a:gridCol>
                <a:gridCol w="8106187">
                  <a:extLst>
                    <a:ext uri="{9D8B030D-6E8A-4147-A177-3AD203B41FA5}">
                      <a16:colId xmlns:a16="http://schemas.microsoft.com/office/drawing/2014/main" val="1273869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CIDR Notation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DDN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922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/12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255.240.0.0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1923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255.255.240.0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569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255.255.255.0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729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/28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255.255.255.240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038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/30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255.255.255.252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7957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/32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255.255.255.255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600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84166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8</TotalTime>
  <Words>50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Celestial</vt:lpstr>
      <vt:lpstr>Assigning IPv4 Addresses</vt:lpstr>
      <vt:lpstr>Assigning and IPv4 Address</vt:lpstr>
      <vt:lpstr>The Subnetmask is the Key to it all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Assigning IPv4 Addresses</dc:title>
  <dc:creator>Digna Diaz</dc:creator>
  <cp:lastModifiedBy>Digna Diaz</cp:lastModifiedBy>
  <cp:revision>3</cp:revision>
  <dcterms:created xsi:type="dcterms:W3CDTF">2016-07-03T13:20:24Z</dcterms:created>
  <dcterms:modified xsi:type="dcterms:W3CDTF">2016-07-03T13:57:32Z</dcterms:modified>
</cp:coreProperties>
</file>