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y="5143500" cx="9144000"/>
  <p:notesSz cx="6858000" cy="9144000"/>
  <p:embeddedFontLst>
    <p:embeddedFont>
      <p:font typeface="Roboto"/>
      <p:regular r:id="rId23"/>
      <p:bold r:id="rId24"/>
      <p:italic r:id="rId25"/>
      <p:boldItalic r:id="rId26"/>
    </p:embeddedFont>
    <p:embeddedFont>
      <p:font typeface="Helvetica Neue"/>
      <p:regular r:id="rId27"/>
      <p:bold r:id="rId28"/>
      <p:italic r:id="rId29"/>
      <p:boldItalic r:id="rId30"/>
    </p:embeddedFont>
    <p:embeddedFont>
      <p:font typeface="Helvetica Neue Light"/>
      <p:regular r:id="rId31"/>
      <p:bold r:id="rId32"/>
      <p:italic r:id="rId33"/>
      <p:boldItalic r:id="rId34"/>
    </p:embeddedFont>
    <p:embeddedFont>
      <p:font typeface="Gill Sans"/>
      <p:regular r:id="rId35"/>
      <p:bold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Roboto-bold.fntdata"/><Relationship Id="rId23" Type="http://schemas.openxmlformats.org/officeDocument/2006/relationships/font" Target="fonts/Roboto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oboto-boldItalic.fntdata"/><Relationship Id="rId25" Type="http://schemas.openxmlformats.org/officeDocument/2006/relationships/font" Target="fonts/Roboto-italic.fntdata"/><Relationship Id="rId28" Type="http://schemas.openxmlformats.org/officeDocument/2006/relationships/font" Target="fonts/HelveticaNeue-bold.fntdata"/><Relationship Id="rId27" Type="http://schemas.openxmlformats.org/officeDocument/2006/relationships/font" Target="fonts/HelveticaNeue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HelveticaNeue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HelveticaNeueLight-regular.fntdata"/><Relationship Id="rId30" Type="http://schemas.openxmlformats.org/officeDocument/2006/relationships/font" Target="fonts/HelveticaNeue-boldItalic.fntdata"/><Relationship Id="rId11" Type="http://schemas.openxmlformats.org/officeDocument/2006/relationships/slide" Target="slides/slide7.xml"/><Relationship Id="rId33" Type="http://schemas.openxmlformats.org/officeDocument/2006/relationships/font" Target="fonts/HelveticaNeueLight-italic.fntdata"/><Relationship Id="rId10" Type="http://schemas.openxmlformats.org/officeDocument/2006/relationships/slide" Target="slides/slide6.xml"/><Relationship Id="rId32" Type="http://schemas.openxmlformats.org/officeDocument/2006/relationships/font" Target="fonts/HelveticaNeueLight-bold.fntdata"/><Relationship Id="rId13" Type="http://schemas.openxmlformats.org/officeDocument/2006/relationships/slide" Target="slides/slide9.xml"/><Relationship Id="rId35" Type="http://schemas.openxmlformats.org/officeDocument/2006/relationships/font" Target="fonts/GillSans-regular.fntdata"/><Relationship Id="rId12" Type="http://schemas.openxmlformats.org/officeDocument/2006/relationships/slide" Target="slides/slide8.xml"/><Relationship Id="rId34" Type="http://schemas.openxmlformats.org/officeDocument/2006/relationships/font" Target="fonts/HelveticaNeueLight-boldItalic.fnt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36" Type="http://schemas.openxmlformats.org/officeDocument/2006/relationships/font" Target="fonts/GillSans-bold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3ad1cf7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3ad1cf7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3b3393b58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23b3393b58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3b3393b58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3b3393b58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3b3393b58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3b3393b58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3b3393b58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3b3393b58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3b3393b58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3b3393b58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3b3393b58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3b3393b58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3b3393b58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3b3393b58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3b3393b58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3b3393b58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9b9769b02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9b9769b02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3b3393b58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3b3393b58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3ad1cf77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3ad1cf77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3b3393b58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3b3393b58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3b3393b58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3b3393b58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3b3393b5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3b3393b5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3b3393b58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3b3393b58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3b3393b58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3b3393b58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3b3393b58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3b3393b58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www.keepcoding.io" TargetMode="External"/><Relationship Id="rId3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www.keepcoding.io" TargetMode="External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hyperlink" Target="http://www.keepcoding.io" TargetMode="External"/><Relationship Id="rId4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www.keepcoding.io" TargetMode="External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www.keepcoding.io" TargetMode="External"/><Relationship Id="rId3" Type="http://schemas.openxmlformats.org/officeDocument/2006/relationships/hyperlink" Target="http://www.keepcoding.io" TargetMode="External"/><Relationship Id="rId4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ertura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-28575" y="4729163"/>
            <a:ext cx="9194100" cy="421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221456" y="4336256"/>
            <a:ext cx="714300" cy="714300"/>
          </a:xfrm>
          <a:prstGeom prst="ellipse">
            <a:avLst/>
          </a:prstGeom>
          <a:solidFill>
            <a:srgbClr val="FFFFFF"/>
          </a:solidFill>
          <a:ln cap="flat" cmpd="sng" w="38100">
            <a:solidFill>
              <a:srgbClr val="33333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1037096" y="4968477"/>
            <a:ext cx="4100400" cy="14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r>
              <a:rPr b="0" i="0" lang="es" sz="6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All rights reserved. </a:t>
            </a:r>
            <a:r>
              <a:rPr b="0" i="0" lang="es" sz="600" u="sng" cap="none" strike="noStrike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2"/>
              </a:rPr>
              <a:t>www.keepcoding.io</a:t>
            </a:r>
            <a:endParaRPr sz="800"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3697" y="4484054"/>
            <a:ext cx="535500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"/>
          <p:cNvSpPr/>
          <p:nvPr/>
        </p:nvSpPr>
        <p:spPr>
          <a:xfrm>
            <a:off x="8626547" y="3408"/>
            <a:ext cx="239400" cy="239400"/>
          </a:xfrm>
          <a:prstGeom prst="rect">
            <a:avLst/>
          </a:prstGeom>
          <a:solidFill>
            <a:srgbClr val="D35400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2" name="Google Shape;22;p2"/>
          <p:cNvSpPr/>
          <p:nvPr/>
        </p:nvSpPr>
        <p:spPr>
          <a:xfrm>
            <a:off x="8902558" y="3408"/>
            <a:ext cx="239400" cy="239400"/>
          </a:xfrm>
          <a:prstGeom prst="rect">
            <a:avLst/>
          </a:prstGeom>
          <a:solidFill>
            <a:srgbClr val="F39C12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3" name="Google Shape;23;p2"/>
          <p:cNvSpPr txBox="1"/>
          <p:nvPr>
            <p:ph type="title"/>
          </p:nvPr>
        </p:nvSpPr>
        <p:spPr>
          <a:xfrm>
            <a:off x="1164431" y="800100"/>
            <a:ext cx="6980400" cy="5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5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1270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2540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3810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5207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6477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7747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9017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0287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4" name="Google Shape;24;p2"/>
          <p:cNvSpPr txBox="1"/>
          <p:nvPr>
            <p:ph idx="1" type="body"/>
          </p:nvPr>
        </p:nvSpPr>
        <p:spPr>
          <a:xfrm>
            <a:off x="1179695" y="2650331"/>
            <a:ext cx="7307100" cy="17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5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5" name="Google Shape;25;p2"/>
          <p:cNvSpPr txBox="1"/>
          <p:nvPr>
            <p:ph idx="12" type="sldNum"/>
          </p:nvPr>
        </p:nvSpPr>
        <p:spPr>
          <a:xfrm>
            <a:off x="4585097" y="4886325"/>
            <a:ext cx="178500" cy="1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28575" lIns="28575" spcFirstLastPara="1" rIns="28575" wrap="square" tIns="2857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incipio capítulo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/>
          <p:nvPr>
            <p:ph type="title"/>
          </p:nvPr>
        </p:nvSpPr>
        <p:spPr>
          <a:xfrm>
            <a:off x="1314450" y="2028825"/>
            <a:ext cx="7472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5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1270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2540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3810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5207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6477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7747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9017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0287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" type="body"/>
          </p:nvPr>
        </p:nvSpPr>
        <p:spPr>
          <a:xfrm>
            <a:off x="1314450" y="2593181"/>
            <a:ext cx="74724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5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4477940" y="4886325"/>
            <a:ext cx="178500" cy="1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28575" lIns="28575" spcFirstLastPara="1" rIns="28575" wrap="square" tIns="2857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standar Vacía" showMasterSp="0">
  <p:cSld name="Estandar Vacía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>
            <a:off x="-28575" y="4729163"/>
            <a:ext cx="9194100" cy="421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2" name="Google Shape;32;p4"/>
          <p:cNvSpPr/>
          <p:nvPr/>
        </p:nvSpPr>
        <p:spPr>
          <a:xfrm>
            <a:off x="221456" y="4336256"/>
            <a:ext cx="714300" cy="714300"/>
          </a:xfrm>
          <a:prstGeom prst="ellipse">
            <a:avLst/>
          </a:prstGeom>
          <a:solidFill>
            <a:srgbClr val="FFFFFF"/>
          </a:solidFill>
          <a:ln cap="flat" cmpd="sng" w="38100">
            <a:solidFill>
              <a:srgbClr val="33333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3" name="Google Shape;33;p4"/>
          <p:cNvSpPr/>
          <p:nvPr/>
        </p:nvSpPr>
        <p:spPr>
          <a:xfrm>
            <a:off x="1037096" y="4968477"/>
            <a:ext cx="4100400" cy="14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r>
              <a:rPr b="0" i="0" lang="es" sz="6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All rights reserved. </a:t>
            </a:r>
            <a:r>
              <a:rPr b="0" i="0" lang="es" sz="600" u="sng" cap="none" strike="noStrike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2"/>
              </a:rPr>
              <a:t>www.keepcoding.io</a:t>
            </a:r>
            <a:endParaRPr sz="800"/>
          </a:p>
        </p:txBody>
      </p:sp>
      <p:pic>
        <p:nvPicPr>
          <p:cNvPr id="34" name="Google Shape;3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3697" y="4484054"/>
            <a:ext cx="535500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4"/>
          <p:cNvSpPr/>
          <p:nvPr/>
        </p:nvSpPr>
        <p:spPr>
          <a:xfrm>
            <a:off x="8626547" y="3408"/>
            <a:ext cx="239400" cy="239400"/>
          </a:xfrm>
          <a:prstGeom prst="rect">
            <a:avLst/>
          </a:prstGeom>
          <a:solidFill>
            <a:srgbClr val="D35400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6" name="Google Shape;36;p4"/>
          <p:cNvSpPr/>
          <p:nvPr/>
        </p:nvSpPr>
        <p:spPr>
          <a:xfrm>
            <a:off x="8902558" y="3408"/>
            <a:ext cx="239400" cy="239400"/>
          </a:xfrm>
          <a:prstGeom prst="rect">
            <a:avLst/>
          </a:prstGeom>
          <a:solidFill>
            <a:srgbClr val="F39C12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4477940" y="4886325"/>
            <a:ext cx="178500" cy="1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28575" lIns="28575" spcFirstLastPara="1" rIns="28575" wrap="square" tIns="2857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cia con Imagen de fondo" showMasterSp="0">
  <p:cSld name="Vacia con Imagen de fondo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/>
          <p:nvPr/>
        </p:nvSpPr>
        <p:spPr>
          <a:xfrm>
            <a:off x="-28575" y="4729163"/>
            <a:ext cx="9194100" cy="421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0" name="Google Shape;40;p5"/>
          <p:cNvSpPr/>
          <p:nvPr/>
        </p:nvSpPr>
        <p:spPr>
          <a:xfrm>
            <a:off x="221456" y="4336256"/>
            <a:ext cx="714300" cy="714300"/>
          </a:xfrm>
          <a:prstGeom prst="ellipse">
            <a:avLst/>
          </a:prstGeom>
          <a:solidFill>
            <a:srgbClr val="FFFFFF"/>
          </a:solidFill>
          <a:ln cap="flat" cmpd="sng" w="38100">
            <a:solidFill>
              <a:srgbClr val="33333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1" name="Google Shape;41;p5"/>
          <p:cNvSpPr/>
          <p:nvPr/>
        </p:nvSpPr>
        <p:spPr>
          <a:xfrm>
            <a:off x="1037096" y="4968477"/>
            <a:ext cx="4100400" cy="14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r>
              <a:rPr b="0" i="0" lang="es" sz="6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All rights reserved. </a:t>
            </a:r>
            <a:r>
              <a:rPr b="0" i="0" lang="es" sz="600" u="sng" cap="none" strike="noStrike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www.keepcoding.io</a:t>
            </a:r>
            <a:endParaRPr sz="800"/>
          </a:p>
        </p:txBody>
      </p:sp>
      <p:pic>
        <p:nvPicPr>
          <p:cNvPr id="42" name="Google Shape;4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3697" y="4484054"/>
            <a:ext cx="535500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/>
          <p:nvPr/>
        </p:nvSpPr>
        <p:spPr>
          <a:xfrm>
            <a:off x="8626547" y="3408"/>
            <a:ext cx="239400" cy="239400"/>
          </a:xfrm>
          <a:prstGeom prst="rect">
            <a:avLst/>
          </a:prstGeom>
          <a:solidFill>
            <a:srgbClr val="D35400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4" name="Google Shape;44;p5"/>
          <p:cNvSpPr/>
          <p:nvPr/>
        </p:nvSpPr>
        <p:spPr>
          <a:xfrm>
            <a:off x="8902558" y="3408"/>
            <a:ext cx="239400" cy="239400"/>
          </a:xfrm>
          <a:prstGeom prst="rect">
            <a:avLst/>
          </a:prstGeom>
          <a:solidFill>
            <a:srgbClr val="F39C12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5" name="Google Shape;45;p5"/>
          <p:cNvSpPr txBox="1"/>
          <p:nvPr>
            <p:ph type="title"/>
          </p:nvPr>
        </p:nvSpPr>
        <p:spPr>
          <a:xfrm>
            <a:off x="650081" y="864394"/>
            <a:ext cx="7836600" cy="1735800"/>
          </a:xfrm>
          <a:prstGeom prst="rect">
            <a:avLst/>
          </a:prstGeom>
          <a:noFill/>
          <a:ln>
            <a:noFill/>
          </a:ln>
          <a:effectLst>
            <a:outerShdw blurRad="38100" rotWithShape="0" dir="5400000" dist="50800">
              <a:srgbClr val="000000">
                <a:alpha val="49803"/>
              </a:srgbClr>
            </a:outerShdw>
          </a:effectLst>
        </p:spPr>
        <p:txBody>
          <a:bodyPr anchorCtr="0" anchor="ctr" bIns="51425" lIns="51425" spcFirstLastPara="1" rIns="51425" wrap="square" tIns="5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Helvetica Neue Light"/>
              <a:buNone/>
              <a:defRPr b="0" i="0" sz="4300" u="none" cap="none" strike="noStrik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1270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2540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3810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5207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6477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7747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9017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0287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6" name="Google Shape;46;p5"/>
          <p:cNvSpPr txBox="1"/>
          <p:nvPr>
            <p:ph idx="12" type="sldNum"/>
          </p:nvPr>
        </p:nvSpPr>
        <p:spPr>
          <a:xfrm>
            <a:off x="4477940" y="4886325"/>
            <a:ext cx="178500" cy="1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28575" lIns="28575" spcFirstLastPara="1" rIns="28575" wrap="square" tIns="2857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stándar Título+Texto" showMasterSp="0">
  <p:cSld name="Estándar Título+Texto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/>
          <p:nvPr/>
        </p:nvSpPr>
        <p:spPr>
          <a:xfrm>
            <a:off x="321469" y="228600"/>
            <a:ext cx="235800" cy="235800"/>
          </a:xfrm>
          <a:prstGeom prst="rect">
            <a:avLst/>
          </a:prstGeom>
          <a:solidFill>
            <a:srgbClr val="D35400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9" name="Google Shape;49;p6"/>
          <p:cNvSpPr/>
          <p:nvPr/>
        </p:nvSpPr>
        <p:spPr>
          <a:xfrm>
            <a:off x="-28575" y="4729163"/>
            <a:ext cx="9194100" cy="421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0" name="Google Shape;50;p6"/>
          <p:cNvSpPr/>
          <p:nvPr/>
        </p:nvSpPr>
        <p:spPr>
          <a:xfrm>
            <a:off x="221456" y="4336256"/>
            <a:ext cx="714300" cy="714300"/>
          </a:xfrm>
          <a:prstGeom prst="ellipse">
            <a:avLst/>
          </a:prstGeom>
          <a:solidFill>
            <a:srgbClr val="FFFFFF"/>
          </a:solidFill>
          <a:ln cap="flat" cmpd="sng" w="38100">
            <a:solidFill>
              <a:srgbClr val="33333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1" name="Google Shape;51;p6"/>
          <p:cNvSpPr/>
          <p:nvPr/>
        </p:nvSpPr>
        <p:spPr>
          <a:xfrm>
            <a:off x="1037096" y="4968477"/>
            <a:ext cx="4100400" cy="14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r>
              <a:rPr b="0" i="0" lang="es" sz="6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All rights reserved. </a:t>
            </a:r>
            <a:r>
              <a:rPr b="0" i="0" lang="es" sz="600" u="sng" cap="none" strike="noStrike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2"/>
              </a:rPr>
              <a:t>www.keepcoding.io</a:t>
            </a:r>
            <a:endParaRPr sz="800"/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3697" y="4484054"/>
            <a:ext cx="535500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6"/>
          <p:cNvSpPr/>
          <p:nvPr/>
        </p:nvSpPr>
        <p:spPr>
          <a:xfrm>
            <a:off x="8626547" y="3408"/>
            <a:ext cx="239400" cy="239400"/>
          </a:xfrm>
          <a:prstGeom prst="rect">
            <a:avLst/>
          </a:prstGeom>
          <a:solidFill>
            <a:srgbClr val="D35400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4" name="Google Shape;54;p6"/>
          <p:cNvSpPr/>
          <p:nvPr/>
        </p:nvSpPr>
        <p:spPr>
          <a:xfrm>
            <a:off x="8902558" y="3408"/>
            <a:ext cx="239400" cy="239400"/>
          </a:xfrm>
          <a:prstGeom prst="rect">
            <a:avLst/>
          </a:prstGeom>
          <a:solidFill>
            <a:srgbClr val="F39C12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5" name="Google Shape;55;p6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5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27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1270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2540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3810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5207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6477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7747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9017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0287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6" name="Google Shape;56;p6"/>
          <p:cNvSpPr txBox="1"/>
          <p:nvPr>
            <p:ph idx="1" type="body"/>
          </p:nvPr>
        </p:nvSpPr>
        <p:spPr>
          <a:xfrm>
            <a:off x="592931" y="785813"/>
            <a:ext cx="7836600" cy="25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5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1500"/>
              <a:buFont typeface="Helvetica Neue Light"/>
              <a:buChar char="&gt;"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238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1500"/>
              <a:buFont typeface="Helvetica Neue Light"/>
              <a:buChar char="•"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238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1500"/>
              <a:buFont typeface="Helvetica Neue Light"/>
              <a:buChar char="‣"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238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1500"/>
              <a:buFont typeface="Helvetica Neue Light"/>
              <a:buChar char="๏"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57" name="Google Shape;57;p6"/>
          <p:cNvSpPr txBox="1"/>
          <p:nvPr>
            <p:ph idx="12" type="sldNum"/>
          </p:nvPr>
        </p:nvSpPr>
        <p:spPr>
          <a:xfrm>
            <a:off x="4477940" y="4886325"/>
            <a:ext cx="178500" cy="1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28575" lIns="28575" spcFirstLastPara="1" rIns="28575" wrap="square" tIns="2857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cias" showMasterSp="0">
  <p:cSld name="Gracias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7"/>
          <p:cNvSpPr/>
          <p:nvPr/>
        </p:nvSpPr>
        <p:spPr>
          <a:xfrm>
            <a:off x="371" y="1803797"/>
            <a:ext cx="9129600" cy="11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28575" lIns="28575" spcFirstLastPara="1" rIns="28575" wrap="square" tIns="28575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Font typeface="Helvetica Neue Light"/>
              <a:buNone/>
            </a:pPr>
            <a:r>
              <a:rPr b="0" i="0" lang="es" sz="54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GRACIAS</a:t>
            </a:r>
            <a:endParaRPr sz="800"/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Font typeface="Helvetica Neue Light"/>
              <a:buNone/>
            </a:pPr>
            <a:r>
              <a:rPr b="0" i="0" lang="es" sz="2500" u="sng" cap="none" strike="noStrike">
                <a:solidFill>
                  <a:schemeClr val="hlink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hlinkClick r:id="rId2"/>
              </a:rPr>
              <a:t>www.keepcoding.io</a:t>
            </a:r>
            <a:endParaRPr sz="800"/>
          </a:p>
        </p:txBody>
      </p:sp>
      <p:sp>
        <p:nvSpPr>
          <p:cNvPr id="60" name="Google Shape;60;p7"/>
          <p:cNvSpPr/>
          <p:nvPr/>
        </p:nvSpPr>
        <p:spPr>
          <a:xfrm>
            <a:off x="-28575" y="4729163"/>
            <a:ext cx="9194100" cy="421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61" name="Google Shape;61;p7"/>
          <p:cNvSpPr/>
          <p:nvPr/>
        </p:nvSpPr>
        <p:spPr>
          <a:xfrm>
            <a:off x="221456" y="4336256"/>
            <a:ext cx="714300" cy="714300"/>
          </a:xfrm>
          <a:prstGeom prst="ellipse">
            <a:avLst/>
          </a:prstGeom>
          <a:solidFill>
            <a:srgbClr val="FFFFFF"/>
          </a:solidFill>
          <a:ln cap="flat" cmpd="sng" w="38100">
            <a:solidFill>
              <a:srgbClr val="33333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62" name="Google Shape;62;p7"/>
          <p:cNvSpPr/>
          <p:nvPr/>
        </p:nvSpPr>
        <p:spPr>
          <a:xfrm>
            <a:off x="1037096" y="4968477"/>
            <a:ext cx="4100400" cy="14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r>
              <a:rPr b="0" i="0" lang="es" sz="6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All rights reserved. </a:t>
            </a:r>
            <a:r>
              <a:rPr b="0" i="0" lang="es" sz="600" u="sng" cap="none" strike="noStrike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www.keepcoding.io</a:t>
            </a:r>
            <a:endParaRPr sz="800"/>
          </a:p>
        </p:txBody>
      </p:sp>
      <p:pic>
        <p:nvPicPr>
          <p:cNvPr id="63" name="Google Shape;6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3697" y="4484054"/>
            <a:ext cx="535500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7"/>
          <p:cNvSpPr/>
          <p:nvPr/>
        </p:nvSpPr>
        <p:spPr>
          <a:xfrm>
            <a:off x="8626547" y="3408"/>
            <a:ext cx="239400" cy="239400"/>
          </a:xfrm>
          <a:prstGeom prst="rect">
            <a:avLst/>
          </a:prstGeom>
          <a:solidFill>
            <a:srgbClr val="D35400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65" name="Google Shape;65;p7"/>
          <p:cNvSpPr/>
          <p:nvPr/>
        </p:nvSpPr>
        <p:spPr>
          <a:xfrm>
            <a:off x="8902558" y="3408"/>
            <a:ext cx="239400" cy="239400"/>
          </a:xfrm>
          <a:prstGeom prst="rect">
            <a:avLst/>
          </a:prstGeom>
          <a:solidFill>
            <a:srgbClr val="F39C12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66" name="Google Shape;66;p7"/>
          <p:cNvSpPr txBox="1"/>
          <p:nvPr>
            <p:ph idx="12" type="sldNum"/>
          </p:nvPr>
        </p:nvSpPr>
        <p:spPr>
          <a:xfrm>
            <a:off x="4477940" y="4886325"/>
            <a:ext cx="178500" cy="1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28575" lIns="28575" spcFirstLastPara="1" rIns="28575" wrap="square" tIns="2857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51425" lIns="51425" spcFirstLastPara="1" rIns="51425" wrap="square" tIns="5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9" name="Google Shape;69;p8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0" name="Google Shape;7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28575" lIns="28575" spcFirstLastPara="1" rIns="28575" wrap="square" tIns="28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hyperlink" Target="http://www.keepcoding.io" TargetMode="Externa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935831" y="2171700"/>
            <a:ext cx="328500" cy="328500"/>
          </a:xfrm>
          <a:prstGeom prst="rect">
            <a:avLst/>
          </a:prstGeom>
          <a:solidFill>
            <a:srgbClr val="D35400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-28575" y="4729163"/>
            <a:ext cx="9194100" cy="421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8" name="Google Shape;8;p1"/>
          <p:cNvSpPr/>
          <p:nvPr/>
        </p:nvSpPr>
        <p:spPr>
          <a:xfrm>
            <a:off x="221456" y="4336256"/>
            <a:ext cx="714300" cy="714300"/>
          </a:xfrm>
          <a:prstGeom prst="ellipse">
            <a:avLst/>
          </a:prstGeom>
          <a:solidFill>
            <a:srgbClr val="FFFFFF"/>
          </a:solidFill>
          <a:ln cap="flat" cmpd="sng" w="38100">
            <a:solidFill>
              <a:srgbClr val="33333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9" name="Google Shape;9;p1"/>
          <p:cNvSpPr/>
          <p:nvPr/>
        </p:nvSpPr>
        <p:spPr>
          <a:xfrm>
            <a:off x="1037096" y="4968477"/>
            <a:ext cx="4100400" cy="14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Helvetica Neue"/>
              <a:buNone/>
            </a:pPr>
            <a:r>
              <a:rPr b="0" i="0" lang="es" sz="6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© All rights reserved. </a:t>
            </a:r>
            <a:r>
              <a:rPr b="0" i="0" lang="es" sz="600" u="sng" cap="none" strike="noStrike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1"/>
              </a:rPr>
              <a:t>www.keepcoding.io</a:t>
            </a:r>
            <a:endParaRPr sz="800"/>
          </a:p>
        </p:txBody>
      </p:sp>
      <p:pic>
        <p:nvPicPr>
          <p:cNvPr id="10" name="Google Shape;10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03697" y="4484054"/>
            <a:ext cx="535500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/>
          <p:nvPr/>
        </p:nvSpPr>
        <p:spPr>
          <a:xfrm>
            <a:off x="8626547" y="3408"/>
            <a:ext cx="239400" cy="239400"/>
          </a:xfrm>
          <a:prstGeom prst="rect">
            <a:avLst/>
          </a:prstGeom>
          <a:solidFill>
            <a:srgbClr val="D35400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8902558" y="3408"/>
            <a:ext cx="239400" cy="239400"/>
          </a:xfrm>
          <a:prstGeom prst="rect">
            <a:avLst/>
          </a:prstGeom>
          <a:solidFill>
            <a:srgbClr val="F39C12"/>
          </a:solidFill>
          <a:ln>
            <a:noFill/>
          </a:ln>
        </p:spPr>
        <p:txBody>
          <a:bodyPr anchorCtr="0" anchor="ctr" bIns="28575" lIns="28575" spcFirstLastPara="1" rIns="28575" wrap="square" tIns="2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5151"/>
              </a:buClr>
              <a:buFont typeface="Helvetica Neue Light"/>
              <a:buNone/>
            </a:pPr>
            <a:r>
              <a:t/>
            </a:r>
            <a:endParaRPr b="0" i="0" sz="2000" u="none" cap="none" strike="noStrike">
              <a:solidFill>
                <a:srgbClr val="51515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3" name="Google Shape;13;p1"/>
          <p:cNvSpPr txBox="1"/>
          <p:nvPr>
            <p:ph type="title"/>
          </p:nvPr>
        </p:nvSpPr>
        <p:spPr>
          <a:xfrm>
            <a:off x="1314450" y="2028825"/>
            <a:ext cx="7472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5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1270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2540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3810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5207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6477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7747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9017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10287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"/>
              <a:buNone/>
              <a:defRPr b="0" i="0" sz="3600" u="none" cap="none" strike="noStrike">
                <a:solidFill>
                  <a:srgbClr val="4A4A4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" type="body"/>
          </p:nvPr>
        </p:nvSpPr>
        <p:spPr>
          <a:xfrm>
            <a:off x="1314450" y="2593181"/>
            <a:ext cx="74724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51425" lIns="51425" spcFirstLastPara="1" rIns="51425" wrap="square" tIns="5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4A4A"/>
              </a:buClr>
              <a:buSzPts val="800"/>
              <a:buFont typeface="Helvetica Neue Light"/>
              <a:buNone/>
              <a:defRPr b="0" i="0" sz="2000" u="none" cap="none" strike="noStrike">
                <a:solidFill>
                  <a:srgbClr val="4A4A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4477940" y="4886325"/>
            <a:ext cx="178500" cy="1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28575" lIns="28575" spcFirstLastPara="1" rIns="28575" wrap="square" tIns="2857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Gill Sans"/>
              <a:buNone/>
              <a:defRPr b="0" i="0" sz="9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 sz="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"/>
          <p:cNvSpPr txBox="1"/>
          <p:nvPr>
            <p:ph type="title"/>
          </p:nvPr>
        </p:nvSpPr>
        <p:spPr>
          <a:xfrm>
            <a:off x="599725" y="529900"/>
            <a:ext cx="7545000" cy="14388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latin typeface="Comic Sans MS"/>
                <a:ea typeface="Comic Sans MS"/>
                <a:cs typeface="Comic Sans MS"/>
                <a:sym typeface="Comic Sans MS"/>
              </a:rPr>
              <a:t>Cómo importar la MV para el curso de BBDD relacionales</a:t>
            </a:r>
            <a:endParaRPr b="1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76" name="Google Shape;7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4113" y="2067275"/>
            <a:ext cx="3555777" cy="2194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Instalando Virtualbox VI</a:t>
            </a:r>
            <a:endParaRPr/>
          </a:p>
        </p:txBody>
      </p:sp>
      <p:pic>
        <p:nvPicPr>
          <p:cNvPr id="130" name="Google Shape;13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81288" y="1700219"/>
            <a:ext cx="3781425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Instalando Virtualbox VII</a:t>
            </a:r>
            <a:endParaRPr/>
          </a:p>
        </p:txBody>
      </p:sp>
      <p:pic>
        <p:nvPicPr>
          <p:cNvPr id="136" name="Google Shape;13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4350" y="1313446"/>
            <a:ext cx="3855300" cy="3049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 txBox="1"/>
          <p:nvPr>
            <p:ph type="title"/>
          </p:nvPr>
        </p:nvSpPr>
        <p:spPr>
          <a:xfrm>
            <a:off x="1314450" y="2028825"/>
            <a:ext cx="7472400" cy="6858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Montando la MV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Montando la MV I</a:t>
            </a:r>
            <a:br>
              <a:rPr lang="es"/>
            </a:br>
            <a:endParaRPr/>
          </a:p>
        </p:txBody>
      </p:sp>
      <p:sp>
        <p:nvSpPr>
          <p:cNvPr id="147" name="Google Shape;147;p21"/>
          <p:cNvSpPr txBox="1"/>
          <p:nvPr>
            <p:ph idx="1" type="body"/>
          </p:nvPr>
        </p:nvSpPr>
        <p:spPr>
          <a:xfrm>
            <a:off x="578650" y="821100"/>
            <a:ext cx="82761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/>
              <a:t>Como se nos ha creado un acceso directo en el escritorio, clicamos en dicho acceso.</a:t>
            </a:r>
            <a:br>
              <a:rPr lang="es" sz="1400"/>
            </a:br>
            <a:endParaRPr/>
          </a:p>
        </p:txBody>
      </p:sp>
      <p:pic>
        <p:nvPicPr>
          <p:cNvPr id="148" name="Google Shape;14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5288" y="2119313"/>
            <a:ext cx="733425" cy="904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Montando la MV II</a:t>
            </a:r>
            <a:endParaRPr/>
          </a:p>
        </p:txBody>
      </p:sp>
      <p:sp>
        <p:nvSpPr>
          <p:cNvPr id="154" name="Google Shape;154;p22"/>
          <p:cNvSpPr txBox="1"/>
          <p:nvPr>
            <p:ph idx="1" type="body"/>
          </p:nvPr>
        </p:nvSpPr>
        <p:spPr>
          <a:xfrm>
            <a:off x="578650" y="821100"/>
            <a:ext cx="82761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/>
              <a:t>Se nos abrirá VirtualBox y vamos a proceder a ·Importar servicio virtualizado”</a:t>
            </a:r>
            <a:br>
              <a:rPr lang="es" sz="1400"/>
            </a:br>
            <a:endParaRPr/>
          </a:p>
        </p:txBody>
      </p:sp>
      <p:pic>
        <p:nvPicPr>
          <p:cNvPr id="155" name="Google Shape;15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5413" y="1241150"/>
            <a:ext cx="4913176" cy="345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Montando la MV III</a:t>
            </a:r>
            <a:endParaRPr/>
          </a:p>
        </p:txBody>
      </p:sp>
      <p:sp>
        <p:nvSpPr>
          <p:cNvPr id="161" name="Google Shape;161;p23"/>
          <p:cNvSpPr txBox="1"/>
          <p:nvPr>
            <p:ph idx="1" type="body"/>
          </p:nvPr>
        </p:nvSpPr>
        <p:spPr>
          <a:xfrm>
            <a:off x="578650" y="821100"/>
            <a:ext cx="82761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/>
              <a:t>Le tenemos que indicar dónde está nuestra MV </a:t>
            </a:r>
            <a:r>
              <a:rPr lang="es" sz="1500">
                <a:solidFill>
                  <a:srgbClr val="1155CC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Keepcoding MySQL.ova </a:t>
            </a:r>
            <a:r>
              <a:rPr lang="es" sz="1400"/>
              <a:t>y clicamos en “Next”</a:t>
            </a:r>
            <a:endParaRPr/>
          </a:p>
        </p:txBody>
      </p:sp>
      <p:pic>
        <p:nvPicPr>
          <p:cNvPr id="162" name="Google Shape;16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6175" y="1191500"/>
            <a:ext cx="4951656" cy="347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Montando la MV IV</a:t>
            </a:r>
            <a:endParaRPr/>
          </a:p>
        </p:txBody>
      </p:sp>
      <p:sp>
        <p:nvSpPr>
          <p:cNvPr id="168" name="Google Shape;168;p24"/>
          <p:cNvSpPr txBox="1"/>
          <p:nvPr>
            <p:ph idx="1" type="body"/>
          </p:nvPr>
        </p:nvSpPr>
        <p:spPr>
          <a:xfrm>
            <a:off x="578650" y="821100"/>
            <a:ext cx="82761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/>
              <a:t>Le damos a “Importar”</a:t>
            </a:r>
            <a:br>
              <a:rPr lang="es" sz="1400"/>
            </a:br>
            <a:endParaRPr/>
          </a:p>
        </p:txBody>
      </p:sp>
      <p:pic>
        <p:nvPicPr>
          <p:cNvPr id="169" name="Google Shape;16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6125" y="1142025"/>
            <a:ext cx="4881152" cy="3474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Montando la MV VI</a:t>
            </a:r>
            <a:endParaRPr/>
          </a:p>
        </p:txBody>
      </p:sp>
      <p:sp>
        <p:nvSpPr>
          <p:cNvPr id="175" name="Google Shape;175;p25"/>
          <p:cNvSpPr txBox="1"/>
          <p:nvPr>
            <p:ph idx="1" type="body"/>
          </p:nvPr>
        </p:nvSpPr>
        <p:spPr>
          <a:xfrm>
            <a:off x="578650" y="821100"/>
            <a:ext cx="82761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/>
              <a:t>Clicamos en “Aceptar”</a:t>
            </a:r>
            <a:endParaRPr/>
          </a:p>
        </p:txBody>
      </p:sp>
      <p:pic>
        <p:nvPicPr>
          <p:cNvPr id="176" name="Google Shape;17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8163" y="1163225"/>
            <a:ext cx="4937087" cy="347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Montando la MV VII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6"/>
          <p:cNvSpPr txBox="1"/>
          <p:nvPr>
            <p:ph idx="1" type="body"/>
          </p:nvPr>
        </p:nvSpPr>
        <p:spPr>
          <a:xfrm>
            <a:off x="578650" y="821100"/>
            <a:ext cx="82761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/>
              <a:t>Una vez acabe la importación, seleccionamos la MV Keepcoding y hacemos clic en “Iniciar”</a:t>
            </a:r>
            <a:endParaRPr/>
          </a:p>
        </p:txBody>
      </p:sp>
      <p:pic>
        <p:nvPicPr>
          <p:cNvPr id="183" name="Google Shape;18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1938" y="1184425"/>
            <a:ext cx="4929529" cy="347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"/>
          <p:cNvSpPr txBox="1"/>
          <p:nvPr>
            <p:ph type="title"/>
          </p:nvPr>
        </p:nvSpPr>
        <p:spPr>
          <a:xfrm>
            <a:off x="1314450" y="2028825"/>
            <a:ext cx="7472400" cy="6858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¡A descargar!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1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Descargando Virtualbox</a:t>
            </a:r>
            <a:endParaRPr/>
          </a:p>
        </p:txBody>
      </p:sp>
      <p:sp>
        <p:nvSpPr>
          <p:cNvPr id="87" name="Google Shape;87;p11"/>
          <p:cNvSpPr txBox="1"/>
          <p:nvPr>
            <p:ph idx="1" type="body"/>
          </p:nvPr>
        </p:nvSpPr>
        <p:spPr>
          <a:xfrm>
            <a:off x="578650" y="821100"/>
            <a:ext cx="82761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/>
              <a:t>Accedemos a la página https://www.virtualbox.org/wiki/Downloads y descargamos la MV correspondiente a nuestro sistema operativo (por defecto consideraré Windows)</a:t>
            </a:r>
            <a:br>
              <a:rPr lang="es"/>
            </a:br>
            <a:endParaRPr/>
          </a:p>
        </p:txBody>
      </p:sp>
      <p:pic>
        <p:nvPicPr>
          <p:cNvPr id="88" name="Google Shape;88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1775" y="1445950"/>
            <a:ext cx="6420449" cy="309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/>
          <p:nvPr>
            <p:ph type="title"/>
          </p:nvPr>
        </p:nvSpPr>
        <p:spPr>
          <a:xfrm>
            <a:off x="1314450" y="2028825"/>
            <a:ext cx="7472400" cy="6858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Virtualbox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3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Instalando Virtualbox I</a:t>
            </a:r>
            <a:endParaRPr/>
          </a:p>
        </p:txBody>
      </p:sp>
      <p:sp>
        <p:nvSpPr>
          <p:cNvPr id="99" name="Google Shape;99;p13"/>
          <p:cNvSpPr txBox="1"/>
          <p:nvPr>
            <p:ph idx="1" type="body"/>
          </p:nvPr>
        </p:nvSpPr>
        <p:spPr>
          <a:xfrm>
            <a:off x="578650" y="821100"/>
            <a:ext cx="82761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/>
              <a:t>Lanzamos el ejecutable que se ha descargado y seguiremos los pasos de la instalación.</a:t>
            </a:r>
            <a:br>
              <a:rPr lang="es" sz="1400"/>
            </a:br>
            <a:endParaRPr/>
          </a:p>
        </p:txBody>
      </p:sp>
      <p:pic>
        <p:nvPicPr>
          <p:cNvPr id="100" name="Google Shape;10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1425" y="1287900"/>
            <a:ext cx="3961150" cy="310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Instalando Virtualbox II</a:t>
            </a:r>
            <a:endParaRPr/>
          </a:p>
        </p:txBody>
      </p:sp>
      <p:pic>
        <p:nvPicPr>
          <p:cNvPr id="106" name="Google Shape;10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5687" y="1302575"/>
            <a:ext cx="3892625" cy="307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5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Instalando Virtualbox III</a:t>
            </a:r>
            <a:endParaRPr/>
          </a:p>
        </p:txBody>
      </p:sp>
      <p:pic>
        <p:nvPicPr>
          <p:cNvPr id="112" name="Google Shape;11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5675" y="1318321"/>
            <a:ext cx="3892650" cy="3039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Instalando Virtualbox IV</a:t>
            </a:r>
            <a:endParaRPr/>
          </a:p>
        </p:txBody>
      </p:sp>
      <p:pic>
        <p:nvPicPr>
          <p:cNvPr id="118" name="Google Shape;11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8181" y="1318321"/>
            <a:ext cx="3867638" cy="303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/>
          <p:nvPr>
            <p:ph type="title"/>
          </p:nvPr>
        </p:nvSpPr>
        <p:spPr>
          <a:xfrm>
            <a:off x="578644" y="107156"/>
            <a:ext cx="7836600" cy="543000"/>
          </a:xfrm>
          <a:prstGeom prst="rect">
            <a:avLst/>
          </a:prstGeom>
        </p:spPr>
        <p:txBody>
          <a:bodyPr anchorCtr="0" anchor="t" bIns="51425" lIns="51425" spcFirstLastPara="1" rIns="51425" wrap="square" tIns="5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Instalando Virtualbox V</a:t>
            </a:r>
            <a:endParaRPr/>
          </a:p>
        </p:txBody>
      </p:sp>
      <p:pic>
        <p:nvPicPr>
          <p:cNvPr id="124" name="Google Shape;12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4359" y="1318321"/>
            <a:ext cx="3855283" cy="303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