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15" autoAdjust="0"/>
    <p:restoredTop sz="94660"/>
  </p:normalViewPr>
  <p:slideViewPr>
    <p:cSldViewPr snapToGrid="0">
      <p:cViewPr>
        <p:scale>
          <a:sx n="50" d="100"/>
          <a:sy n="50" d="100"/>
        </p:scale>
        <p:origin x="1892" y="10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54925-044E-9F7C-51CB-08444E3B01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27C25F-756C-2553-D40B-F2464234CA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9AEDA9-CD34-E024-D588-D51817609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D493E-DC61-4C5A-A998-70E6AA4A8AC4}" type="datetimeFigureOut">
              <a:rPr lang="en-US" smtClean="0"/>
              <a:t>07-08-2024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0D2A85-1F2C-688F-2519-E2BBE4659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209B76-5170-20EC-BF01-D722ECA6A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15AA-35EF-4AC9-AF26-1931B82ED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626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1930D-B33D-840D-AA7A-955C2E540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5C9545-E1C8-5DA0-CD21-012A1964E3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BDB9E8-2EF9-013D-1150-CBDB48FA7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D493E-DC61-4C5A-A998-70E6AA4A8AC4}" type="datetimeFigureOut">
              <a:rPr lang="en-US" smtClean="0"/>
              <a:t>07-08-2024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E26325-90CC-824A-36E8-F40628580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788CEC-F14F-EBAA-6554-DF6EE8F2D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15AA-35EF-4AC9-AF26-1931B82ED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4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A72A28-693E-C1B7-EAB5-C5E81B811E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64E07F-3CF1-27F9-F9A1-2580525C46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5F8697-B88A-CBBE-2258-D1E42613D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D493E-DC61-4C5A-A998-70E6AA4A8AC4}" type="datetimeFigureOut">
              <a:rPr lang="en-US" smtClean="0"/>
              <a:t>07-08-2024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392D68-54CD-A9D2-124C-DF0617211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9BA1E7-399E-A88F-83EF-018AA923F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15AA-35EF-4AC9-AF26-1931B82ED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241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5F97C-3635-CC62-B157-C994ED268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8F27B5-1FA6-BF2F-52A4-CE9234A859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88853A-A1C8-9204-1C8C-77157A49D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D493E-DC61-4C5A-A998-70E6AA4A8AC4}" type="datetimeFigureOut">
              <a:rPr lang="en-US" smtClean="0"/>
              <a:t>07-08-2024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BCEC38-8939-73FD-D797-5661041B7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788B8C-485E-12EB-B641-E509DF11C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15AA-35EF-4AC9-AF26-1931B82ED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175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96037-5368-CB6B-555E-4CFAD7DF9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3514DA-74ED-2C60-492D-008761FD8C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13B353-0F51-F980-9DC5-6FA07BD0A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D493E-DC61-4C5A-A998-70E6AA4A8AC4}" type="datetimeFigureOut">
              <a:rPr lang="en-US" smtClean="0"/>
              <a:t>07-08-2024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396CB4-667B-50E4-BDC5-D0E40417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2F34CF-26AC-31B8-F1E8-87DEA0ABA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15AA-35EF-4AC9-AF26-1931B82ED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212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E609E-A656-AB6F-9CA9-86E1C8912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53F0A3-3E55-0150-0555-3DEBA7734F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620F28-FE1D-00D8-E661-D296BD8AF9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BA5FE8-4EB7-3316-D3CE-C186366E8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D493E-DC61-4C5A-A998-70E6AA4A8AC4}" type="datetimeFigureOut">
              <a:rPr lang="en-US" smtClean="0"/>
              <a:t>07-08-2024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75B665-9C80-2BF4-9FDD-6F412B05F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53EE31-9F27-EBB5-04F1-8ED3EF22A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15AA-35EF-4AC9-AF26-1931B82ED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564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08A56-3BEE-7DD8-CAEF-52FE9F913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795E9B-0FAF-9CC1-6C1A-3EFB0F926E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97316D-6039-6886-2D99-39ADF0F288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76CA3C-2331-4F62-D31A-DCA7F7C00C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094628-4C5E-4761-0176-E88E1A20E5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031BE2-57FE-08B5-549B-9C694F911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D493E-DC61-4C5A-A998-70E6AA4A8AC4}" type="datetimeFigureOut">
              <a:rPr lang="en-US" smtClean="0"/>
              <a:t>07-08-2024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F612D1-7D1C-1FF8-56A2-074229848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CDE94E-7369-FB06-C0A6-AB535E229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15AA-35EF-4AC9-AF26-1931B82ED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1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BD96C-0277-8C08-6065-10DBA1DB9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460889-3ACB-6257-B895-CD720769F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D493E-DC61-4C5A-A998-70E6AA4A8AC4}" type="datetimeFigureOut">
              <a:rPr lang="en-US" smtClean="0"/>
              <a:t>07-08-2024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921E42-E6A4-2B8E-1C26-3DFC88CBA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2F8274-B094-5474-50F3-2A0160EB4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15AA-35EF-4AC9-AF26-1931B82ED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199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3025FE-E251-FB22-A1BB-9E9746A9D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D493E-DC61-4C5A-A998-70E6AA4A8AC4}" type="datetimeFigureOut">
              <a:rPr lang="en-US" smtClean="0"/>
              <a:t>07-08-2024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C5CE69-851B-84EA-E851-977C91D26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A76DB2-2DE7-70E1-034F-43D39FAB5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15AA-35EF-4AC9-AF26-1931B82ED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24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99F0B-D5B3-77E3-8531-BC408A1EB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C24DCE-A96F-BDCB-C827-4FAC017343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2465FC-4CAB-0898-7099-07691823CE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11F8F3-1087-F0E3-DF24-0E9AC70E6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D493E-DC61-4C5A-A998-70E6AA4A8AC4}" type="datetimeFigureOut">
              <a:rPr lang="en-US" smtClean="0"/>
              <a:t>07-08-2024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FF5DD1-C486-511C-7266-6D5C3B8FF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4F0B61-0673-81AD-9A49-F68807A20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15AA-35EF-4AC9-AF26-1931B82ED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150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F5F87-8CEA-AA29-0336-DDD0B14BE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6B984A-4B8C-2C44-6129-D3D6BB4A48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210A8A-276D-87C4-E02A-07B06BC8B2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197CE5-41C6-4411-B41A-16B2F738E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D493E-DC61-4C5A-A998-70E6AA4A8AC4}" type="datetimeFigureOut">
              <a:rPr lang="en-US" smtClean="0"/>
              <a:t>07-08-2024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888D74-C472-2332-34BD-74F86F6C8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B1FE1D-96D5-AD09-4E18-71339C26A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15AA-35EF-4AC9-AF26-1931B82ED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415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83E506-EB73-F8F2-9F6F-647C840A9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32E194-F483-6C9E-2D27-71B88FD465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8F2E8D-1779-FB1E-8E28-5FF4CEBC4F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EBD493E-DC61-4C5A-A998-70E6AA4A8AC4}" type="datetimeFigureOut">
              <a:rPr lang="en-US" smtClean="0"/>
              <a:t>07-08-2024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3973F5-06D0-6FFA-D216-ABC55499D5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DD4626-AC12-E376-C564-10C109245D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7C315AA-35EF-4AC9-AF26-1931B82ED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059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microsoft.com/office/2017/06/relationships/model3d" Target="../media/model3d2.glb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microsoft.com/office/2017/06/relationships/model3d" Target="../media/model3d2.glb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 descr="Slice of Pizza">
                <a:extLst>
                  <a:ext uri="{FF2B5EF4-FFF2-40B4-BE49-F238E27FC236}">
                    <a16:creationId xmlns:a16="http://schemas.microsoft.com/office/drawing/2014/main" id="{693F8F6C-C348-AD3D-78E0-60E7B4EA8F5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91558654"/>
                  </p:ext>
                </p:extLst>
              </p:nvPr>
            </p:nvGraphicFramePr>
            <p:xfrm>
              <a:off x="3934077" y="8001457"/>
              <a:ext cx="3885009" cy="545766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885009" cy="545766"/>
                    </a:xfrm>
                    <a:prstGeom prst="rect">
                      <a:avLst/>
                    </a:prstGeom>
                  </am3d:spPr>
                  <am3d:camera>
                    <am3d:pos x="0" y="0" z="5751928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0979484" d="1000000"/>
                    <am3d:preTrans dx="2471" dy="-1547132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18001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 descr="Slice of Pizza">
                <a:extLst>
                  <a:ext uri="{FF2B5EF4-FFF2-40B4-BE49-F238E27FC236}">
                    <a16:creationId xmlns:a16="http://schemas.microsoft.com/office/drawing/2014/main" id="{693F8F6C-C348-AD3D-78E0-60E7B4EA8F5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934077" y="8001457"/>
                <a:ext cx="3885009" cy="54576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87535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 descr="Slice of Pizza">
                <a:extLst>
                  <a:ext uri="{FF2B5EF4-FFF2-40B4-BE49-F238E27FC236}">
                    <a16:creationId xmlns:a16="http://schemas.microsoft.com/office/drawing/2014/main" id="{693F8F6C-C348-AD3D-78E0-60E7B4EA8F5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36176007"/>
                  </p:ext>
                </p:extLst>
              </p:nvPr>
            </p:nvGraphicFramePr>
            <p:xfrm>
              <a:off x="1676035" y="249722"/>
              <a:ext cx="9023819" cy="6358555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9023819" cy="6358555"/>
                    </a:xfrm>
                    <a:prstGeom prst="rect">
                      <a:avLst/>
                    </a:prstGeom>
                  </am3d:spPr>
                  <am3d:camera>
                    <am3d:pos x="0" y="0" z="5751928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0979484" d="1000000"/>
                    <am3d:preTrans dx="2471" dy="-1547132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540000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184138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 descr="Slice of Pizza">
                <a:extLst>
                  <a:ext uri="{FF2B5EF4-FFF2-40B4-BE49-F238E27FC236}">
                    <a16:creationId xmlns:a16="http://schemas.microsoft.com/office/drawing/2014/main" id="{693F8F6C-C348-AD3D-78E0-60E7B4EA8F5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76035" y="249722"/>
                <a:ext cx="9023819" cy="6358555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9A1A79E6-80B3-5226-5668-684782C59613}"/>
              </a:ext>
            </a:extLst>
          </p:cNvPr>
          <p:cNvSpPr txBox="1"/>
          <p:nvPr/>
        </p:nvSpPr>
        <p:spPr>
          <a:xfrm>
            <a:off x="14122400" y="2654300"/>
            <a:ext cx="4953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/>
              <a:t>Pizza</a:t>
            </a:r>
          </a:p>
        </p:txBody>
      </p:sp>
    </p:spTree>
    <p:extLst>
      <p:ext uri="{BB962C8B-B14F-4D97-AF65-F5344CB8AC3E}">
        <p14:creationId xmlns:p14="http://schemas.microsoft.com/office/powerpoint/2010/main" val="32369659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EC04414-FFFF-FDBA-94D7-1AEEB0D1A99C}"/>
              </a:ext>
            </a:extLst>
          </p:cNvPr>
          <p:cNvSpPr txBox="1"/>
          <p:nvPr/>
        </p:nvSpPr>
        <p:spPr>
          <a:xfrm>
            <a:off x="7023100" y="2654300"/>
            <a:ext cx="4953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/>
              <a:t>Pizza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Model 3" descr="Slice of Pizza">
                <a:extLst>
                  <a:ext uri="{FF2B5EF4-FFF2-40B4-BE49-F238E27FC236}">
                    <a16:creationId xmlns:a16="http://schemas.microsoft.com/office/drawing/2014/main" id="{B07E7A07-2CE3-F1D4-4D5A-738829F6103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18467493"/>
                  </p:ext>
                </p:extLst>
              </p:nvPr>
            </p:nvGraphicFramePr>
            <p:xfrm>
              <a:off x="1503623" y="1989343"/>
              <a:ext cx="6166448" cy="3368708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6166448" cy="3368708"/>
                    </a:xfrm>
                    <a:prstGeom prst="rect">
                      <a:avLst/>
                    </a:prstGeom>
                  </am3d:spPr>
                  <am3d:camera>
                    <am3d:pos x="0" y="0" z="5751928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0979484" d="1000000"/>
                    <am3d:preTrans dx="2471" dy="-1547132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2228513" ay="-2324235" az="-1521585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747967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 descr="Slice of Pizza">
                <a:extLst>
                  <a:ext uri="{FF2B5EF4-FFF2-40B4-BE49-F238E27FC236}">
                    <a16:creationId xmlns:a16="http://schemas.microsoft.com/office/drawing/2014/main" id="{B07E7A07-2CE3-F1D4-4D5A-738829F6103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03623" y="1989343"/>
                <a:ext cx="6166448" cy="336870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733152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entr" presetSubtype="1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>
                <a:extLst>
                  <a:ext uri="{FF2B5EF4-FFF2-40B4-BE49-F238E27FC236}">
                    <a16:creationId xmlns:a16="http://schemas.microsoft.com/office/drawing/2014/main" id="{9E3F26C2-4D94-9456-E290-7509CB7BA54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32218098"/>
                  </p:ext>
                </p:extLst>
              </p:nvPr>
            </p:nvGraphicFramePr>
            <p:xfrm>
              <a:off x="3967577" y="2405261"/>
              <a:ext cx="4256844" cy="2047475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4256844" cy="2047475"/>
                    </a:xfrm>
                    <a:prstGeom prst="rect">
                      <a:avLst/>
                    </a:prstGeom>
                  </am3d:spPr>
                  <am3d:camera>
                    <am3d:pos x="0" y="0" z="691715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4693" d="1000000"/>
                    <am3d:preTrans dx="1141249" dy="-6357399" dz="-8288044"/>
                    <am3d:scale>
                      <am3d:sx n="1000000" d="1000000"/>
                      <am3d:sy n="1000000" d="1000000"/>
                      <am3d:sz n="1000000" d="1000000"/>
                    </am3d:scale>
                    <am3d:rot ax="110273" ay="-1399982" az="-43691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41866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>
                <a:extLst>
                  <a:ext uri="{FF2B5EF4-FFF2-40B4-BE49-F238E27FC236}">
                    <a16:creationId xmlns:a16="http://schemas.microsoft.com/office/drawing/2014/main" id="{9E3F26C2-4D94-9456-E290-7509CB7BA54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967577" y="2405261"/>
                <a:ext cx="4256844" cy="204747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963769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>
                <a:extLst>
                  <a:ext uri="{FF2B5EF4-FFF2-40B4-BE49-F238E27FC236}">
                    <a16:creationId xmlns:a16="http://schemas.microsoft.com/office/drawing/2014/main" id="{9E3F26C2-4D94-9456-E290-7509CB7BA54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35686569"/>
                  </p:ext>
                </p:extLst>
              </p:nvPr>
            </p:nvGraphicFramePr>
            <p:xfrm>
              <a:off x="1465709" y="-389678"/>
              <a:ext cx="9006581" cy="7635601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9006581" cy="7635601"/>
                    </a:xfrm>
                    <a:prstGeom prst="rect">
                      <a:avLst/>
                    </a:prstGeom>
                  </am3d:spPr>
                  <am3d:camera>
                    <am3d:pos x="0" y="0" z="691715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4693" d="1000000"/>
                    <am3d:preTrans dx="1141249" dy="-6357399" dz="-8288044"/>
                    <am3d:scale>
                      <am3d:sx n="1000000" d="1000000"/>
                      <am3d:sy n="1000000" d="1000000"/>
                      <am3d:sz n="1000000" d="1000000"/>
                    </am3d:scale>
                    <am3d:rot ax="3306249" ay="-2390623" az="-2554147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283390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>
                <a:extLst>
                  <a:ext uri="{FF2B5EF4-FFF2-40B4-BE49-F238E27FC236}">
                    <a16:creationId xmlns:a16="http://schemas.microsoft.com/office/drawing/2014/main" id="{9E3F26C2-4D94-9456-E290-7509CB7BA54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65709" y="-389678"/>
                <a:ext cx="9006581" cy="763560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353356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2</Words>
  <Application>Microsoft Office PowerPoint</Application>
  <PresentationFormat>Widescreen</PresentationFormat>
  <Paragraphs>2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Mohamed Afify</dc:creator>
  <cp:lastModifiedBy>Mohamed Afify</cp:lastModifiedBy>
  <cp:revision>2</cp:revision>
  <dcterms:created xsi:type="dcterms:W3CDTF">2024-08-07T18:12:13Z</dcterms:created>
  <dcterms:modified xsi:type="dcterms:W3CDTF">2024-08-07T19:17:43Z</dcterms:modified>
</cp:coreProperties>
</file>