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8" r:id="rId2"/>
    <p:sldId id="404" r:id="rId3"/>
    <p:sldId id="415" r:id="rId4"/>
    <p:sldId id="416" r:id="rId5"/>
    <p:sldId id="41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66CC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828-AA5B-4797-BFDA-018B96E20064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EA74-A2CB-42D4-8640-3E7333A52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deiradata.com/author/eitan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twitter.com/EitanBlum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itan@madeiradata.com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-9526" y="1963690"/>
            <a:ext cx="9144000" cy="37241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398198"/>
            <a:ext cx="9143999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60653"/>
            <a:ext cx="820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Copyright © 2016 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All Rights Reserved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Full rights, including copyrights, belong exclusively to 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No use of the materials, in any form, is allowed,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unless receiving a prior written permission from Madeira Ltd.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696" y="514350"/>
            <a:ext cx="1816607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15" descr="1_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44583" y="2099819"/>
            <a:ext cx="10247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T-SQL Programming Best Practices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Developers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9016" y="830226"/>
            <a:ext cx="26960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About 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9428" y="4252106"/>
            <a:ext cx="3339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Eitan Blumin</a:t>
            </a:r>
          </a:p>
          <a:p>
            <a:pPr algn="ctr"/>
            <a:r>
              <a:rPr lang="en-US" sz="2800" dirty="0"/>
              <a:t>Senior Consultant</a:t>
            </a:r>
          </a:p>
        </p:txBody>
      </p:sp>
      <p:pic>
        <p:nvPicPr>
          <p:cNvPr id="9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0931" y="2219587"/>
            <a:ext cx="7747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Email Address:	</a:t>
            </a:r>
            <a:r>
              <a:rPr lang="fr-FR" sz="2000" dirty="0">
                <a:hlinkClick r:id="rId6"/>
              </a:rPr>
              <a:t>eitan@madeiradata.com</a:t>
            </a:r>
            <a:r>
              <a:rPr lang="fr-FR" sz="2000" dirty="0"/>
              <a:t> </a:t>
            </a:r>
          </a:p>
          <a:p>
            <a:r>
              <a:rPr lang="fr-FR" sz="2000" dirty="0"/>
              <a:t>Twitter:		</a:t>
            </a:r>
            <a:r>
              <a:rPr lang="fr-FR" sz="2000" dirty="0">
                <a:hlinkClick r:id="rId7"/>
              </a:rPr>
              <a:t>@</a:t>
            </a:r>
            <a:r>
              <a:rPr lang="fr-FR" sz="2000" dirty="0" err="1">
                <a:hlinkClick r:id="rId7"/>
              </a:rPr>
              <a:t>EitanBlumin</a:t>
            </a:r>
            <a:endParaRPr lang="fr-FR" sz="2000" dirty="0"/>
          </a:p>
          <a:p>
            <a:r>
              <a:rPr lang="fr-FR" sz="2000" dirty="0"/>
              <a:t>Blog:		</a:t>
            </a:r>
            <a:r>
              <a:rPr lang="fr-FR" sz="2000" dirty="0">
                <a:hlinkClick r:id="rId8"/>
              </a:rPr>
              <a:t>www.madeiradata.com/author/eitan</a:t>
            </a:r>
            <a:r>
              <a:rPr lang="fr-FR" sz="20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8" y="1672181"/>
            <a:ext cx="2285069" cy="24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92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363" y="652450"/>
            <a:ext cx="6441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Objectives</a:t>
            </a: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052" y="1575780"/>
            <a:ext cx="589121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Familiarize with common mistakes and pit falls in TSQL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Learn about best practices for how to avoid and fix these mistakes and pit falls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4" y="1902733"/>
            <a:ext cx="2383721" cy="198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23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83" y="3642992"/>
            <a:ext cx="3098042" cy="188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88609" y="539493"/>
            <a:ext cx="41762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Prerequisites</a:t>
            </a:r>
            <a:endParaRPr lang="en-US" sz="5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3453" y="1796502"/>
            <a:ext cx="7886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Experience in Writing Transact-SQL Code</a:t>
            </a:r>
          </a:p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Experience in Writing SQL Queries</a:t>
            </a:r>
          </a:p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Familiarity with SQL Server Client Tools</a:t>
            </a:r>
          </a:p>
        </p:txBody>
      </p:sp>
      <p:pic>
        <p:nvPicPr>
          <p:cNvPr id="8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89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363" y="539493"/>
            <a:ext cx="60050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Outline</a:t>
            </a: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983" y="1487966"/>
            <a:ext cx="80114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Course Introduction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Variables</a:t>
            </a:r>
          </a:p>
          <a:p>
            <a:pPr marL="971550" lvl="3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Local Variables</a:t>
            </a:r>
          </a:p>
          <a:p>
            <a:pPr marL="971550" lvl="3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Table Variables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Functions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Cursors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Other Common Pit Falls</a:t>
            </a:r>
          </a:p>
        </p:txBody>
      </p:sp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42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Madeira Presentation">
  <a:themeElements>
    <a:clrScheme name="madeira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2F75FF"/>
      </a:accent1>
      <a:accent2>
        <a:srgbClr val="F15B2C"/>
      </a:accent2>
      <a:accent3>
        <a:srgbClr val="0042C7"/>
      </a:accent3>
      <a:accent4>
        <a:srgbClr val="0042C7"/>
      </a:accent4>
      <a:accent5>
        <a:srgbClr val="4EA5D8"/>
      </a:accent5>
      <a:accent6>
        <a:srgbClr val="F15B2C"/>
      </a:accent6>
      <a:hlink>
        <a:srgbClr val="2F75FF"/>
      </a:hlink>
      <a:folHlink>
        <a:srgbClr val="2F75FF"/>
      </a:folHlink>
    </a:clrScheme>
    <a:fontScheme name="Madeira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Madeira Presentation</Template>
  <TotalTime>18539</TotalTime>
  <Words>118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Madeira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Madeira</dc:title>
  <dc:subject>Business Development</dc:subject>
  <dc:creator>Guy Glantser</dc:creator>
  <cp:lastModifiedBy>Eitan Blumin</cp:lastModifiedBy>
  <cp:revision>359</cp:revision>
  <dcterms:created xsi:type="dcterms:W3CDTF">2010-02-15T21:10:27Z</dcterms:created>
  <dcterms:modified xsi:type="dcterms:W3CDTF">2016-08-11T13:44:19Z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TC300049901033</vt:lpwstr>
  </property>
</Properties>
</file>