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2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B2B9"/>
    <a:srgbClr val="E2615C"/>
    <a:srgbClr val="EAD19F"/>
    <a:srgbClr val="6BC8A9"/>
    <a:srgbClr val="A6C9CF"/>
    <a:srgbClr val="798EB1"/>
    <a:srgbClr val="F6CEC3"/>
    <a:srgbClr val="8B2731"/>
    <a:srgbClr val="D1AC71"/>
    <a:srgbClr val="8F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5" autoAdjust="0"/>
    <p:restoredTop sz="99855" autoAdjust="0"/>
  </p:normalViewPr>
  <p:slideViewPr>
    <p:cSldViewPr snapToGrid="0" snapToObjects="1">
      <p:cViewPr>
        <p:scale>
          <a:sx n="120" d="100"/>
          <a:sy n="120" d="100"/>
        </p:scale>
        <p:origin x="-1184" y="-3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p-arrows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56"/>
            <a:ext cx="3474805" cy="6166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2" y="5140791"/>
            <a:ext cx="2393308" cy="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_lines-crea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04" cy="2257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1414" y="46013"/>
            <a:ext cx="9066276" cy="5631180"/>
          </a:xfrm>
          <a:prstGeom prst="rect">
            <a:avLst/>
          </a:prstGeom>
          <a:noFill/>
          <a:ln w="63500" cmpd="sng">
            <a:solidFill>
              <a:srgbClr val="F4D98C"/>
            </a:solidFill>
            <a:miter lim="800000"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1864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581" y="128945"/>
            <a:ext cx="8924544" cy="5486400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4253" y="39072"/>
            <a:ext cx="9062219" cy="5625983"/>
          </a:xfrm>
          <a:prstGeom prst="rect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9186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2435" y="85998"/>
            <a:ext cx="8971650" cy="5531067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peac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11467" y="123842"/>
            <a:ext cx="8927401" cy="5471539"/>
          </a:xfrm>
          <a:prstGeom prst="rect">
            <a:avLst/>
          </a:prstGeom>
          <a:noFill/>
          <a:ln w="215900" cmpd="sng">
            <a:solidFill>
              <a:srgbClr val="C65651"/>
            </a:solidFill>
            <a:miter lim="800000"/>
          </a:ln>
          <a:scene3d>
            <a:camera prst="orthographicFront"/>
            <a:lightRig rig="threePt" dir="t"/>
          </a:scene3d>
          <a:sp3d>
            <a:bevelT w="25400" h="25400" prst="divot"/>
            <a:bevelB w="25400" h="254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3465" y="281456"/>
            <a:ext cx="8617776" cy="5166405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1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7492" y="729238"/>
            <a:ext cx="8129018" cy="4243295"/>
          </a:xfrm>
          <a:prstGeom prst="rect">
            <a:avLst/>
          </a:prstGeom>
          <a:solidFill>
            <a:srgbClr val="D35F59"/>
          </a:solidFill>
          <a:ln w="2159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2876" y="145522"/>
            <a:ext cx="8858249" cy="5410728"/>
          </a:xfrm>
          <a:prstGeom prst="rect">
            <a:avLst/>
          </a:prstGeom>
          <a:noFill/>
          <a:ln w="254000" cmpd="sng">
            <a:solidFill>
              <a:srgbClr val="D35F5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7983" y="300439"/>
            <a:ext cx="8591130" cy="5115954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20408" y="343051"/>
            <a:ext cx="8505368" cy="5028233"/>
          </a:xfrm>
          <a:prstGeom prst="rect">
            <a:avLst/>
          </a:prstGeom>
          <a:noFill/>
          <a:ln w="12700" cmpd="sng">
            <a:solidFill>
              <a:srgbClr val="7F7F7F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36066" y="113404"/>
            <a:ext cx="8902802" cy="5481978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3073" y="132302"/>
            <a:ext cx="8869745" cy="5433857"/>
          </a:xfrm>
          <a:prstGeom prst="rect">
            <a:avLst/>
          </a:prstGeom>
          <a:solidFill>
            <a:srgbClr val="D35F59"/>
          </a:solidFill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3546" y="75602"/>
            <a:ext cx="8988800" cy="5562600"/>
          </a:xfrm>
          <a:prstGeom prst="rect">
            <a:avLst/>
          </a:prstGeom>
          <a:noFill/>
          <a:ln w="12700" cap="sq" cmpd="sng">
            <a:solidFill>
              <a:srgbClr val="7F7F7F"/>
            </a:solidFill>
            <a:prstDash val="dot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or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1772"/>
            <a:ext cx="9088283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5376" y="2106083"/>
            <a:ext cx="5204222" cy="2751667"/>
          </a:xfrm>
          <a:prstGeom prst="rect">
            <a:avLst/>
          </a:prstGeom>
        </p:spPr>
        <p:txBody>
          <a:bodyPr vert="horz"/>
          <a:lstStyle>
            <a:lvl1pPr marL="178308" indent="-178308">
              <a:buClr>
                <a:srgbClr val="EA9643"/>
              </a:buClr>
              <a:buFont typeface="Wingdings" charset="2"/>
              <a:buChar char="§"/>
              <a:defRPr sz="1900">
                <a:solidFill>
                  <a:srgbClr val="404040"/>
                </a:solidFill>
                <a:latin typeface="Gotham Book"/>
                <a:cs typeface="Gotham Book"/>
              </a:defRPr>
            </a:lvl1pPr>
            <a:lvl2pPr>
              <a:defRPr sz="1900">
                <a:latin typeface="Gotham Book"/>
                <a:cs typeface="Gotham Book"/>
              </a:defRPr>
            </a:lvl2pPr>
            <a:lvl3pPr>
              <a:defRPr sz="1900">
                <a:latin typeface="Gotham Book"/>
                <a:cs typeface="Gotham Book"/>
              </a:defRPr>
            </a:lvl3pPr>
            <a:lvl4pPr>
              <a:defRPr sz="1900">
                <a:latin typeface="Gotham Book"/>
                <a:cs typeface="Gotham Book"/>
              </a:defRPr>
            </a:lvl4pPr>
            <a:lvl5pPr>
              <a:defRPr sz="190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1772"/>
            <a:ext cx="368710" cy="5673228"/>
          </a:xfrm>
          <a:prstGeom prst="rect">
            <a:avLst/>
          </a:prstGeom>
          <a:solidFill>
            <a:srgbClr val="D3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283" y="5562376"/>
            <a:ext cx="9073841" cy="0"/>
          </a:xfrm>
          <a:prstGeom prst="line">
            <a:avLst/>
          </a:prstGeom>
          <a:ln w="19050" cap="rnd" cmpd="sng">
            <a:solidFill>
              <a:schemeClr val="tx1">
                <a:lumMod val="50000"/>
                <a:lumOff val="50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0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" y="5528359"/>
            <a:ext cx="9073841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18975" y="2138948"/>
            <a:ext cx="4180973" cy="174903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background1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2" r:id="rId4"/>
    <p:sldLayoutId id="2147483658" r:id="rId5"/>
    <p:sldLayoutId id="2147483655" r:id="rId6"/>
    <p:sldLayoutId id="2147483657" r:id="rId7"/>
    <p:sldLayoutId id="2147483650" r:id="rId8"/>
    <p:sldLayoutId id="2147483656" r:id="rId9"/>
    <p:sldLayoutId id="214748366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9126" y="2206239"/>
            <a:ext cx="6400800" cy="13599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ts val="46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800" dirty="0" smtClean="0">
                <a:solidFill>
                  <a:srgbClr val="2B2D2C"/>
                </a:solidFill>
                <a:latin typeface="Gotham"/>
                <a:cs typeface="Gotham"/>
              </a:rPr>
              <a:t>SOCIAL MEDIA </a:t>
            </a:r>
            <a:br>
              <a:rPr lang="en-US" sz="2800" dirty="0" smtClean="0">
                <a:solidFill>
                  <a:srgbClr val="2B2D2C"/>
                </a:solidFill>
                <a:latin typeface="Gotham"/>
                <a:cs typeface="Gotham"/>
              </a:rPr>
            </a:br>
            <a:r>
              <a:rPr lang="en-US" sz="3600" dirty="0" smtClean="0">
                <a:solidFill>
                  <a:srgbClr val="2B2D2C"/>
                </a:solidFill>
                <a:latin typeface="Thirsty Script Extrabold Demo"/>
                <a:cs typeface="Thirsty Script Extrabold Demo"/>
              </a:rPr>
              <a:t>Design Toolkit</a:t>
            </a:r>
            <a:endParaRPr lang="en-US" sz="6000" dirty="0" smtClean="0">
              <a:solidFill>
                <a:srgbClr val="2B2D2C"/>
              </a:solidFill>
              <a:latin typeface="Thirsty Script Extrabold Demo"/>
              <a:cs typeface="Thirsty Script Extrabold Demo"/>
            </a:endParaRPr>
          </a:p>
        </p:txBody>
      </p:sp>
      <p:pic>
        <p:nvPicPr>
          <p:cNvPr id="9" name="Picture 8" descr="school-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38" y="1513541"/>
            <a:ext cx="653043" cy="6530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Tools to Design Social Media Images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23" y="1485583"/>
            <a:ext cx="2465917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2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Canva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2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PicMonkey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2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RelayThat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2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DesignBold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2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Snappa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2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Photoshop</a:t>
            </a:r>
            <a:endParaRPr lang="en-US" dirty="0" smtClean="0">
              <a:latin typeface="Gotham"/>
              <a:cs typeface="Gotham"/>
            </a:endParaRPr>
          </a:p>
        </p:txBody>
      </p:sp>
      <p:pic>
        <p:nvPicPr>
          <p:cNvPr id="2" name="Picture 1" descr="Screen Shot 2017-10-03 at 4.0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16" y="3109713"/>
            <a:ext cx="2399974" cy="1377299"/>
          </a:xfrm>
          <a:prstGeom prst="rect">
            <a:avLst/>
          </a:prstGeom>
        </p:spPr>
      </p:pic>
      <p:pic>
        <p:nvPicPr>
          <p:cNvPr id="5" name="Picture 4" descr="Screen Shot 2017-10-03 at 4.0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6" y="1583889"/>
            <a:ext cx="2399974" cy="1387542"/>
          </a:xfrm>
          <a:prstGeom prst="rect">
            <a:avLst/>
          </a:prstGeom>
        </p:spPr>
      </p:pic>
      <p:pic>
        <p:nvPicPr>
          <p:cNvPr id="6" name="Picture 5" descr="Screen Shot 2017-10-03 at 4.20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16" y="1583889"/>
            <a:ext cx="2399974" cy="1399381"/>
          </a:xfrm>
          <a:prstGeom prst="rect">
            <a:avLst/>
          </a:prstGeom>
        </p:spPr>
      </p:pic>
      <p:pic>
        <p:nvPicPr>
          <p:cNvPr id="9" name="Picture 8" descr="Screen Shot 2017-10-03 at 4.21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6" y="3135420"/>
            <a:ext cx="2399974" cy="13868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17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000" y="1165335"/>
            <a:ext cx="3630083" cy="555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2615C"/>
              </a:buClr>
            </a:pPr>
            <a:r>
              <a:rPr lang="en-US" b="1" dirty="0" smtClean="0">
                <a:latin typeface="Gotham"/>
                <a:cs typeface="Gotham"/>
              </a:rPr>
              <a:t>Tools to Edit Photos:</a:t>
            </a: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PicMonkey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Photoshop</a:t>
            </a:r>
          </a:p>
          <a:p>
            <a:pPr marL="228600" indent="-228600">
              <a:spcAft>
                <a:spcPts val="2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Aviary</a:t>
            </a:r>
          </a:p>
          <a:p>
            <a:pPr>
              <a:spcAft>
                <a:spcPts val="1000"/>
              </a:spcAft>
              <a:buClr>
                <a:srgbClr val="E2615C"/>
              </a:buClr>
            </a:pPr>
            <a:r>
              <a:rPr lang="en-US" b="1" dirty="0" smtClean="0">
                <a:latin typeface="Gotham"/>
                <a:cs typeface="Gotham"/>
              </a:rPr>
              <a:t>Tools to Design </a:t>
            </a:r>
            <a:r>
              <a:rPr lang="en-US" b="1" dirty="0" err="1" smtClean="0">
                <a:latin typeface="Gotham"/>
                <a:cs typeface="Gotham"/>
              </a:rPr>
              <a:t>Infographics</a:t>
            </a:r>
            <a:endParaRPr lang="en-US" b="1" dirty="0" smtClean="0">
              <a:latin typeface="Gotham"/>
              <a:cs typeface="Gotham"/>
            </a:endParaRP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Canva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PicMonkey</a:t>
            </a:r>
            <a:endParaRPr lang="en-US" dirty="0">
              <a:latin typeface="Gotham"/>
              <a:cs typeface="Gotham"/>
            </a:endParaRP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Photoshop</a:t>
            </a: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>
                <a:latin typeface="Gotham"/>
                <a:cs typeface="Gotham"/>
              </a:rPr>
              <a:t>Piktochart</a:t>
            </a:r>
            <a:endParaRPr lang="en-US" dirty="0">
              <a:latin typeface="Gotham"/>
              <a:cs typeface="Gotham"/>
            </a:endParaRP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dirty="0" err="1" smtClean="0">
                <a:latin typeface="Gotham"/>
                <a:cs typeface="Gotham"/>
              </a:rPr>
              <a:t>Infogram</a:t>
            </a:r>
            <a:endParaRPr lang="en-US" dirty="0" smtClean="0">
              <a:latin typeface="Gotham"/>
              <a:cs typeface="Gotham"/>
            </a:endParaRPr>
          </a:p>
          <a:p>
            <a:pPr marL="228600" indent="-228600">
              <a:spcAft>
                <a:spcPts val="1000"/>
              </a:spcAft>
              <a:buClr>
                <a:srgbClr val="E2615C"/>
              </a:buClr>
              <a:buFont typeface="Wingdings" charset="2"/>
              <a:buChar char="§"/>
            </a:pPr>
            <a:endParaRPr lang="en-US" dirty="0">
              <a:latin typeface="Gotham"/>
              <a:cs typeface="Gotham"/>
            </a:endParaRPr>
          </a:p>
          <a:p>
            <a:pPr>
              <a:spcAft>
                <a:spcPts val="2000"/>
              </a:spcAft>
              <a:buClr>
                <a:srgbClr val="E2615C"/>
              </a:buClr>
            </a:pPr>
            <a:endParaRPr lang="en-US" b="1" dirty="0" smtClean="0">
              <a:latin typeface="Gotham"/>
              <a:cs typeface="Gotham"/>
            </a:endParaRPr>
          </a:p>
          <a:p>
            <a:pPr>
              <a:spcAft>
                <a:spcPts val="2000"/>
              </a:spcAft>
              <a:buClr>
                <a:srgbClr val="E2615C"/>
              </a:buClr>
            </a:pPr>
            <a:endParaRPr lang="en-US" b="1" dirty="0" smtClean="0">
              <a:latin typeface="Gotham"/>
              <a:cs typeface="Gotha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Other Helpful Graphic Tools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6" name="Picture 5" descr="Screen Shot 2017-10-03 at 4.0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40" y="1075978"/>
            <a:ext cx="2399974" cy="1377299"/>
          </a:xfrm>
          <a:prstGeom prst="rect">
            <a:avLst/>
          </a:prstGeom>
        </p:spPr>
      </p:pic>
      <p:pic>
        <p:nvPicPr>
          <p:cNvPr id="2" name="Picture 1" descr="Screen Shot 2017-10-03 at 4.2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40" y="2485026"/>
            <a:ext cx="2399974" cy="1360530"/>
          </a:xfrm>
          <a:prstGeom prst="rect">
            <a:avLst/>
          </a:prstGeom>
        </p:spPr>
      </p:pic>
      <p:pic>
        <p:nvPicPr>
          <p:cNvPr id="3" name="Picture 2" descr="editing typ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0"/>
          <a:stretch/>
        </p:blipFill>
        <p:spPr>
          <a:xfrm>
            <a:off x="5596140" y="3887893"/>
            <a:ext cx="2399974" cy="12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2-13 at 4.34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/>
          <a:stretch/>
        </p:blipFill>
        <p:spPr>
          <a:xfrm>
            <a:off x="4697915" y="3449082"/>
            <a:ext cx="2394140" cy="138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819" y="30797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7819" y="1058296"/>
            <a:ext cx="136744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E2615C"/>
              </a:buClr>
            </a:pPr>
            <a:r>
              <a:rPr lang="en-US" dirty="0" err="1" smtClean="0">
                <a:latin typeface="Gotham"/>
                <a:cs typeface="Gotham"/>
              </a:rPr>
              <a:t>Canva</a:t>
            </a:r>
            <a:endParaRPr lang="en-US" b="1" dirty="0" smtClean="0">
              <a:latin typeface="Gotham"/>
              <a:cs typeface="Gotham"/>
            </a:endParaRPr>
          </a:p>
          <a:p>
            <a:pPr algn="ctr">
              <a:spcAft>
                <a:spcPts val="2000"/>
              </a:spcAft>
              <a:buClr>
                <a:srgbClr val="E2615C"/>
              </a:buClr>
            </a:pPr>
            <a:endParaRPr lang="en-US" b="1" dirty="0" smtClean="0">
              <a:latin typeface="Gotham"/>
              <a:cs typeface="Gotha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Best overall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g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raphics tools for non-designers…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6" name="Picture 5" descr="Screen Shot 2017-10-03 at 4.0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15" y="1456030"/>
            <a:ext cx="2399974" cy="1377299"/>
          </a:xfrm>
          <a:prstGeom prst="rect">
            <a:avLst/>
          </a:prstGeom>
        </p:spPr>
      </p:pic>
      <p:pic>
        <p:nvPicPr>
          <p:cNvPr id="9" name="Picture 8" descr="Screen Shot 2017-10-03 at 4.00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37" y="1456030"/>
            <a:ext cx="2399974" cy="1387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9309" y="1058296"/>
            <a:ext cx="155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E2615C"/>
              </a:buClr>
            </a:pPr>
            <a:r>
              <a:rPr lang="en-US" dirty="0" err="1" smtClean="0">
                <a:latin typeface="Gotham"/>
                <a:cs typeface="Gotham"/>
              </a:rPr>
              <a:t>PicMonkey</a:t>
            </a:r>
            <a:endParaRPr lang="en-US" b="1" dirty="0" smtClean="0">
              <a:latin typeface="Gotham"/>
              <a:cs typeface="Gotha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459" y="3033324"/>
            <a:ext cx="155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E2615C"/>
              </a:buClr>
            </a:pPr>
            <a:r>
              <a:rPr lang="en-US" dirty="0" err="1" smtClean="0">
                <a:latin typeface="Gotham"/>
                <a:cs typeface="Gotham"/>
              </a:rPr>
              <a:t>RelayThat</a:t>
            </a:r>
            <a:endParaRPr lang="en-US" b="1" dirty="0" smtClean="0">
              <a:latin typeface="Gotham"/>
              <a:cs typeface="Gotham"/>
            </a:endParaRPr>
          </a:p>
        </p:txBody>
      </p:sp>
      <p:pic>
        <p:nvPicPr>
          <p:cNvPr id="2" name="Picture 1" descr="Screen Shot 2017-11-03 at 3.25.0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 b="5749"/>
          <a:stretch/>
        </p:blipFill>
        <p:spPr>
          <a:xfrm>
            <a:off x="1831637" y="3449081"/>
            <a:ext cx="2399974" cy="135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2903" y="3033324"/>
            <a:ext cx="155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E2615C"/>
              </a:buClr>
            </a:pPr>
            <a:r>
              <a:rPr lang="en-US" dirty="0" err="1" smtClean="0">
                <a:latin typeface="Gotham"/>
                <a:cs typeface="Gotham"/>
              </a:rPr>
              <a:t>Snappa</a:t>
            </a:r>
            <a:endParaRPr lang="en-US" b="1" dirty="0" smtClean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9812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Photoshop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vs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Canva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 /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PicMonkey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Throwdown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026" y="1485583"/>
            <a:ext cx="229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  <a:buClr>
                <a:srgbClr val="E2615C"/>
              </a:buClr>
            </a:pPr>
            <a:r>
              <a:rPr lang="en-US" b="1" dirty="0" smtClean="0">
                <a:latin typeface="Gotham"/>
                <a:cs typeface="Gotham"/>
              </a:rPr>
              <a:t>Photoshop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9500" y="1485583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  <a:buClr>
                <a:srgbClr val="E2615C"/>
              </a:buClr>
            </a:pPr>
            <a:r>
              <a:rPr lang="en-US" b="1" dirty="0" err="1" smtClean="0">
                <a:latin typeface="Gotham"/>
                <a:cs typeface="Gotham"/>
              </a:rPr>
              <a:t>Canva</a:t>
            </a:r>
            <a:r>
              <a:rPr lang="en-US" b="1" dirty="0" smtClean="0">
                <a:latin typeface="Gotham"/>
                <a:cs typeface="Gotham"/>
              </a:rPr>
              <a:t> + </a:t>
            </a:r>
            <a:r>
              <a:rPr lang="en-US" b="1" dirty="0" err="1" smtClean="0">
                <a:latin typeface="Gotham"/>
                <a:cs typeface="Gotham"/>
              </a:rPr>
              <a:t>PicMonkey</a:t>
            </a:r>
            <a:endParaRPr lang="en-US" b="1" dirty="0" smtClean="0">
              <a:latin typeface="Gotham"/>
              <a:cs typeface="Gotha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26" y="2060379"/>
            <a:ext cx="3532391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Must create custom templates</a:t>
            </a: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More creativity and flexibility </a:t>
            </a: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All-</a:t>
            </a:r>
            <a:r>
              <a:rPr lang="en-US" sz="1600" dirty="0">
                <a:latin typeface="Gotham"/>
                <a:cs typeface="Gotham"/>
              </a:rPr>
              <a:t>in-one </a:t>
            </a:r>
            <a:r>
              <a:rPr lang="en-US" sz="1600" dirty="0" smtClean="0">
                <a:latin typeface="Gotham"/>
                <a:cs typeface="Gotham"/>
              </a:rPr>
              <a:t>graphic tool</a:t>
            </a:r>
            <a:endParaRPr lang="en-US" sz="1600" dirty="0">
              <a:latin typeface="Gotham"/>
              <a:cs typeface="Gotham"/>
            </a:endParaRP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Easy to change the color </a:t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dirty="0" smtClean="0">
                <a:latin typeface="Gotham"/>
                <a:cs typeface="Gotham"/>
              </a:rPr>
              <a:t>of icons</a:t>
            </a: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Not </a:t>
            </a:r>
            <a:r>
              <a:rPr lang="en-US" sz="1600" dirty="0">
                <a:latin typeface="Gotham"/>
                <a:cs typeface="Gotham"/>
              </a:rPr>
              <a:t>as hard to use as you might think</a:t>
            </a: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endParaRPr lang="en-US" sz="1600" dirty="0" smtClean="0"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9499" y="2060379"/>
            <a:ext cx="407458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Pre-made templates</a:t>
            </a: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Design limitations</a:t>
            </a: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Easy to use out of the box</a:t>
            </a:r>
            <a:endParaRPr lang="en-US" sz="1600" dirty="0">
              <a:latin typeface="Gotham"/>
              <a:cs typeface="Gotham"/>
            </a:endParaRPr>
          </a:p>
          <a:p>
            <a:pPr marL="137160" indent="-13716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••</a:t>
            </a:r>
            <a:r>
              <a:rPr lang="en-US" sz="1600" dirty="0" err="1" smtClean="0">
                <a:latin typeface="Gotham"/>
                <a:cs typeface="Gotham"/>
              </a:rPr>
              <a:t>Canva</a:t>
            </a:r>
            <a:r>
              <a:rPr lang="en-US" sz="1600" dirty="0" smtClean="0">
                <a:latin typeface="Gotham"/>
                <a:cs typeface="Gotham"/>
              </a:rPr>
              <a:t> allows you to save brand colors, logo + fonts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34549" y="1587500"/>
            <a:ext cx="0" cy="3672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8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Here’s Why I Love Photoshop…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585" y="1880889"/>
            <a:ext cx="7016749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You can shift the placement of your background image to accommodate text, so your text isn’t competing with the image.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You can easily resize the background image on the canvas.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Ghost out sections of your image to make text more legible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Edit your photos with many different filters + adjustments (hue, tone, color levels, balance).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Customize the colors of </a:t>
            </a:r>
            <a:r>
              <a:rPr lang="en-US" sz="1600" dirty="0" err="1" smtClean="0">
                <a:latin typeface="Gotham"/>
                <a:cs typeface="Gotham"/>
              </a:rPr>
              <a:t>Flaticon</a:t>
            </a:r>
            <a:r>
              <a:rPr lang="en-US" sz="1600" dirty="0" smtClean="0">
                <a:latin typeface="Gotham"/>
                <a:cs typeface="Gotham"/>
              </a:rPr>
              <a:t> and </a:t>
            </a:r>
            <a:r>
              <a:rPr lang="en-US" sz="1600" dirty="0" err="1" smtClean="0">
                <a:latin typeface="Gotham"/>
                <a:cs typeface="Gotham"/>
              </a:rPr>
              <a:t>Freepik</a:t>
            </a:r>
            <a:r>
              <a:rPr lang="en-US" sz="1600" dirty="0" smtClean="0">
                <a:latin typeface="Gotham"/>
                <a:cs typeface="Gotham"/>
              </a:rPr>
              <a:t> icons</a:t>
            </a:r>
          </a:p>
          <a:p>
            <a:pPr marL="228600" indent="-228600">
              <a:spcAft>
                <a:spcPts val="1500"/>
              </a:spcAft>
              <a:buClr>
                <a:srgbClr val="E2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Create any type of graphic (</a:t>
            </a:r>
            <a:r>
              <a:rPr lang="en-US" sz="1600" dirty="0" err="1" smtClean="0">
                <a:latin typeface="Gotham"/>
                <a:cs typeface="Gotham"/>
              </a:rPr>
              <a:t>infographic</a:t>
            </a:r>
            <a:r>
              <a:rPr lang="en-US" sz="1600" dirty="0" smtClean="0">
                <a:latin typeface="Gotham"/>
                <a:cs typeface="Gotham"/>
              </a:rPr>
              <a:t>, </a:t>
            </a:r>
            <a:r>
              <a:rPr lang="en-US" sz="1600" dirty="0" err="1" smtClean="0">
                <a:latin typeface="Gotham"/>
                <a:cs typeface="Gotham"/>
              </a:rPr>
              <a:t>Pinterest</a:t>
            </a:r>
            <a:r>
              <a:rPr lang="en-US" sz="1600" dirty="0" smtClean="0">
                <a:latin typeface="Gotham"/>
                <a:cs typeface="Gotham"/>
              </a:rPr>
              <a:t>, </a:t>
            </a:r>
            <a:r>
              <a:rPr lang="en-US" sz="1600" dirty="0" err="1" smtClean="0">
                <a:latin typeface="Gotham"/>
                <a:cs typeface="Gotham"/>
              </a:rPr>
              <a:t>Instagram</a:t>
            </a:r>
            <a:r>
              <a:rPr lang="en-US" sz="1600" dirty="0" smtClean="0">
                <a:latin typeface="Gotham"/>
                <a:cs typeface="Gotham"/>
              </a:rPr>
              <a:t>, </a:t>
            </a:r>
            <a:r>
              <a:rPr lang="en-US" sz="1600" dirty="0" err="1" smtClean="0">
                <a:latin typeface="Gotham"/>
                <a:cs typeface="Gotham"/>
              </a:rPr>
              <a:t>etc</a:t>
            </a:r>
            <a:r>
              <a:rPr lang="en-US" sz="1600" dirty="0" smtClean="0">
                <a:latin typeface="Gotham"/>
                <a:cs typeface="Gotham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3585" y="1134894"/>
            <a:ext cx="733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otham"/>
                <a:cs typeface="Gotham"/>
              </a:rPr>
              <a:t>Photoshop is the best graphics tool to create blog and social media images, and it’s not as hard as </a:t>
            </a:r>
            <a:r>
              <a:rPr lang="en-US" b="1" dirty="0" smtClean="0">
                <a:latin typeface="Gotham"/>
                <a:cs typeface="Gotham"/>
              </a:rPr>
              <a:t>you might think!</a:t>
            </a:r>
            <a:endParaRPr lang="en-US" b="1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75103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220</Words>
  <Application>Microsoft Macintosh PowerPoint</Application>
  <PresentationFormat>On-screen Show (16:10)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Clayton</dc:creator>
  <cp:lastModifiedBy>Sandra Clayton</cp:lastModifiedBy>
  <cp:revision>119</cp:revision>
  <cp:lastPrinted>2017-08-06T03:08:43Z</cp:lastPrinted>
  <dcterms:created xsi:type="dcterms:W3CDTF">2017-08-06T02:36:09Z</dcterms:created>
  <dcterms:modified xsi:type="dcterms:W3CDTF">2017-12-13T21:39:28Z</dcterms:modified>
</cp:coreProperties>
</file>