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"/>
  </p:notesMasterIdLst>
  <p:sldIdLst>
    <p:sldId id="29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2"/>
  </p:normalViewPr>
  <p:slideViewPr>
    <p:cSldViewPr snapToGrid="0" snapToObjects="1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F9E59-484C-8440-A039-FD2C058AFA3E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4E9B4-0EC7-CC45-A718-897A2B80D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4E9B4-0EC7-CC45-A718-897A2B80DD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2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5F5-18CD-BE4D-B874-84BD94615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0319A-0988-024D-A592-DF69EC094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D32CD-FE15-B64F-9C83-5EF9C8AB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AC12-8764-8948-B52D-5CB7D90D43EB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1567B-B0B3-6940-9910-D647A925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3AAF0-A69D-0F4A-A683-543FE4D7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7A32-37E0-E54E-8D56-BDD23A5A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1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CDC0-4FAD-AC41-90E2-C533DE70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BCD50-0A8A-3A41-A435-6B08B6BC4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FC148-8A54-AD4E-A545-BD89294D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AC12-8764-8948-B52D-5CB7D90D43EB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49116-3FF2-2644-ACD8-86283BF7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029D7-60DE-1C45-B6C3-BA6812F0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7A32-37E0-E54E-8D56-BDD23A5A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069DF2-E2C8-1145-8308-BC6804C59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4AB1F-6AFC-E643-AEC9-E87F17CD8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4B6D-5C4F-3A4F-B67D-82336559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AC12-8764-8948-B52D-5CB7D90D43EB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3E6B-7607-7541-BEEF-3D99A2AA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73FFB-7F98-9A48-BCD1-842F5CDA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7A32-37E0-E54E-8D56-BDD23A5A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7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7CBA-32CA-8B49-B637-E67C6DFC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883F8-547D-ED4C-A044-245B02367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09491-51B7-EA40-9F24-7392F819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AC12-8764-8948-B52D-5CB7D90D43EB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6A15-0664-B943-93AE-1F34DE20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8F752-3A99-6948-8004-DCCE4079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7A32-37E0-E54E-8D56-BDD23A5A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403D-DB6B-A241-994B-C1F4FF28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98123-FAB7-354D-A09F-A0D17D695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D8AA-CFE2-0648-98A2-5DD0640A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AC12-8764-8948-B52D-5CB7D90D43EB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26AB8-B040-984E-9F80-FBD0799F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3688E-BEFE-8C46-9638-571D1C16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7A32-37E0-E54E-8D56-BDD23A5A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9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3FFE-A960-C348-B062-E9447EDE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F2589-B7E5-CF4B-A173-12BF4F394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BE26F-666C-104B-A515-5ECE9358E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872C6-ADF4-3D4F-85DB-7DAB8C6C7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AC12-8764-8948-B52D-5CB7D90D43EB}" type="datetimeFigureOut">
              <a:rPr lang="en-US" smtClean="0"/>
              <a:t>6/17/19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918D1-2DC2-8640-A330-05EADE3F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ACB66-E26A-A140-A623-761BDC5B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7A32-37E0-E54E-8D56-BDD23A5A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7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E2C8-F919-CD4A-A32A-01BD73C9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6CF1-A32D-AC49-84F3-74C0D2578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66A2C-F111-CD41-ADCB-76909237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8F7B3-6B1E-F242-A163-FFDEDBBFF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C06EE-D891-EB46-855F-A5D54E7B0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167F1-6EB8-CD4E-81DB-957EDEBB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AC12-8764-8948-B52D-5CB7D90D43EB}" type="datetimeFigureOut">
              <a:rPr lang="en-US" smtClean="0"/>
              <a:t>6/17/19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A2E30-D251-584E-A14B-D0D511B6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12AF1-706B-204D-8C22-A45D8145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7A32-37E0-E54E-8D56-BDD23A5A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B850-923C-3244-AD93-0DB20659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C9B65-5C7E-0449-A3F9-74EA2ED9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AC12-8764-8948-B52D-5CB7D90D43EB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8F94B-DFF4-AF43-A59A-211B6EA6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F54F1-3DB8-024A-BA4F-2A04D841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7A32-37E0-E54E-8D56-BDD23A5A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4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DFCF4-43FA-5543-904F-618E174C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AC12-8764-8948-B52D-5CB7D90D43EB}" type="datetimeFigureOut">
              <a:rPr lang="en-US" smtClean="0"/>
              <a:t>6/17/19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0F583-8F9E-9842-94FA-D9FD13F6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48E9A-54D5-614C-8739-1AC99F6D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7A32-37E0-E54E-8D56-BDD23A5A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77A5-4D4D-724C-8B4E-83446F0C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27DA-3239-0940-B432-82172A9D0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2B435-0346-7147-AA47-96DDBD0D6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3055-F3C5-994C-AE6A-BE5A3DED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AC12-8764-8948-B52D-5CB7D90D43EB}" type="datetimeFigureOut">
              <a:rPr lang="en-US" smtClean="0"/>
              <a:t>6/17/19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2E180-868C-644E-98D3-1524ACF9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FB76E-8508-6E47-85B6-A67AAE6B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7A32-37E0-E54E-8D56-BDD23A5A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0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46C2-828A-214D-9CD1-1E4BE5FB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A888BD-3AA3-BC47-B966-163666385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9B90E-D8DF-B246-B6CD-57B035E05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54A70-CFCA-2342-858F-315A1061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AC12-8764-8948-B52D-5CB7D90D43EB}" type="datetimeFigureOut">
              <a:rPr lang="en-US" smtClean="0"/>
              <a:t>6/17/19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33720-C1D5-9C45-B994-E850BF9E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FCF1A-DBE2-6B44-A974-7A4485DB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7A32-37E0-E54E-8D56-BDD23A5A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95393-C077-E74B-99F4-CC51C0F3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5ADF1-13FB-1641-B077-52E3EFDF0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7623C-5000-9F47-8A5E-CD71E7AC4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AC12-8764-8948-B52D-5CB7D90D43EB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8D0E5-1474-184B-81D5-302819074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367CB-B945-3A45-9492-387B0EC9E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7A32-37E0-E54E-8D56-BDD23A5A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1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5sAlt09AqKJnRaMvwecqimHMH0e9rfe0c9s9NgK_3CTtUtEp83fDY5_hQygPtfEwquEztblX6nFg8KLTI6lZP1LpAeibpDVzqVNGpyagIXSwOWai_o8bBhAFvsePNGG7GnOwW3Vn39o">
            <a:extLst>
              <a:ext uri="{FF2B5EF4-FFF2-40B4-BE49-F238E27FC236}">
                <a16:creationId xmlns:a16="http://schemas.microsoft.com/office/drawing/2014/main" id="{ED7FA387-3F16-2E41-B69D-6E45114A6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b="31887"/>
          <a:stretch/>
        </p:blipFill>
        <p:spPr bwMode="auto">
          <a:xfrm>
            <a:off x="546681" y="1333887"/>
            <a:ext cx="11537745" cy="16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0l2YsCnuLgZfklzls1U_OJF-exNc9YDennIgOjtpPAY0jBZFNaGAsB6rFlDqPIqLkHAPqnxFy3yPbNSHv2LE05TtTUlpF9Fc-MO-TFga3y8cNvwyj5Oj39esQb95hqwp7o4p3Ytj9Bk">
            <a:extLst>
              <a:ext uri="{FF2B5EF4-FFF2-40B4-BE49-F238E27FC236}">
                <a16:creationId xmlns:a16="http://schemas.microsoft.com/office/drawing/2014/main" id="{3EF39303-DE70-B54F-86E5-3F5DD9D3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1" y="239217"/>
            <a:ext cx="2070847" cy="10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B0A571-B57D-1143-83FF-C8DBFD646792}"/>
              </a:ext>
            </a:extLst>
          </p:cNvPr>
          <p:cNvSpPr txBox="1"/>
          <p:nvPr/>
        </p:nvSpPr>
        <p:spPr>
          <a:xfrm>
            <a:off x="2415988" y="504470"/>
            <a:ext cx="431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Customer Journey Revenue Funnel: Example</a:t>
            </a: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Revision 1: June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A2859D-214D-5B4E-988F-6FC69A497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83499"/>
              </p:ext>
            </p:extLst>
          </p:nvPr>
        </p:nvGraphicFramePr>
        <p:xfrm>
          <a:off x="546682" y="3099104"/>
          <a:ext cx="1112950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929">
                  <a:extLst>
                    <a:ext uri="{9D8B030D-6E8A-4147-A177-3AD203B41FA5}">
                      <a16:colId xmlns:a16="http://schemas.microsoft.com/office/drawing/2014/main" val="3603463901"/>
                    </a:ext>
                  </a:extLst>
                </a:gridCol>
                <a:gridCol w="1767174">
                  <a:extLst>
                    <a:ext uri="{9D8B030D-6E8A-4147-A177-3AD203B41FA5}">
                      <a16:colId xmlns:a16="http://schemas.microsoft.com/office/drawing/2014/main" val="2749759789"/>
                    </a:ext>
                  </a:extLst>
                </a:gridCol>
                <a:gridCol w="1565030">
                  <a:extLst>
                    <a:ext uri="{9D8B030D-6E8A-4147-A177-3AD203B41FA5}">
                      <a16:colId xmlns:a16="http://schemas.microsoft.com/office/drawing/2014/main" val="3416960690"/>
                    </a:ext>
                  </a:extLst>
                </a:gridCol>
                <a:gridCol w="1740877">
                  <a:extLst>
                    <a:ext uri="{9D8B030D-6E8A-4147-A177-3AD203B41FA5}">
                      <a16:colId xmlns:a16="http://schemas.microsoft.com/office/drawing/2014/main" val="2406522838"/>
                    </a:ext>
                  </a:extLst>
                </a:gridCol>
                <a:gridCol w="1652954">
                  <a:extLst>
                    <a:ext uri="{9D8B030D-6E8A-4147-A177-3AD203B41FA5}">
                      <a16:colId xmlns:a16="http://schemas.microsoft.com/office/drawing/2014/main" val="294714607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366443080"/>
                    </a:ext>
                  </a:extLst>
                </a:gridCol>
                <a:gridCol w="1213339">
                  <a:extLst>
                    <a:ext uri="{9D8B030D-6E8A-4147-A177-3AD203B41FA5}">
                      <a16:colId xmlns:a16="http://schemas.microsoft.com/office/drawing/2014/main" val="2021712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1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7182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6E3FD9-2905-0E4C-B15E-3F203542339C}"/>
              </a:ext>
            </a:extLst>
          </p:cNvPr>
          <p:cNvSpPr txBox="1"/>
          <p:nvPr/>
        </p:nvSpPr>
        <p:spPr>
          <a:xfrm>
            <a:off x="5474224" y="5918235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Macro Trends</a:t>
            </a:r>
          </a:p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Competitive Trends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21A832-3C24-CC44-8B00-F609CB059C66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7252275" y="6179845"/>
            <a:ext cx="444762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5D9182-550B-1348-881B-287A871B1E76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92098" y="6179845"/>
            <a:ext cx="49821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909C413-3201-FD41-B820-1280DC4D5BAB}"/>
              </a:ext>
            </a:extLst>
          </p:cNvPr>
          <p:cNvSpPr txBox="1"/>
          <p:nvPr/>
        </p:nvSpPr>
        <p:spPr>
          <a:xfrm rot="16200000">
            <a:off x="-301832" y="3514639"/>
            <a:ext cx="1293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TACTICS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C1902D-E642-E44E-BC08-4EDC2152FF2B}"/>
              </a:ext>
            </a:extLst>
          </p:cNvPr>
          <p:cNvSpPr txBox="1"/>
          <p:nvPr/>
        </p:nvSpPr>
        <p:spPr>
          <a:xfrm rot="16200000">
            <a:off x="-313854" y="4740344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METRICS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372D7-AF35-D340-AB39-1C9893CFF2B8}"/>
              </a:ext>
            </a:extLst>
          </p:cNvPr>
          <p:cNvSpPr txBox="1"/>
          <p:nvPr/>
        </p:nvSpPr>
        <p:spPr>
          <a:xfrm>
            <a:off x="3653052" y="5574278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FF8DF-A0AF-2848-A380-7F83791A03E7}"/>
              </a:ext>
            </a:extLst>
          </p:cNvPr>
          <p:cNvSpPr txBox="1"/>
          <p:nvPr/>
        </p:nvSpPr>
        <p:spPr>
          <a:xfrm>
            <a:off x="5215439" y="5574277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B498C3-9527-A641-891F-67AF7303F549}"/>
              </a:ext>
            </a:extLst>
          </p:cNvPr>
          <p:cNvSpPr txBox="1"/>
          <p:nvPr/>
        </p:nvSpPr>
        <p:spPr>
          <a:xfrm>
            <a:off x="6971732" y="5574278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F03C2C-6677-CF47-BDD1-82536A6E16C4}"/>
              </a:ext>
            </a:extLst>
          </p:cNvPr>
          <p:cNvSpPr txBox="1"/>
          <p:nvPr/>
        </p:nvSpPr>
        <p:spPr>
          <a:xfrm>
            <a:off x="8616007" y="5574277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CEE04E-4958-C049-9D06-782840D0C9D5}"/>
              </a:ext>
            </a:extLst>
          </p:cNvPr>
          <p:cNvSpPr txBox="1"/>
          <p:nvPr/>
        </p:nvSpPr>
        <p:spPr>
          <a:xfrm>
            <a:off x="10213678" y="5555277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892E85-FA3E-4444-B3F6-CF808F2E2DA9}"/>
              </a:ext>
            </a:extLst>
          </p:cNvPr>
          <p:cNvSpPr txBox="1"/>
          <p:nvPr/>
        </p:nvSpPr>
        <p:spPr>
          <a:xfrm>
            <a:off x="1898443" y="5568925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93896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26</Words>
  <Application>Microsoft Macintosh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Roboto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Voiovich</dc:creator>
  <cp:lastModifiedBy>Jason Voiovich</cp:lastModifiedBy>
  <cp:revision>87</cp:revision>
  <cp:lastPrinted>2019-06-18T16:25:51Z</cp:lastPrinted>
  <dcterms:created xsi:type="dcterms:W3CDTF">2018-06-16T21:49:08Z</dcterms:created>
  <dcterms:modified xsi:type="dcterms:W3CDTF">2019-06-18T16:26:28Z</dcterms:modified>
</cp:coreProperties>
</file>