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6" r:id="rId2"/>
    <p:sldId id="259" r:id="rId3"/>
    <p:sldId id="268" r:id="rId4"/>
    <p:sldId id="260" r:id="rId5"/>
    <p:sldId id="261" r:id="rId6"/>
    <p:sldId id="269" r:id="rId7"/>
    <p:sldId id="262" r:id="rId8"/>
    <p:sldId id="270" r:id="rId9"/>
    <p:sldId id="271" r:id="rId10"/>
    <p:sldId id="272" r:id="rId11"/>
    <p:sldId id="263" r:id="rId12"/>
    <p:sldId id="273" r:id="rId13"/>
    <p:sldId id="274" r:id="rId14"/>
    <p:sldId id="276" r:id="rId15"/>
    <p:sldId id="275" r:id="rId16"/>
    <p:sldId id="277" r:id="rId17"/>
    <p:sldId id="280" r:id="rId18"/>
    <p:sldId id="281" r:id="rId19"/>
    <p:sldId id="282" r:id="rId20"/>
    <p:sldId id="283" r:id="rId21"/>
    <p:sldId id="288" r:id="rId22"/>
    <p:sldId id="285" r:id="rId23"/>
    <p:sldId id="284" r:id="rId24"/>
    <p:sldId id="286" r:id="rId25"/>
    <p:sldId id="287" r:id="rId26"/>
    <p:sldId id="289" r:id="rId27"/>
    <p:sldId id="290" r:id="rId28"/>
    <p:sldId id="291" r:id="rId29"/>
    <p:sldId id="264" r:id="rId30"/>
    <p:sldId id="292" r:id="rId31"/>
    <p:sldId id="265" r:id="rId32"/>
    <p:sldId id="266" r:id="rId33"/>
    <p:sldId id="293" r:id="rId34"/>
    <p:sldId id="294" r:id="rId35"/>
    <p:sldId id="295" r:id="rId36"/>
    <p:sldId id="296" r:id="rId37"/>
    <p:sldId id="297" r:id="rId38"/>
    <p:sldId id="267" r:id="rId39"/>
    <p:sldId id="298" r:id="rId40"/>
    <p:sldId id="299" r:id="rId41"/>
    <p:sldId id="301" r:id="rId42"/>
    <p:sldId id="302" r:id="rId43"/>
    <p:sldId id="310" r:id="rId44"/>
    <p:sldId id="304" r:id="rId45"/>
    <p:sldId id="305" r:id="rId46"/>
    <p:sldId id="306" r:id="rId47"/>
    <p:sldId id="307" r:id="rId48"/>
    <p:sldId id="303" r:id="rId49"/>
    <p:sldId id="311" r:id="rId50"/>
    <p:sldId id="312" r:id="rId51"/>
    <p:sldId id="313" r:id="rId52"/>
    <p:sldId id="314" r:id="rId53"/>
    <p:sldId id="315" r:id="rId54"/>
  </p:sldIdLst>
  <p:sldSz cx="9144000" cy="6858000" type="screen4x3"/>
  <p:notesSz cx="6858000" cy="9144000"/>
  <p:embeddedFontLst>
    <p:embeddedFont>
      <p:font typeface="Sitka Text" panose="02000505000000020004" pitchFamily="2" charset="0"/>
      <p:regular r:id="rId55"/>
      <p:bold r:id="rId56"/>
      <p:italic r:id="rId57"/>
      <p:boldItalic r:id="rId58"/>
    </p:embeddedFont>
    <p:embeddedFont>
      <p:font typeface="Stylo" panose="020B0604020202020204"/>
      <p:bold r:id="rId59"/>
    </p:embeddedFont>
  </p:embeddedFontLst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9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1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4.fntdata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2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3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>
                <a:effectLst>
                  <a:outerShdw blurRad="50800" dist="88900" dir="7260000" algn="ctr" rotWithShape="0">
                    <a:schemeClr val="bg1"/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1C91-8B12-4751-8F2A-4392BD884DFB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9A2F7-6B03-48EA-B0D3-896CDE7A9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785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1C91-8B12-4751-8F2A-4392BD884DFB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9A2F7-6B03-48EA-B0D3-896CDE7A9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346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1C91-8B12-4751-8F2A-4392BD884DFB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9A2F7-6B03-48EA-B0D3-896CDE7A9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661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1C91-8B12-4751-8F2A-4392BD884DFB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9A2F7-6B03-48EA-B0D3-896CDE7A9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866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1C91-8B12-4751-8F2A-4392BD884DFB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9A2F7-6B03-48EA-B0D3-896CDE7A9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336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1C91-8B12-4751-8F2A-4392BD884DFB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9A2F7-6B03-48EA-B0D3-896CDE7A9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741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1C91-8B12-4751-8F2A-4392BD884DFB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9A2F7-6B03-48EA-B0D3-896CDE7A9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822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1C91-8B12-4751-8F2A-4392BD884DFB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9A2F7-6B03-48EA-B0D3-896CDE7A9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167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1C91-8B12-4751-8F2A-4392BD884DFB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9A2F7-6B03-48EA-B0D3-896CDE7A9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605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1C91-8B12-4751-8F2A-4392BD884DFB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9A2F7-6B03-48EA-B0D3-896CDE7A9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229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1C91-8B12-4751-8F2A-4392BD884DFB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9A2F7-6B03-48EA-B0D3-896CDE7A9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31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65126"/>
            <a:ext cx="79057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511C91-8B12-4751-8F2A-4392BD884DFB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A9A2F7-6B03-48EA-B0D3-896CDE7A9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457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effectLst>
            <a:outerShdw blurRad="50800" dist="50800" dir="8280000" algn="ctr" rotWithShape="0">
              <a:schemeClr val="bg1"/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63027B8-75A7-41B6-A4A3-45845FDB05CE}"/>
              </a:ext>
            </a:extLst>
          </p:cNvPr>
          <p:cNvSpPr txBox="1"/>
          <p:nvPr/>
        </p:nvSpPr>
        <p:spPr>
          <a:xfrm>
            <a:off x="940156" y="1403797"/>
            <a:ext cx="74697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/>
              <a:t>ENERGY</a:t>
            </a:r>
          </a:p>
        </p:txBody>
      </p:sp>
    </p:spTree>
    <p:extLst>
      <p:ext uri="{BB962C8B-B14F-4D97-AF65-F5344CB8AC3E}">
        <p14:creationId xmlns:p14="http://schemas.microsoft.com/office/powerpoint/2010/main" val="30686108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his free Green School Board powerpoint background … in 2020 | School  powerpoint templates backgrounds, Powerpoint background design, Background  for powerpoint presentation">
            <a:extLst>
              <a:ext uri="{FF2B5EF4-FFF2-40B4-BE49-F238E27FC236}">
                <a16:creationId xmlns:a16="http://schemas.microsoft.com/office/drawing/2014/main" id="{5C7325E2-0790-4EEE-8D03-38DE584FB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029CAD-0F6F-4DEF-934C-4E9313408260}"/>
              </a:ext>
            </a:extLst>
          </p:cNvPr>
          <p:cNvSpPr txBox="1"/>
          <p:nvPr/>
        </p:nvSpPr>
        <p:spPr>
          <a:xfrm>
            <a:off x="631065" y="384185"/>
            <a:ext cx="78818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/>
              <a:t>Artificial Light </a:t>
            </a:r>
          </a:p>
        </p:txBody>
      </p:sp>
      <p:pic>
        <p:nvPicPr>
          <p:cNvPr id="3" name="Picture 6" descr="An Image Of A Cartoon Flashlight. Royalty Free Cliparts, Vectors, And Stock  Illustration. Image 44522001.">
            <a:extLst>
              <a:ext uri="{FF2B5EF4-FFF2-40B4-BE49-F238E27FC236}">
                <a16:creationId xmlns:a16="http://schemas.microsoft.com/office/drawing/2014/main" id="{E6B9E8FC-9032-4B27-9BDE-76DFE1A73A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04" b="23658"/>
          <a:stretch/>
        </p:blipFill>
        <p:spPr bwMode="auto">
          <a:xfrm>
            <a:off x="1146220" y="1584514"/>
            <a:ext cx="6854780" cy="365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5191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his free Green School Board powerpoint background … in 2020 | School  powerpoint templates backgrounds, Powerpoint background design, Background  for powerpoint presentation">
            <a:extLst>
              <a:ext uri="{FF2B5EF4-FFF2-40B4-BE49-F238E27FC236}">
                <a16:creationId xmlns:a16="http://schemas.microsoft.com/office/drawing/2014/main" id="{5C7325E2-0790-4EEE-8D03-38DE584FB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029CAD-0F6F-4DEF-934C-4E9313408260}"/>
              </a:ext>
            </a:extLst>
          </p:cNvPr>
          <p:cNvSpPr txBox="1"/>
          <p:nvPr/>
        </p:nvSpPr>
        <p:spPr>
          <a:xfrm>
            <a:off x="734096" y="783430"/>
            <a:ext cx="78818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/>
              <a:t>Heat Energy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B8916B-36AC-4B6A-B071-5D36AF2FFBFB}"/>
              </a:ext>
            </a:extLst>
          </p:cNvPr>
          <p:cNvSpPr txBox="1"/>
          <p:nvPr/>
        </p:nvSpPr>
        <p:spPr>
          <a:xfrm>
            <a:off x="1390919" y="2304407"/>
            <a:ext cx="75598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Gives heat and makes us feel warm.</a:t>
            </a:r>
          </a:p>
        </p:txBody>
      </p:sp>
    </p:spTree>
    <p:extLst>
      <p:ext uri="{BB962C8B-B14F-4D97-AF65-F5344CB8AC3E}">
        <p14:creationId xmlns:p14="http://schemas.microsoft.com/office/powerpoint/2010/main" val="2035371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his free Green School Board powerpoint background … in 2020 | School  powerpoint templates backgrounds, Powerpoint background design, Background  for powerpoint presentation">
            <a:extLst>
              <a:ext uri="{FF2B5EF4-FFF2-40B4-BE49-F238E27FC236}">
                <a16:creationId xmlns:a16="http://schemas.microsoft.com/office/drawing/2014/main" id="{5C7325E2-0790-4EEE-8D03-38DE584FB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eap Açúcar - encontrar a vida, para coletar melhor | Happy sun, Cute sun, Animated  gif">
            <a:extLst>
              <a:ext uri="{FF2B5EF4-FFF2-40B4-BE49-F238E27FC236}">
                <a16:creationId xmlns:a16="http://schemas.microsoft.com/office/drawing/2014/main" id="{2607A0CE-547D-40DB-A3BE-2F3E75EBBC6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9" y="1073238"/>
            <a:ext cx="4917583" cy="4529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3F9B38-D0C1-4D31-9ECC-F684DCC83704}"/>
              </a:ext>
            </a:extLst>
          </p:cNvPr>
          <p:cNvSpPr txBox="1"/>
          <p:nvPr/>
        </p:nvSpPr>
        <p:spPr>
          <a:xfrm>
            <a:off x="6190446" y="2705725"/>
            <a:ext cx="219155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/>
              <a:t>sun</a:t>
            </a:r>
          </a:p>
        </p:txBody>
      </p:sp>
    </p:spTree>
    <p:extLst>
      <p:ext uri="{BB962C8B-B14F-4D97-AF65-F5344CB8AC3E}">
        <p14:creationId xmlns:p14="http://schemas.microsoft.com/office/powerpoint/2010/main" val="30059821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his free Green School Board powerpoint background … in 2020 | School  powerpoint templates backgrounds, Powerpoint background design, Background  for powerpoint presentation">
            <a:extLst>
              <a:ext uri="{FF2B5EF4-FFF2-40B4-BE49-F238E27FC236}">
                <a16:creationId xmlns:a16="http://schemas.microsoft.com/office/drawing/2014/main" id="{5C7325E2-0790-4EEE-8D03-38DE584FB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79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3F9B38-D0C1-4D31-9ECC-F684DCC83704}"/>
              </a:ext>
            </a:extLst>
          </p:cNvPr>
          <p:cNvSpPr txBox="1"/>
          <p:nvPr/>
        </p:nvSpPr>
        <p:spPr>
          <a:xfrm>
            <a:off x="6190446" y="2705725"/>
            <a:ext cx="219155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/>
              <a:t>fire</a:t>
            </a:r>
          </a:p>
        </p:txBody>
      </p:sp>
      <p:pic>
        <p:nvPicPr>
          <p:cNvPr id="2050" name="Picture 2" descr="Fire Loop | Fire animation, Animation art, Animated drawings">
            <a:extLst>
              <a:ext uri="{FF2B5EF4-FFF2-40B4-BE49-F238E27FC236}">
                <a16:creationId xmlns:a16="http://schemas.microsoft.com/office/drawing/2014/main" id="{C60DFFD6-33F4-47C5-A219-1E5A3B88FEA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66" y="920839"/>
            <a:ext cx="5522890" cy="414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70030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his free Green School Board powerpoint background … in 2020 | School  powerpoint templates backgrounds, Powerpoint background design, Background  for powerpoint presentation">
            <a:extLst>
              <a:ext uri="{FF2B5EF4-FFF2-40B4-BE49-F238E27FC236}">
                <a16:creationId xmlns:a16="http://schemas.microsoft.com/office/drawing/2014/main" id="{5C7325E2-0790-4EEE-8D03-38DE584FB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3F9B38-D0C1-4D31-9ECC-F684DCC83704}"/>
              </a:ext>
            </a:extLst>
          </p:cNvPr>
          <p:cNvSpPr txBox="1"/>
          <p:nvPr/>
        </p:nvSpPr>
        <p:spPr>
          <a:xfrm>
            <a:off x="4572000" y="5176777"/>
            <a:ext cx="40568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hairdryer</a:t>
            </a:r>
          </a:p>
        </p:txBody>
      </p:sp>
      <p:pic>
        <p:nvPicPr>
          <p:cNvPr id="4098" name="Picture 2" descr="hair dryer | 3D CAD Model Library | GrabCAD">
            <a:extLst>
              <a:ext uri="{FF2B5EF4-FFF2-40B4-BE49-F238E27FC236}">
                <a16:creationId xmlns:a16="http://schemas.microsoft.com/office/drawing/2014/main" id="{9FB23117-B4C2-47AB-8CC4-D25ABA7917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608" y="665560"/>
            <a:ext cx="7094113" cy="446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18585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his free Green School Board powerpoint background … in 2020 | School  powerpoint templates backgrounds, Powerpoint background design, Background  for powerpoint presentation">
            <a:extLst>
              <a:ext uri="{FF2B5EF4-FFF2-40B4-BE49-F238E27FC236}">
                <a16:creationId xmlns:a16="http://schemas.microsoft.com/office/drawing/2014/main" id="{5C7325E2-0790-4EEE-8D03-38DE584FB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Beauty Hair Sticker by Sherry Maldonado for iOS &amp; Android | GIPHY">
            <a:extLst>
              <a:ext uri="{FF2B5EF4-FFF2-40B4-BE49-F238E27FC236}">
                <a16:creationId xmlns:a16="http://schemas.microsoft.com/office/drawing/2014/main" id="{D129E1C9-A5D7-401A-8CB5-2456B86A6C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763" y="543416"/>
            <a:ext cx="6295624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9658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his free Green School Board powerpoint background … in 2020 | School  powerpoint templates backgrounds, Powerpoint background design, Background  for powerpoint presentation">
            <a:extLst>
              <a:ext uri="{FF2B5EF4-FFF2-40B4-BE49-F238E27FC236}">
                <a16:creationId xmlns:a16="http://schemas.microsoft.com/office/drawing/2014/main" id="{5C7325E2-0790-4EEE-8D03-38DE584FB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3F9B38-D0C1-4D31-9ECC-F684DCC83704}"/>
              </a:ext>
            </a:extLst>
          </p:cNvPr>
          <p:cNvSpPr txBox="1"/>
          <p:nvPr/>
        </p:nvSpPr>
        <p:spPr>
          <a:xfrm>
            <a:off x="4572000" y="5176777"/>
            <a:ext cx="40568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Gas stove</a:t>
            </a:r>
          </a:p>
        </p:txBody>
      </p:sp>
      <p:pic>
        <p:nvPicPr>
          <p:cNvPr id="5122" name="Picture 2" descr="Top 30 Burner Gas Stove GIFs | Find the best GIF on Gfycat">
            <a:extLst>
              <a:ext uri="{FF2B5EF4-FFF2-40B4-BE49-F238E27FC236}">
                <a16:creationId xmlns:a16="http://schemas.microsoft.com/office/drawing/2014/main" id="{E8039AEB-4B02-4AA0-9E41-E02651D55A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47" y="665560"/>
            <a:ext cx="4417452" cy="415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GIFs Are the New Black... Are You in the Game??? - Social Implications">
            <a:extLst>
              <a:ext uri="{FF2B5EF4-FFF2-40B4-BE49-F238E27FC236}">
                <a16:creationId xmlns:a16="http://schemas.microsoft.com/office/drawing/2014/main" id="{FC5116A6-825C-43CD-96CA-D0E6E9CE52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471" y="837126"/>
            <a:ext cx="3453327" cy="3884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8987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his free Green School Board powerpoint background … in 2020 | School  powerpoint templates backgrounds, Powerpoint background design, Background  for powerpoint presentation">
            <a:extLst>
              <a:ext uri="{FF2B5EF4-FFF2-40B4-BE49-F238E27FC236}">
                <a16:creationId xmlns:a16="http://schemas.microsoft.com/office/drawing/2014/main" id="{5C7325E2-0790-4EEE-8D03-38DE584FB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7401BFAC-C064-414D-983D-EC5456607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89" y="709947"/>
            <a:ext cx="4572000" cy="563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D8E2AC-F659-46BE-B263-B582F707F56D}"/>
              </a:ext>
            </a:extLst>
          </p:cNvPr>
          <p:cNvSpPr txBox="1"/>
          <p:nvPr/>
        </p:nvSpPr>
        <p:spPr>
          <a:xfrm>
            <a:off x="5396248" y="2800330"/>
            <a:ext cx="34000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/>
              <a:t>Candle </a:t>
            </a:r>
          </a:p>
        </p:txBody>
      </p:sp>
    </p:spTree>
    <p:extLst>
      <p:ext uri="{BB962C8B-B14F-4D97-AF65-F5344CB8AC3E}">
        <p14:creationId xmlns:p14="http://schemas.microsoft.com/office/powerpoint/2010/main" val="3071834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his free Green School Board powerpoint background … in 2020 | School  powerpoint templates backgrounds, Powerpoint background design, Background  for powerpoint presentation">
            <a:extLst>
              <a:ext uri="{FF2B5EF4-FFF2-40B4-BE49-F238E27FC236}">
                <a16:creationId xmlns:a16="http://schemas.microsoft.com/office/drawing/2014/main" id="{5C7325E2-0790-4EEE-8D03-38DE584FB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D8E2AC-F659-46BE-B263-B582F707F56D}"/>
              </a:ext>
            </a:extLst>
          </p:cNvPr>
          <p:cNvSpPr txBox="1"/>
          <p:nvPr/>
        </p:nvSpPr>
        <p:spPr>
          <a:xfrm>
            <a:off x="5318975" y="2607248"/>
            <a:ext cx="314244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/>
              <a:t>Light</a:t>
            </a:r>
          </a:p>
          <a:p>
            <a:r>
              <a:rPr lang="en-US" sz="6600" b="1" dirty="0"/>
              <a:t>bulb </a:t>
            </a:r>
          </a:p>
        </p:txBody>
      </p:sp>
      <p:pic>
        <p:nvPicPr>
          <p:cNvPr id="9218" name="Picture 2" descr="GIF by JoyPixels - Find &amp; Share on GIPHY">
            <a:extLst>
              <a:ext uri="{FF2B5EF4-FFF2-40B4-BE49-F238E27FC236}">
                <a16:creationId xmlns:a16="http://schemas.microsoft.com/office/drawing/2014/main" id="{5DD0629C-EE5A-4DF2-9491-50A7FD1B3D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89" y="1068327"/>
            <a:ext cx="4572000" cy="5293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6555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his free Green School Board powerpoint background … in 2020 | School  powerpoint templates backgrounds, Powerpoint background design, Background  for powerpoint presentation">
            <a:extLst>
              <a:ext uri="{FF2B5EF4-FFF2-40B4-BE49-F238E27FC236}">
                <a16:creationId xmlns:a16="http://schemas.microsoft.com/office/drawing/2014/main" id="{5C7325E2-0790-4EEE-8D03-38DE584FB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Learn Heat Sink and Heat Source in 3 minutes.">
            <a:extLst>
              <a:ext uri="{FF2B5EF4-FFF2-40B4-BE49-F238E27FC236}">
                <a16:creationId xmlns:a16="http://schemas.microsoft.com/office/drawing/2014/main" id="{BAB2D43D-1525-4D28-B66D-2FDF2086BC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98" y="605308"/>
            <a:ext cx="7875364" cy="5685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3009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his free Green School Board powerpoint background … in 2020 | School  powerpoint templates backgrounds, Powerpoint background design, Background  for powerpoint presentation">
            <a:extLst>
              <a:ext uri="{FF2B5EF4-FFF2-40B4-BE49-F238E27FC236}">
                <a16:creationId xmlns:a16="http://schemas.microsoft.com/office/drawing/2014/main" id="{5C7325E2-0790-4EEE-8D03-38DE584FB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029CAD-0F6F-4DEF-934C-4E9313408260}"/>
              </a:ext>
            </a:extLst>
          </p:cNvPr>
          <p:cNvSpPr txBox="1"/>
          <p:nvPr/>
        </p:nvSpPr>
        <p:spPr>
          <a:xfrm>
            <a:off x="862885" y="834946"/>
            <a:ext cx="78818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What is Energy?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551014-311C-487D-9C06-EAD2CB403D0D}"/>
              </a:ext>
            </a:extLst>
          </p:cNvPr>
          <p:cNvSpPr txBox="1"/>
          <p:nvPr/>
        </p:nvSpPr>
        <p:spPr>
          <a:xfrm>
            <a:off x="1184857" y="2505670"/>
            <a:ext cx="75598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Ability to do work.</a:t>
            </a:r>
          </a:p>
        </p:txBody>
      </p:sp>
    </p:spTree>
    <p:extLst>
      <p:ext uri="{BB962C8B-B14F-4D97-AF65-F5344CB8AC3E}">
        <p14:creationId xmlns:p14="http://schemas.microsoft.com/office/powerpoint/2010/main" val="852721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his free Green School Board powerpoint background … in 2020 | School  powerpoint templates backgrounds, Powerpoint background design, Background  for powerpoint presentation">
            <a:extLst>
              <a:ext uri="{FF2B5EF4-FFF2-40B4-BE49-F238E27FC236}">
                <a16:creationId xmlns:a16="http://schemas.microsoft.com/office/drawing/2014/main" id="{5C7325E2-0790-4EEE-8D03-38DE584FB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5114F6-330E-4357-AAC4-C09640AE8A18}"/>
              </a:ext>
            </a:extLst>
          </p:cNvPr>
          <p:cNvSpPr txBox="1"/>
          <p:nvPr/>
        </p:nvSpPr>
        <p:spPr>
          <a:xfrm>
            <a:off x="231820" y="940158"/>
            <a:ext cx="868035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/>
              <a:t>Importance Of Heat</a:t>
            </a:r>
          </a:p>
        </p:txBody>
      </p:sp>
    </p:spTree>
    <p:extLst>
      <p:ext uri="{BB962C8B-B14F-4D97-AF65-F5344CB8AC3E}">
        <p14:creationId xmlns:p14="http://schemas.microsoft.com/office/powerpoint/2010/main" val="990903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his free Green School Board powerpoint background … in 2020 | School  powerpoint templates backgrounds, Powerpoint background design, Background  for powerpoint presentation">
            <a:extLst>
              <a:ext uri="{FF2B5EF4-FFF2-40B4-BE49-F238E27FC236}">
                <a16:creationId xmlns:a16="http://schemas.microsoft.com/office/drawing/2014/main" id="{5C7325E2-0790-4EEE-8D03-38DE584FB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20A2CB-FED4-4C40-9110-BD12A348BF99}"/>
              </a:ext>
            </a:extLst>
          </p:cNvPr>
          <p:cNvSpPr txBox="1"/>
          <p:nvPr/>
        </p:nvSpPr>
        <p:spPr>
          <a:xfrm>
            <a:off x="470079" y="1423117"/>
            <a:ext cx="820384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/>
              <a:t>Heat energy is very useful.</a:t>
            </a:r>
          </a:p>
        </p:txBody>
      </p:sp>
    </p:spTree>
    <p:extLst>
      <p:ext uri="{BB962C8B-B14F-4D97-AF65-F5344CB8AC3E}">
        <p14:creationId xmlns:p14="http://schemas.microsoft.com/office/powerpoint/2010/main" val="1766860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his free Green School Board powerpoint background … in 2020 | School  powerpoint templates backgrounds, Powerpoint background design, Background  for powerpoint presentation">
            <a:extLst>
              <a:ext uri="{FF2B5EF4-FFF2-40B4-BE49-F238E27FC236}">
                <a16:creationId xmlns:a16="http://schemas.microsoft.com/office/drawing/2014/main" id="{5C7325E2-0790-4EEE-8D03-38DE584FB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ow to make coffee jelly: recipe ingredientswith step-by-step visuals">
            <a:extLst>
              <a:ext uri="{FF2B5EF4-FFF2-40B4-BE49-F238E27FC236}">
                <a16:creationId xmlns:a16="http://schemas.microsoft.com/office/drawing/2014/main" id="{D27B4B1D-2EEE-4B22-9406-8DBE0B458B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87" y="1918952"/>
            <a:ext cx="7907627" cy="4417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81CE6D-3166-4E4F-A5BC-F36B3C92ACC1}"/>
              </a:ext>
            </a:extLst>
          </p:cNvPr>
          <p:cNvSpPr txBox="1"/>
          <p:nvPr/>
        </p:nvSpPr>
        <p:spPr>
          <a:xfrm>
            <a:off x="425003" y="521596"/>
            <a:ext cx="88606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Hot water can dissolve powdered coffee , milk and sugar.</a:t>
            </a:r>
          </a:p>
        </p:txBody>
      </p:sp>
    </p:spTree>
    <p:extLst>
      <p:ext uri="{BB962C8B-B14F-4D97-AF65-F5344CB8AC3E}">
        <p14:creationId xmlns:p14="http://schemas.microsoft.com/office/powerpoint/2010/main" val="12883743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his free Green School Board powerpoint background … in 2020 | School  powerpoint templates backgrounds, Powerpoint background design, Background  for powerpoint presentation">
            <a:extLst>
              <a:ext uri="{FF2B5EF4-FFF2-40B4-BE49-F238E27FC236}">
                <a16:creationId xmlns:a16="http://schemas.microsoft.com/office/drawing/2014/main" id="{5C7325E2-0790-4EEE-8D03-38DE584FB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Staying cool this summer with 5 simple tips to save energy - Energy Factor">
            <a:extLst>
              <a:ext uri="{FF2B5EF4-FFF2-40B4-BE49-F238E27FC236}">
                <a16:creationId xmlns:a16="http://schemas.microsoft.com/office/drawing/2014/main" id="{A825B9D8-5929-47AD-A918-88D62B946C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88" y="1390917"/>
            <a:ext cx="7972023" cy="494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20A2CB-FED4-4C40-9110-BD12A348BF99}"/>
              </a:ext>
            </a:extLst>
          </p:cNvPr>
          <p:cNvSpPr txBox="1"/>
          <p:nvPr/>
        </p:nvSpPr>
        <p:spPr>
          <a:xfrm>
            <a:off x="425003" y="521596"/>
            <a:ext cx="88606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Heat helps our clothes dry.</a:t>
            </a:r>
          </a:p>
        </p:txBody>
      </p:sp>
    </p:spTree>
    <p:extLst>
      <p:ext uri="{BB962C8B-B14F-4D97-AF65-F5344CB8AC3E}">
        <p14:creationId xmlns:p14="http://schemas.microsoft.com/office/powerpoint/2010/main" val="4197949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his free Green School Board powerpoint background … in 2020 | School  powerpoint templates backgrounds, Powerpoint background design, Background  for powerpoint presentation">
            <a:extLst>
              <a:ext uri="{FF2B5EF4-FFF2-40B4-BE49-F238E27FC236}">
                <a16:creationId xmlns:a16="http://schemas.microsoft.com/office/drawing/2014/main" id="{5C7325E2-0790-4EEE-8D03-38DE584FB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20A2CB-FED4-4C40-9110-BD12A348BF99}"/>
              </a:ext>
            </a:extLst>
          </p:cNvPr>
          <p:cNvSpPr txBox="1"/>
          <p:nvPr/>
        </p:nvSpPr>
        <p:spPr>
          <a:xfrm>
            <a:off x="425003" y="521596"/>
            <a:ext cx="88606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Heat is also use for cooking.</a:t>
            </a:r>
          </a:p>
        </p:txBody>
      </p:sp>
      <p:pic>
        <p:nvPicPr>
          <p:cNvPr id="2" name="Picture 2" descr="Masterchef Jinf Cooking GIF - MasterchefJinf Cooking Flip - Discover &amp;  Share GIFs">
            <a:extLst>
              <a:ext uri="{FF2B5EF4-FFF2-40B4-BE49-F238E27FC236}">
                <a16:creationId xmlns:a16="http://schemas.microsoft.com/office/drawing/2014/main" id="{DB52E169-86DE-4B31-BC71-8C5F208B6A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79" y="1229482"/>
            <a:ext cx="7714445" cy="510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7105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his free Green School Board powerpoint background … in 2020 | School  powerpoint templates backgrounds, Powerpoint background design, Background  for powerpoint presentation">
            <a:extLst>
              <a:ext uri="{FF2B5EF4-FFF2-40B4-BE49-F238E27FC236}">
                <a16:creationId xmlns:a16="http://schemas.microsoft.com/office/drawing/2014/main" id="{5C7325E2-0790-4EEE-8D03-38DE584FB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20A2CB-FED4-4C40-9110-BD12A348BF99}"/>
              </a:ext>
            </a:extLst>
          </p:cNvPr>
          <p:cNvSpPr txBox="1"/>
          <p:nvPr/>
        </p:nvSpPr>
        <p:spPr>
          <a:xfrm>
            <a:off x="850006" y="1423117"/>
            <a:ext cx="772732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/>
              <a:t>Heat can be harmful too.</a:t>
            </a:r>
          </a:p>
        </p:txBody>
      </p:sp>
    </p:spTree>
    <p:extLst>
      <p:ext uri="{BB962C8B-B14F-4D97-AF65-F5344CB8AC3E}">
        <p14:creationId xmlns:p14="http://schemas.microsoft.com/office/powerpoint/2010/main" val="42240545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his free Green School Board powerpoint background … in 2020 | School  powerpoint templates backgrounds, Powerpoint background design, Background  for powerpoint presentation">
            <a:extLst>
              <a:ext uri="{FF2B5EF4-FFF2-40B4-BE49-F238E27FC236}">
                <a16:creationId xmlns:a16="http://schemas.microsoft.com/office/drawing/2014/main" id="{5C7325E2-0790-4EEE-8D03-38DE584FB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Best sunburn GIFs - Primo GIF - Latest Animated GIFs">
            <a:extLst>
              <a:ext uri="{FF2B5EF4-FFF2-40B4-BE49-F238E27FC236}">
                <a16:creationId xmlns:a16="http://schemas.microsoft.com/office/drawing/2014/main" id="{63F9CB78-30A6-4F14-864C-DA2AA63D87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29" y="1159099"/>
            <a:ext cx="7534141" cy="5112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2865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his free Green School Board powerpoint background … in 2020 | School  powerpoint templates backgrounds, Powerpoint background design, Background  for powerpoint presentation">
            <a:extLst>
              <a:ext uri="{FF2B5EF4-FFF2-40B4-BE49-F238E27FC236}">
                <a16:creationId xmlns:a16="http://schemas.microsoft.com/office/drawing/2014/main" id="{5C7325E2-0790-4EEE-8D03-38DE584FB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Vector face with burnt skin, sunburn ... | Stock vector | Colourbox">
            <a:extLst>
              <a:ext uri="{FF2B5EF4-FFF2-40B4-BE49-F238E27FC236}">
                <a16:creationId xmlns:a16="http://schemas.microsoft.com/office/drawing/2014/main" id="{0992518B-1D22-40BF-801F-5879F96369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89"/>
          <a:stretch/>
        </p:blipFill>
        <p:spPr bwMode="auto">
          <a:xfrm>
            <a:off x="923925" y="643944"/>
            <a:ext cx="6777641" cy="5575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2701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his free Green School Board powerpoint background … in 2020 | School  powerpoint templates backgrounds, Powerpoint background design, Background  for powerpoint presentation">
            <a:extLst>
              <a:ext uri="{FF2B5EF4-FFF2-40B4-BE49-F238E27FC236}">
                <a16:creationId xmlns:a16="http://schemas.microsoft.com/office/drawing/2014/main" id="{5C7325E2-0790-4EEE-8D03-38DE584FB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Sunburn GIFs | Tenor">
            <a:extLst>
              <a:ext uri="{FF2B5EF4-FFF2-40B4-BE49-F238E27FC236}">
                <a16:creationId xmlns:a16="http://schemas.microsoft.com/office/drawing/2014/main" id="{55A211BE-6E43-460F-9C26-D9CEAF7205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009" y="965914"/>
            <a:ext cx="7222591" cy="540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8062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his free Green School Board powerpoint background … in 2020 | School  powerpoint templates backgrounds, Powerpoint background design, Background  for powerpoint presentation">
            <a:extLst>
              <a:ext uri="{FF2B5EF4-FFF2-40B4-BE49-F238E27FC236}">
                <a16:creationId xmlns:a16="http://schemas.microsoft.com/office/drawing/2014/main" id="{5C7325E2-0790-4EEE-8D03-38DE584FB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029CAD-0F6F-4DEF-934C-4E9313408260}"/>
              </a:ext>
            </a:extLst>
          </p:cNvPr>
          <p:cNvSpPr txBox="1"/>
          <p:nvPr/>
        </p:nvSpPr>
        <p:spPr>
          <a:xfrm>
            <a:off x="734096" y="783430"/>
            <a:ext cx="78818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/>
              <a:t>Sound Energy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B8916B-36AC-4B6A-B071-5D36AF2FFBFB}"/>
              </a:ext>
            </a:extLst>
          </p:cNvPr>
          <p:cNvSpPr txBox="1"/>
          <p:nvPr/>
        </p:nvSpPr>
        <p:spPr>
          <a:xfrm>
            <a:off x="1390919" y="2304407"/>
            <a:ext cx="75598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Is made from the vibration things which makes a sound.</a:t>
            </a:r>
          </a:p>
        </p:txBody>
      </p:sp>
    </p:spTree>
    <p:extLst>
      <p:ext uri="{BB962C8B-B14F-4D97-AF65-F5344CB8AC3E}">
        <p14:creationId xmlns:p14="http://schemas.microsoft.com/office/powerpoint/2010/main" val="295161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his free Green School Board powerpoint background … in 2020 | School  powerpoint templates backgrounds, Powerpoint background design, Background  for powerpoint presentation">
            <a:extLst>
              <a:ext uri="{FF2B5EF4-FFF2-40B4-BE49-F238E27FC236}">
                <a16:creationId xmlns:a16="http://schemas.microsoft.com/office/drawing/2014/main" id="{5C7325E2-0790-4EEE-8D03-38DE584FB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029CAD-0F6F-4DEF-934C-4E9313408260}"/>
              </a:ext>
            </a:extLst>
          </p:cNvPr>
          <p:cNvSpPr txBox="1"/>
          <p:nvPr/>
        </p:nvSpPr>
        <p:spPr>
          <a:xfrm>
            <a:off x="5795493" y="834946"/>
            <a:ext cx="294926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Without  Energy, we cannot do the work.</a:t>
            </a:r>
          </a:p>
        </p:txBody>
      </p:sp>
      <p:pic>
        <p:nvPicPr>
          <p:cNvPr id="1026" name="Picture 2" descr="Exhausted Boss Baby GIF - Exhausted BossBaby Sleepy - Discover &amp; Share GIFs">
            <a:extLst>
              <a:ext uri="{FF2B5EF4-FFF2-40B4-BE49-F238E27FC236}">
                <a16:creationId xmlns:a16="http://schemas.microsoft.com/office/drawing/2014/main" id="{B2AC0D37-8258-4A3C-9843-30665602CA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46" y="988521"/>
            <a:ext cx="5151549" cy="45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44776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his free Green School Board powerpoint background … in 2020 | School  powerpoint templates backgrounds, Powerpoint background design, Background  for powerpoint presentation">
            <a:extLst>
              <a:ext uri="{FF2B5EF4-FFF2-40B4-BE49-F238E27FC236}">
                <a16:creationId xmlns:a16="http://schemas.microsoft.com/office/drawing/2014/main" id="{5C7325E2-0790-4EEE-8D03-38DE584FB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inging Bell Gif 1 Images Download Ringing Bell GIF - LowGif">
            <a:extLst>
              <a:ext uri="{FF2B5EF4-FFF2-40B4-BE49-F238E27FC236}">
                <a16:creationId xmlns:a16="http://schemas.microsoft.com/office/drawing/2014/main" id="{A1E6CBC5-8F13-460A-9C62-A4D6EED7AE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628" y="1313645"/>
            <a:ext cx="6318268" cy="371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9543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his free Green School Board powerpoint background … in 2020 | School  powerpoint templates backgrounds, Powerpoint background design, Background  for powerpoint presentation">
            <a:extLst>
              <a:ext uri="{FF2B5EF4-FFF2-40B4-BE49-F238E27FC236}">
                <a16:creationId xmlns:a16="http://schemas.microsoft.com/office/drawing/2014/main" id="{5C7325E2-0790-4EEE-8D03-38DE584FB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029CAD-0F6F-4DEF-934C-4E9313408260}"/>
              </a:ext>
            </a:extLst>
          </p:cNvPr>
          <p:cNvSpPr txBox="1"/>
          <p:nvPr/>
        </p:nvSpPr>
        <p:spPr>
          <a:xfrm>
            <a:off x="734096" y="783430"/>
            <a:ext cx="78818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/>
              <a:t>Volume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B8916B-36AC-4B6A-B071-5D36AF2FFBFB}"/>
              </a:ext>
            </a:extLst>
          </p:cNvPr>
          <p:cNvSpPr txBox="1"/>
          <p:nvPr/>
        </p:nvSpPr>
        <p:spPr>
          <a:xfrm>
            <a:off x="1056068" y="2291529"/>
            <a:ext cx="75598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Is loudness or softness of a sound.</a:t>
            </a:r>
          </a:p>
        </p:txBody>
      </p:sp>
    </p:spTree>
    <p:extLst>
      <p:ext uri="{BB962C8B-B14F-4D97-AF65-F5344CB8AC3E}">
        <p14:creationId xmlns:p14="http://schemas.microsoft.com/office/powerpoint/2010/main" val="2763428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his free Green School Board powerpoint background … in 2020 | School  powerpoint templates backgrounds, Powerpoint background design, Background  for powerpoint presentation">
            <a:extLst>
              <a:ext uri="{FF2B5EF4-FFF2-40B4-BE49-F238E27FC236}">
                <a16:creationId xmlns:a16="http://schemas.microsoft.com/office/drawing/2014/main" id="{5C7325E2-0790-4EEE-8D03-38DE584FB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029CAD-0F6F-4DEF-934C-4E9313408260}"/>
              </a:ext>
            </a:extLst>
          </p:cNvPr>
          <p:cNvSpPr txBox="1"/>
          <p:nvPr/>
        </p:nvSpPr>
        <p:spPr>
          <a:xfrm>
            <a:off x="862885" y="2228671"/>
            <a:ext cx="78818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/>
              <a:t>Soft Sound</a:t>
            </a:r>
          </a:p>
        </p:txBody>
      </p:sp>
    </p:spTree>
    <p:extLst>
      <p:ext uri="{BB962C8B-B14F-4D97-AF65-F5344CB8AC3E}">
        <p14:creationId xmlns:p14="http://schemas.microsoft.com/office/powerpoint/2010/main" val="257462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his free Green School Board powerpoint background … in 2020 | School  powerpoint templates backgrounds, Powerpoint background design, Background  for powerpoint presentation">
            <a:extLst>
              <a:ext uri="{FF2B5EF4-FFF2-40B4-BE49-F238E27FC236}">
                <a16:creationId xmlns:a16="http://schemas.microsoft.com/office/drawing/2014/main" id="{5C7325E2-0790-4EEE-8D03-38DE584FB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029CAD-0F6F-4DEF-934C-4E9313408260}"/>
              </a:ext>
            </a:extLst>
          </p:cNvPr>
          <p:cNvSpPr txBox="1"/>
          <p:nvPr/>
        </p:nvSpPr>
        <p:spPr>
          <a:xfrm>
            <a:off x="631065" y="4018834"/>
            <a:ext cx="78818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/>
              <a:t>Tweeting birds</a:t>
            </a:r>
          </a:p>
        </p:txBody>
      </p:sp>
      <p:pic>
        <p:nvPicPr>
          <p:cNvPr id="2050" name="Picture 2" descr="Cartoon Birds Singing GIFs | Tenor">
            <a:extLst>
              <a:ext uri="{FF2B5EF4-FFF2-40B4-BE49-F238E27FC236}">
                <a16:creationId xmlns:a16="http://schemas.microsoft.com/office/drawing/2014/main" id="{BD73EE03-A8AA-4B5D-99D6-0F37D0F170F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56" y="978794"/>
            <a:ext cx="7688686" cy="287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73520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his free Green School Board powerpoint background … in 2020 | School  powerpoint templates backgrounds, Powerpoint background design, Background  for powerpoint presentation">
            <a:extLst>
              <a:ext uri="{FF2B5EF4-FFF2-40B4-BE49-F238E27FC236}">
                <a16:creationId xmlns:a16="http://schemas.microsoft.com/office/drawing/2014/main" id="{5C7325E2-0790-4EEE-8D03-38DE584FB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029CAD-0F6F-4DEF-934C-4E9313408260}"/>
              </a:ext>
            </a:extLst>
          </p:cNvPr>
          <p:cNvSpPr txBox="1"/>
          <p:nvPr/>
        </p:nvSpPr>
        <p:spPr>
          <a:xfrm>
            <a:off x="631065" y="4368717"/>
            <a:ext cx="78818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b="1" dirty="0"/>
              <a:t>Whispering to           someone</a:t>
            </a:r>
          </a:p>
        </p:txBody>
      </p:sp>
      <p:pic>
        <p:nvPicPr>
          <p:cNvPr id="3074" name="Picture 2" descr="Whisper GIFs | Tenor">
            <a:extLst>
              <a:ext uri="{FF2B5EF4-FFF2-40B4-BE49-F238E27FC236}">
                <a16:creationId xmlns:a16="http://schemas.microsoft.com/office/drawing/2014/main" id="{336B9121-B694-4DF2-AA5B-3C0788CBA5C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42" y="559799"/>
            <a:ext cx="6954592" cy="3858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5260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his free Green School Board powerpoint background … in 2020 | School  powerpoint templates backgrounds, Powerpoint background design, Background  for powerpoint presentation">
            <a:extLst>
              <a:ext uri="{FF2B5EF4-FFF2-40B4-BE49-F238E27FC236}">
                <a16:creationId xmlns:a16="http://schemas.microsoft.com/office/drawing/2014/main" id="{5C7325E2-0790-4EEE-8D03-38DE584FB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029CAD-0F6F-4DEF-934C-4E9313408260}"/>
              </a:ext>
            </a:extLst>
          </p:cNvPr>
          <p:cNvSpPr txBox="1"/>
          <p:nvPr/>
        </p:nvSpPr>
        <p:spPr>
          <a:xfrm>
            <a:off x="5329104" y="2705725"/>
            <a:ext cx="3080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Singing choir</a:t>
            </a:r>
          </a:p>
        </p:txBody>
      </p:sp>
      <p:pic>
        <p:nvPicPr>
          <p:cNvPr id="4098" name="Picture 2" descr="Gif chor 7 » GIF Images Download | Gif, Vault boy, Character">
            <a:extLst>
              <a:ext uri="{FF2B5EF4-FFF2-40B4-BE49-F238E27FC236}">
                <a16:creationId xmlns:a16="http://schemas.microsoft.com/office/drawing/2014/main" id="{2935C888-E91F-41C6-AC51-5AE645980C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65" y="734956"/>
            <a:ext cx="4801069" cy="569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0195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his free Green School Board powerpoint background … in 2020 | School  powerpoint templates backgrounds, Powerpoint background design, Background  for powerpoint presentation">
            <a:extLst>
              <a:ext uri="{FF2B5EF4-FFF2-40B4-BE49-F238E27FC236}">
                <a16:creationId xmlns:a16="http://schemas.microsoft.com/office/drawing/2014/main" id="{5C7325E2-0790-4EEE-8D03-38DE584FB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029CAD-0F6F-4DEF-934C-4E9313408260}"/>
              </a:ext>
            </a:extLst>
          </p:cNvPr>
          <p:cNvSpPr txBox="1"/>
          <p:nvPr/>
        </p:nvSpPr>
        <p:spPr>
          <a:xfrm>
            <a:off x="5329104" y="2705725"/>
            <a:ext cx="308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Shouting </a:t>
            </a:r>
          </a:p>
        </p:txBody>
      </p:sp>
      <p:pic>
        <p:nvPicPr>
          <p:cNvPr id="5122" name="Picture 2" descr="Yelling Cartoon GIFs - Get the best GIF on GIPHY">
            <a:extLst>
              <a:ext uri="{FF2B5EF4-FFF2-40B4-BE49-F238E27FC236}">
                <a16:creationId xmlns:a16="http://schemas.microsoft.com/office/drawing/2014/main" id="{BC085AFF-801D-41A2-A27A-58814AE62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04" y="515155"/>
            <a:ext cx="4762500" cy="5795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1534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his free Green School Board powerpoint background … in 2020 | School  powerpoint templates backgrounds, Powerpoint background design, Background  for powerpoint presentation">
            <a:extLst>
              <a:ext uri="{FF2B5EF4-FFF2-40B4-BE49-F238E27FC236}">
                <a16:creationId xmlns:a16="http://schemas.microsoft.com/office/drawing/2014/main" id="{5C7325E2-0790-4EEE-8D03-38DE584FB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029CAD-0F6F-4DEF-934C-4E9313408260}"/>
              </a:ext>
            </a:extLst>
          </p:cNvPr>
          <p:cNvSpPr txBox="1"/>
          <p:nvPr/>
        </p:nvSpPr>
        <p:spPr>
          <a:xfrm>
            <a:off x="5329104" y="2705725"/>
            <a:ext cx="3080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Flying airplane </a:t>
            </a:r>
          </a:p>
        </p:txBody>
      </p:sp>
      <p:pic>
        <p:nvPicPr>
          <p:cNvPr id="6146" name="Picture 2" descr="ArtStation - cartoon airplane, Judy Kao">
            <a:extLst>
              <a:ext uri="{FF2B5EF4-FFF2-40B4-BE49-F238E27FC236}">
                <a16:creationId xmlns:a16="http://schemas.microsoft.com/office/drawing/2014/main" id="{55C6F09D-2A32-486A-9CD4-283BA23283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34" y="656823"/>
            <a:ext cx="5009881" cy="5718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53573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his free Green School Board powerpoint background … in 2020 | School  powerpoint templates backgrounds, Powerpoint background design, Background  for powerpoint presentation">
            <a:extLst>
              <a:ext uri="{FF2B5EF4-FFF2-40B4-BE49-F238E27FC236}">
                <a16:creationId xmlns:a16="http://schemas.microsoft.com/office/drawing/2014/main" id="{5C7325E2-0790-4EEE-8D03-38DE584FB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029CAD-0F6F-4DEF-934C-4E9313408260}"/>
              </a:ext>
            </a:extLst>
          </p:cNvPr>
          <p:cNvSpPr txBox="1"/>
          <p:nvPr/>
        </p:nvSpPr>
        <p:spPr>
          <a:xfrm>
            <a:off x="734096" y="783430"/>
            <a:ext cx="78818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/>
              <a:t>Noise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B8916B-36AC-4B6A-B071-5D36AF2FFBFB}"/>
              </a:ext>
            </a:extLst>
          </p:cNvPr>
          <p:cNvSpPr txBox="1"/>
          <p:nvPr/>
        </p:nvSpPr>
        <p:spPr>
          <a:xfrm>
            <a:off x="1056068" y="2291529"/>
            <a:ext cx="75598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A loud sound that is made by anything or anyone.</a:t>
            </a:r>
          </a:p>
        </p:txBody>
      </p:sp>
    </p:spTree>
    <p:extLst>
      <p:ext uri="{BB962C8B-B14F-4D97-AF65-F5344CB8AC3E}">
        <p14:creationId xmlns:p14="http://schemas.microsoft.com/office/powerpoint/2010/main" val="2030180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his free Green School Board powerpoint background … in 2020 | School  powerpoint templates backgrounds, Powerpoint background design, Background  for powerpoint presentation">
            <a:extLst>
              <a:ext uri="{FF2B5EF4-FFF2-40B4-BE49-F238E27FC236}">
                <a16:creationId xmlns:a16="http://schemas.microsoft.com/office/drawing/2014/main" id="{5C7325E2-0790-4EEE-8D03-38DE584FB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B8916B-36AC-4B6A-B071-5D36AF2FFBFB}"/>
              </a:ext>
            </a:extLst>
          </p:cNvPr>
          <p:cNvSpPr txBox="1"/>
          <p:nvPr/>
        </p:nvSpPr>
        <p:spPr>
          <a:xfrm>
            <a:off x="1017431" y="1441523"/>
            <a:ext cx="755989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A loud sound can harm your ears. It can be painful and damage your eardrums.</a:t>
            </a:r>
          </a:p>
        </p:txBody>
      </p:sp>
    </p:spTree>
    <p:extLst>
      <p:ext uri="{BB962C8B-B14F-4D97-AF65-F5344CB8AC3E}">
        <p14:creationId xmlns:p14="http://schemas.microsoft.com/office/powerpoint/2010/main" val="1008054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his free Green School Board powerpoint background … in 2020 | School  powerpoint templates backgrounds, Powerpoint background design, Background  for powerpoint presentation">
            <a:extLst>
              <a:ext uri="{FF2B5EF4-FFF2-40B4-BE49-F238E27FC236}">
                <a16:creationId xmlns:a16="http://schemas.microsoft.com/office/drawing/2014/main" id="{5C7325E2-0790-4EEE-8D03-38DE584FB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029CAD-0F6F-4DEF-934C-4E9313408260}"/>
              </a:ext>
            </a:extLst>
          </p:cNvPr>
          <p:cNvSpPr txBox="1"/>
          <p:nvPr/>
        </p:nvSpPr>
        <p:spPr>
          <a:xfrm>
            <a:off x="631065" y="345549"/>
            <a:ext cx="78818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/>
              <a:t>Three Forms Of Energy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551014-311C-487D-9C06-EAD2CB403D0D}"/>
              </a:ext>
            </a:extLst>
          </p:cNvPr>
          <p:cNvSpPr txBox="1"/>
          <p:nvPr/>
        </p:nvSpPr>
        <p:spPr>
          <a:xfrm>
            <a:off x="792051" y="2653873"/>
            <a:ext cx="75598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5400" b="1" dirty="0"/>
              <a:t>light energy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EDBFB7-E2DD-4765-A15F-3536CA4806A2}"/>
              </a:ext>
            </a:extLst>
          </p:cNvPr>
          <p:cNvSpPr txBox="1"/>
          <p:nvPr/>
        </p:nvSpPr>
        <p:spPr>
          <a:xfrm>
            <a:off x="872544" y="3429000"/>
            <a:ext cx="75598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5400" b="1" dirty="0"/>
              <a:t>heat energy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9E20AF-1333-4C23-9300-969ED3AE85A0}"/>
              </a:ext>
            </a:extLst>
          </p:cNvPr>
          <p:cNvSpPr txBox="1"/>
          <p:nvPr/>
        </p:nvSpPr>
        <p:spPr>
          <a:xfrm>
            <a:off x="872544" y="4204127"/>
            <a:ext cx="75598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5400" b="1" dirty="0"/>
              <a:t>sound energy</a:t>
            </a:r>
          </a:p>
        </p:txBody>
      </p:sp>
    </p:spTree>
    <p:extLst>
      <p:ext uri="{BB962C8B-B14F-4D97-AF65-F5344CB8AC3E}">
        <p14:creationId xmlns:p14="http://schemas.microsoft.com/office/powerpoint/2010/main" val="2520062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his free Green School Board powerpoint background … in 2020 | School  powerpoint templates backgrounds, Powerpoint background design, Background  for powerpoint presentation">
            <a:extLst>
              <a:ext uri="{FF2B5EF4-FFF2-40B4-BE49-F238E27FC236}">
                <a16:creationId xmlns:a16="http://schemas.microsoft.com/office/drawing/2014/main" id="{5C7325E2-0790-4EEE-8D03-38DE584FB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Ambulance | Animated icon | Animated icons, Animation, Ambulance">
            <a:extLst>
              <a:ext uri="{FF2B5EF4-FFF2-40B4-BE49-F238E27FC236}">
                <a16:creationId xmlns:a16="http://schemas.microsoft.com/office/drawing/2014/main" id="{19AD4378-3481-486C-BE97-FBF0675469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0495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his free Green School Board powerpoint background … in 2020 | School  powerpoint templates backgrounds, Powerpoint background design, Background  for powerpoint presentation">
            <a:extLst>
              <a:ext uri="{FF2B5EF4-FFF2-40B4-BE49-F238E27FC236}">
                <a16:creationId xmlns:a16="http://schemas.microsoft.com/office/drawing/2014/main" id="{5C7325E2-0790-4EEE-8D03-38DE584FB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Best Cop Car GIFs | Gfycat">
            <a:extLst>
              <a:ext uri="{FF2B5EF4-FFF2-40B4-BE49-F238E27FC236}">
                <a16:creationId xmlns:a16="http://schemas.microsoft.com/office/drawing/2014/main" id="{DD06EB41-C809-4DD6-923A-A2D96F2935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431" y="1047749"/>
            <a:ext cx="7237927" cy="5301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40750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his free Green School Board powerpoint background … in 2020 | School  powerpoint templates backgrounds, Powerpoint background design, Background  for powerpoint presentation">
            <a:extLst>
              <a:ext uri="{FF2B5EF4-FFF2-40B4-BE49-F238E27FC236}">
                <a16:creationId xmlns:a16="http://schemas.microsoft.com/office/drawing/2014/main" id="{5C7325E2-0790-4EEE-8D03-38DE584FB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029CAD-0F6F-4DEF-934C-4E9313408260}"/>
              </a:ext>
            </a:extLst>
          </p:cNvPr>
          <p:cNvSpPr txBox="1"/>
          <p:nvPr/>
        </p:nvSpPr>
        <p:spPr>
          <a:xfrm>
            <a:off x="1634242" y="1198897"/>
            <a:ext cx="587551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/>
              <a:t>Let’s Review! </a:t>
            </a:r>
          </a:p>
        </p:txBody>
      </p:sp>
    </p:spTree>
    <p:extLst>
      <p:ext uri="{BB962C8B-B14F-4D97-AF65-F5344CB8AC3E}">
        <p14:creationId xmlns:p14="http://schemas.microsoft.com/office/powerpoint/2010/main" val="5988969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his free Green School Board powerpoint background … in 2020 | School  powerpoint templates backgrounds, Powerpoint background design, Background  for powerpoint presentation">
            <a:extLst>
              <a:ext uri="{FF2B5EF4-FFF2-40B4-BE49-F238E27FC236}">
                <a16:creationId xmlns:a16="http://schemas.microsoft.com/office/drawing/2014/main" id="{5C7325E2-0790-4EEE-8D03-38DE584FB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029CAD-0F6F-4DEF-934C-4E9313408260}"/>
              </a:ext>
            </a:extLst>
          </p:cNvPr>
          <p:cNvSpPr txBox="1"/>
          <p:nvPr/>
        </p:nvSpPr>
        <p:spPr>
          <a:xfrm>
            <a:off x="631065" y="345549"/>
            <a:ext cx="78818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What are the three Forms Of Energy 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551014-311C-487D-9C06-EAD2CB403D0D}"/>
              </a:ext>
            </a:extLst>
          </p:cNvPr>
          <p:cNvSpPr txBox="1"/>
          <p:nvPr/>
        </p:nvSpPr>
        <p:spPr>
          <a:xfrm>
            <a:off x="792051" y="2653873"/>
            <a:ext cx="75598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5400" b="1" dirty="0"/>
              <a:t>light energy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EDBFB7-E2DD-4765-A15F-3536CA4806A2}"/>
              </a:ext>
            </a:extLst>
          </p:cNvPr>
          <p:cNvSpPr txBox="1"/>
          <p:nvPr/>
        </p:nvSpPr>
        <p:spPr>
          <a:xfrm>
            <a:off x="872544" y="3429000"/>
            <a:ext cx="75598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5400" b="1" dirty="0"/>
              <a:t>heat energy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9E20AF-1333-4C23-9300-969ED3AE85A0}"/>
              </a:ext>
            </a:extLst>
          </p:cNvPr>
          <p:cNvSpPr txBox="1"/>
          <p:nvPr/>
        </p:nvSpPr>
        <p:spPr>
          <a:xfrm>
            <a:off x="872544" y="4204127"/>
            <a:ext cx="75598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5400" b="1" dirty="0"/>
              <a:t>sound energy</a:t>
            </a:r>
          </a:p>
        </p:txBody>
      </p:sp>
    </p:spTree>
    <p:extLst>
      <p:ext uri="{BB962C8B-B14F-4D97-AF65-F5344CB8AC3E}">
        <p14:creationId xmlns:p14="http://schemas.microsoft.com/office/powerpoint/2010/main" val="33517016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his free Green School Board powerpoint background … in 2020 | School  powerpoint templates backgrounds, Powerpoint background design, Background  for powerpoint presentation">
            <a:extLst>
              <a:ext uri="{FF2B5EF4-FFF2-40B4-BE49-F238E27FC236}">
                <a16:creationId xmlns:a16="http://schemas.microsoft.com/office/drawing/2014/main" id="{5C7325E2-0790-4EEE-8D03-38DE584FB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029CAD-0F6F-4DEF-934C-4E9313408260}"/>
              </a:ext>
            </a:extLst>
          </p:cNvPr>
          <p:cNvSpPr txBox="1"/>
          <p:nvPr/>
        </p:nvSpPr>
        <p:spPr>
          <a:xfrm>
            <a:off x="631065" y="384185"/>
            <a:ext cx="78818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What are the Two Types of  Light Energy 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551014-311C-487D-9C06-EAD2CB403D0D}"/>
              </a:ext>
            </a:extLst>
          </p:cNvPr>
          <p:cNvSpPr txBox="1"/>
          <p:nvPr/>
        </p:nvSpPr>
        <p:spPr>
          <a:xfrm>
            <a:off x="792051" y="2248049"/>
            <a:ext cx="75598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Natural light – made by God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B8916B-36AC-4B6A-B071-5D36AF2FFBFB}"/>
              </a:ext>
            </a:extLst>
          </p:cNvPr>
          <p:cNvSpPr txBox="1"/>
          <p:nvPr/>
        </p:nvSpPr>
        <p:spPr>
          <a:xfrm>
            <a:off x="792051" y="3768194"/>
            <a:ext cx="75598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 Artificial light – made by people</a:t>
            </a:r>
          </a:p>
        </p:txBody>
      </p:sp>
    </p:spTree>
    <p:extLst>
      <p:ext uri="{BB962C8B-B14F-4D97-AF65-F5344CB8AC3E}">
        <p14:creationId xmlns:p14="http://schemas.microsoft.com/office/powerpoint/2010/main" val="12743213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his free Green School Board powerpoint background … in 2020 | School  powerpoint templates backgrounds, Powerpoint background design, Background  for powerpoint presentation">
            <a:extLst>
              <a:ext uri="{FF2B5EF4-FFF2-40B4-BE49-F238E27FC236}">
                <a16:creationId xmlns:a16="http://schemas.microsoft.com/office/drawing/2014/main" id="{5C7325E2-0790-4EEE-8D03-38DE584FB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029CAD-0F6F-4DEF-934C-4E9313408260}"/>
              </a:ext>
            </a:extLst>
          </p:cNvPr>
          <p:cNvSpPr txBox="1"/>
          <p:nvPr/>
        </p:nvSpPr>
        <p:spPr>
          <a:xfrm>
            <a:off x="489398" y="3011182"/>
            <a:ext cx="78818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/>
              <a:t>Heat Energy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B8916B-36AC-4B6A-B071-5D36AF2FFBFB}"/>
              </a:ext>
            </a:extLst>
          </p:cNvPr>
          <p:cNvSpPr txBox="1"/>
          <p:nvPr/>
        </p:nvSpPr>
        <p:spPr>
          <a:xfrm>
            <a:off x="953037" y="939246"/>
            <a:ext cx="75598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It gives heat and makes us feel warm.</a:t>
            </a:r>
          </a:p>
        </p:txBody>
      </p:sp>
    </p:spTree>
    <p:extLst>
      <p:ext uri="{BB962C8B-B14F-4D97-AF65-F5344CB8AC3E}">
        <p14:creationId xmlns:p14="http://schemas.microsoft.com/office/powerpoint/2010/main" val="39117649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his free Green School Board powerpoint background … in 2020 | School  powerpoint templates backgrounds, Powerpoint background design, Background  for powerpoint presentation">
            <a:extLst>
              <a:ext uri="{FF2B5EF4-FFF2-40B4-BE49-F238E27FC236}">
                <a16:creationId xmlns:a16="http://schemas.microsoft.com/office/drawing/2014/main" id="{5C7325E2-0790-4EEE-8D03-38DE584FB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029CAD-0F6F-4DEF-934C-4E9313408260}"/>
              </a:ext>
            </a:extLst>
          </p:cNvPr>
          <p:cNvSpPr txBox="1"/>
          <p:nvPr/>
        </p:nvSpPr>
        <p:spPr>
          <a:xfrm>
            <a:off x="631065" y="3429000"/>
            <a:ext cx="78818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/>
              <a:t>Sound Energy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B8916B-36AC-4B6A-B071-5D36AF2FFBFB}"/>
              </a:ext>
            </a:extLst>
          </p:cNvPr>
          <p:cNvSpPr txBox="1"/>
          <p:nvPr/>
        </p:nvSpPr>
        <p:spPr>
          <a:xfrm>
            <a:off x="953037" y="758942"/>
            <a:ext cx="75598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It is made from the vibration things which makes a sound.</a:t>
            </a:r>
          </a:p>
        </p:txBody>
      </p:sp>
    </p:spTree>
    <p:extLst>
      <p:ext uri="{BB962C8B-B14F-4D97-AF65-F5344CB8AC3E}">
        <p14:creationId xmlns:p14="http://schemas.microsoft.com/office/powerpoint/2010/main" val="34498158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his free Green School Board powerpoint background … in 2020 | School  powerpoint templates backgrounds, Powerpoint background design, Background  for powerpoint presentation">
            <a:extLst>
              <a:ext uri="{FF2B5EF4-FFF2-40B4-BE49-F238E27FC236}">
                <a16:creationId xmlns:a16="http://schemas.microsoft.com/office/drawing/2014/main" id="{5C7325E2-0790-4EEE-8D03-38DE584FB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029CAD-0F6F-4DEF-934C-4E9313408260}"/>
              </a:ext>
            </a:extLst>
          </p:cNvPr>
          <p:cNvSpPr txBox="1"/>
          <p:nvPr/>
        </p:nvSpPr>
        <p:spPr>
          <a:xfrm>
            <a:off x="888643" y="3341184"/>
            <a:ext cx="78818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Light Energy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551014-311C-487D-9C06-EAD2CB403D0D}"/>
              </a:ext>
            </a:extLst>
          </p:cNvPr>
          <p:cNvSpPr txBox="1"/>
          <p:nvPr/>
        </p:nvSpPr>
        <p:spPr>
          <a:xfrm>
            <a:off x="792051" y="608328"/>
            <a:ext cx="75598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It is a form of energy that helps us to see the things around us.</a:t>
            </a:r>
          </a:p>
        </p:txBody>
      </p:sp>
    </p:spTree>
    <p:extLst>
      <p:ext uri="{BB962C8B-B14F-4D97-AF65-F5344CB8AC3E}">
        <p14:creationId xmlns:p14="http://schemas.microsoft.com/office/powerpoint/2010/main" val="14465347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his free Green School Board powerpoint background … in 2020 | School  powerpoint templates backgrounds, Powerpoint background design, Background  for powerpoint presentation">
            <a:extLst>
              <a:ext uri="{FF2B5EF4-FFF2-40B4-BE49-F238E27FC236}">
                <a16:creationId xmlns:a16="http://schemas.microsoft.com/office/drawing/2014/main" id="{5C7325E2-0790-4EEE-8D03-38DE584FB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029CAD-0F6F-4DEF-934C-4E9313408260}"/>
              </a:ext>
            </a:extLst>
          </p:cNvPr>
          <p:cNvSpPr txBox="1"/>
          <p:nvPr/>
        </p:nvSpPr>
        <p:spPr>
          <a:xfrm>
            <a:off x="550572" y="493752"/>
            <a:ext cx="78818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Identify the types of energy </a:t>
            </a:r>
          </a:p>
          <a:p>
            <a:endParaRPr lang="en-US" sz="48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551014-311C-487D-9C06-EAD2CB403D0D}"/>
              </a:ext>
            </a:extLst>
          </p:cNvPr>
          <p:cNvSpPr txBox="1"/>
          <p:nvPr/>
        </p:nvSpPr>
        <p:spPr>
          <a:xfrm>
            <a:off x="792051" y="2653873"/>
            <a:ext cx="75598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5400" b="1" dirty="0"/>
              <a:t>light energy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EDBFB7-E2DD-4765-A15F-3536CA4806A2}"/>
              </a:ext>
            </a:extLst>
          </p:cNvPr>
          <p:cNvSpPr txBox="1"/>
          <p:nvPr/>
        </p:nvSpPr>
        <p:spPr>
          <a:xfrm>
            <a:off x="872544" y="3441879"/>
            <a:ext cx="75598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5400" b="1" dirty="0"/>
              <a:t>heat energy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9E20AF-1333-4C23-9300-969ED3AE85A0}"/>
              </a:ext>
            </a:extLst>
          </p:cNvPr>
          <p:cNvSpPr txBox="1"/>
          <p:nvPr/>
        </p:nvSpPr>
        <p:spPr>
          <a:xfrm>
            <a:off x="872544" y="4204127"/>
            <a:ext cx="75598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5400" b="1" dirty="0"/>
              <a:t>sound energy</a:t>
            </a:r>
          </a:p>
        </p:txBody>
      </p:sp>
    </p:spTree>
    <p:extLst>
      <p:ext uri="{BB962C8B-B14F-4D97-AF65-F5344CB8AC3E}">
        <p14:creationId xmlns:p14="http://schemas.microsoft.com/office/powerpoint/2010/main" val="39494232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his free Green School Board powerpoint background … in 2020 | School  powerpoint templates backgrounds, Powerpoint background design, Background  for powerpoint presentation">
            <a:extLst>
              <a:ext uri="{FF2B5EF4-FFF2-40B4-BE49-F238E27FC236}">
                <a16:creationId xmlns:a16="http://schemas.microsoft.com/office/drawing/2014/main" id="{5C7325E2-0790-4EEE-8D03-38DE584FB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029CAD-0F6F-4DEF-934C-4E9313408260}"/>
              </a:ext>
            </a:extLst>
          </p:cNvPr>
          <p:cNvSpPr txBox="1"/>
          <p:nvPr/>
        </p:nvSpPr>
        <p:spPr>
          <a:xfrm>
            <a:off x="5329104" y="1701172"/>
            <a:ext cx="3080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Heat energy</a:t>
            </a:r>
          </a:p>
        </p:txBody>
      </p:sp>
      <p:pic>
        <p:nvPicPr>
          <p:cNvPr id="1026" name="Picture 2" descr="Fire Loop | Fire animation, Animated drawings, Animation art">
            <a:extLst>
              <a:ext uri="{FF2B5EF4-FFF2-40B4-BE49-F238E27FC236}">
                <a16:creationId xmlns:a16="http://schemas.microsoft.com/office/drawing/2014/main" id="{619D9368-BAAB-479C-90EE-93758BA6F0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42" y="571500"/>
            <a:ext cx="4930462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35920D-D6DE-4A2D-9BEC-0E6CEB82B111}"/>
              </a:ext>
            </a:extLst>
          </p:cNvPr>
          <p:cNvSpPr txBox="1"/>
          <p:nvPr/>
        </p:nvSpPr>
        <p:spPr>
          <a:xfrm>
            <a:off x="5329104" y="3486149"/>
            <a:ext cx="3080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light energy</a:t>
            </a:r>
          </a:p>
        </p:txBody>
      </p:sp>
    </p:spTree>
    <p:extLst>
      <p:ext uri="{BB962C8B-B14F-4D97-AF65-F5344CB8AC3E}">
        <p14:creationId xmlns:p14="http://schemas.microsoft.com/office/powerpoint/2010/main" val="24535460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his free Green School Board powerpoint background … in 2020 | School  powerpoint templates backgrounds, Powerpoint background design, Background  for powerpoint presentation">
            <a:extLst>
              <a:ext uri="{FF2B5EF4-FFF2-40B4-BE49-F238E27FC236}">
                <a16:creationId xmlns:a16="http://schemas.microsoft.com/office/drawing/2014/main" id="{5C7325E2-0790-4EEE-8D03-38DE584FB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029CAD-0F6F-4DEF-934C-4E9313408260}"/>
              </a:ext>
            </a:extLst>
          </p:cNvPr>
          <p:cNvSpPr txBox="1"/>
          <p:nvPr/>
        </p:nvSpPr>
        <p:spPr>
          <a:xfrm>
            <a:off x="862885" y="834946"/>
            <a:ext cx="78818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Light Energy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551014-311C-487D-9C06-EAD2CB403D0D}"/>
              </a:ext>
            </a:extLst>
          </p:cNvPr>
          <p:cNvSpPr txBox="1"/>
          <p:nvPr/>
        </p:nvSpPr>
        <p:spPr>
          <a:xfrm>
            <a:off x="862885" y="2514402"/>
            <a:ext cx="75598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Is a form of energy that helps us to see the things around us.</a:t>
            </a:r>
          </a:p>
        </p:txBody>
      </p:sp>
    </p:spTree>
    <p:extLst>
      <p:ext uri="{BB962C8B-B14F-4D97-AF65-F5344CB8AC3E}">
        <p14:creationId xmlns:p14="http://schemas.microsoft.com/office/powerpoint/2010/main" val="4207236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his free Green School Board powerpoint background … in 2020 | School  powerpoint templates backgrounds, Powerpoint background design, Background  for powerpoint presentation">
            <a:extLst>
              <a:ext uri="{FF2B5EF4-FFF2-40B4-BE49-F238E27FC236}">
                <a16:creationId xmlns:a16="http://schemas.microsoft.com/office/drawing/2014/main" id="{5C7325E2-0790-4EEE-8D03-38DE584FB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029CAD-0F6F-4DEF-934C-4E9313408260}"/>
              </a:ext>
            </a:extLst>
          </p:cNvPr>
          <p:cNvSpPr txBox="1"/>
          <p:nvPr/>
        </p:nvSpPr>
        <p:spPr>
          <a:xfrm>
            <a:off x="5329104" y="2705725"/>
            <a:ext cx="3080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sound energy</a:t>
            </a:r>
          </a:p>
        </p:txBody>
      </p:sp>
      <p:pic>
        <p:nvPicPr>
          <p:cNvPr id="2050" name="Picture 2" descr="Listening Music GIFs | Tenor">
            <a:extLst>
              <a:ext uri="{FF2B5EF4-FFF2-40B4-BE49-F238E27FC236}">
                <a16:creationId xmlns:a16="http://schemas.microsoft.com/office/drawing/2014/main" id="{7AEC1A08-C1DD-48D9-971D-B4D2430461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54" y="842058"/>
            <a:ext cx="4743450" cy="505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01166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his free Green School Board powerpoint background … in 2020 | School  powerpoint templates backgrounds, Powerpoint background design, Background  for powerpoint presentation">
            <a:extLst>
              <a:ext uri="{FF2B5EF4-FFF2-40B4-BE49-F238E27FC236}">
                <a16:creationId xmlns:a16="http://schemas.microsoft.com/office/drawing/2014/main" id="{5C7325E2-0790-4EEE-8D03-38DE584FB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029CAD-0F6F-4DEF-934C-4E9313408260}"/>
              </a:ext>
            </a:extLst>
          </p:cNvPr>
          <p:cNvSpPr txBox="1"/>
          <p:nvPr/>
        </p:nvSpPr>
        <p:spPr>
          <a:xfrm>
            <a:off x="5329104" y="2705725"/>
            <a:ext cx="3080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Light  energy</a:t>
            </a:r>
          </a:p>
        </p:txBody>
      </p:sp>
      <p:pic>
        <p:nvPicPr>
          <p:cNvPr id="3074" name="Picture 2" descr="After Effects - Pixar Lamp Animation Tutorial | Animation tutorial, Pixel  animation, Pixar lamp">
            <a:extLst>
              <a:ext uri="{FF2B5EF4-FFF2-40B4-BE49-F238E27FC236}">
                <a16:creationId xmlns:a16="http://schemas.microsoft.com/office/drawing/2014/main" id="{B63FC6DA-430B-48FC-BBF1-2EE751EDC41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4567104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7894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his free Green School Board powerpoint background … in 2020 | School  powerpoint templates backgrounds, Powerpoint background design, Background  for powerpoint presentation">
            <a:extLst>
              <a:ext uri="{FF2B5EF4-FFF2-40B4-BE49-F238E27FC236}">
                <a16:creationId xmlns:a16="http://schemas.microsoft.com/office/drawing/2014/main" id="{5C7325E2-0790-4EEE-8D03-38DE584FB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029CAD-0F6F-4DEF-934C-4E9313408260}"/>
              </a:ext>
            </a:extLst>
          </p:cNvPr>
          <p:cNvSpPr txBox="1"/>
          <p:nvPr/>
        </p:nvSpPr>
        <p:spPr>
          <a:xfrm>
            <a:off x="5329104" y="2705725"/>
            <a:ext cx="3080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Light  energy</a:t>
            </a:r>
          </a:p>
        </p:txBody>
      </p:sp>
      <p:pic>
        <p:nvPicPr>
          <p:cNvPr id="4098" name="Picture 2" descr="Star Magic GIF by Canticos World - Find &amp; Share on GIPHY">
            <a:extLst>
              <a:ext uri="{FF2B5EF4-FFF2-40B4-BE49-F238E27FC236}">
                <a16:creationId xmlns:a16="http://schemas.microsoft.com/office/drawing/2014/main" id="{98F035EB-4CCB-4612-81F2-6A2A27AB52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04" y="803051"/>
            <a:ext cx="4762500" cy="554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93138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his free Green School Board powerpoint background … in 2020 | School  powerpoint templates backgrounds, Powerpoint background design, Background  for powerpoint presentation">
            <a:extLst>
              <a:ext uri="{FF2B5EF4-FFF2-40B4-BE49-F238E27FC236}">
                <a16:creationId xmlns:a16="http://schemas.microsoft.com/office/drawing/2014/main" id="{5C7325E2-0790-4EEE-8D03-38DE584FB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029CAD-0F6F-4DEF-934C-4E9313408260}"/>
              </a:ext>
            </a:extLst>
          </p:cNvPr>
          <p:cNvSpPr txBox="1"/>
          <p:nvPr/>
        </p:nvSpPr>
        <p:spPr>
          <a:xfrm>
            <a:off x="4363189" y="4801850"/>
            <a:ext cx="3080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heat  energy</a:t>
            </a:r>
          </a:p>
        </p:txBody>
      </p:sp>
      <p:pic>
        <p:nvPicPr>
          <p:cNvPr id="5122" name="Picture 2" descr="Get Rid of Wrinkles by Ironing Like an Adult | by 2ULaundry | The  Clothesline | Medium">
            <a:extLst>
              <a:ext uri="{FF2B5EF4-FFF2-40B4-BE49-F238E27FC236}">
                <a16:creationId xmlns:a16="http://schemas.microsoft.com/office/drawing/2014/main" id="{A17A851C-76C7-4654-9BED-C7749DAB6F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47" y="609600"/>
            <a:ext cx="8147698" cy="419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62294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his free Green School Board powerpoint background … in 2020 | School  powerpoint templates backgrounds, Powerpoint background design, Background  for powerpoint presentation">
            <a:extLst>
              <a:ext uri="{FF2B5EF4-FFF2-40B4-BE49-F238E27FC236}">
                <a16:creationId xmlns:a16="http://schemas.microsoft.com/office/drawing/2014/main" id="{5C7325E2-0790-4EEE-8D03-38DE584FB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029CAD-0F6F-4DEF-934C-4E9313408260}"/>
              </a:ext>
            </a:extLst>
          </p:cNvPr>
          <p:cNvSpPr txBox="1"/>
          <p:nvPr/>
        </p:nvSpPr>
        <p:spPr>
          <a:xfrm>
            <a:off x="5576551" y="834946"/>
            <a:ext cx="316820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Without light, we can’t see the things around us.</a:t>
            </a:r>
          </a:p>
        </p:txBody>
      </p:sp>
      <p:pic>
        <p:nvPicPr>
          <p:cNvPr id="2050" name="Picture 2" descr="GIF dark eyes - animated GIF on GIFER - by Voodoodal">
            <a:extLst>
              <a:ext uri="{FF2B5EF4-FFF2-40B4-BE49-F238E27FC236}">
                <a16:creationId xmlns:a16="http://schemas.microsoft.com/office/drawing/2014/main" id="{6E768811-1CD4-40EA-B504-9C75B73077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46" y="669701"/>
            <a:ext cx="5238750" cy="502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757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his free Green School Board powerpoint background … in 2020 | School  powerpoint templates backgrounds, Powerpoint background design, Background  for powerpoint presentation">
            <a:extLst>
              <a:ext uri="{FF2B5EF4-FFF2-40B4-BE49-F238E27FC236}">
                <a16:creationId xmlns:a16="http://schemas.microsoft.com/office/drawing/2014/main" id="{5C7325E2-0790-4EEE-8D03-38DE584FB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029CAD-0F6F-4DEF-934C-4E9313408260}"/>
              </a:ext>
            </a:extLst>
          </p:cNvPr>
          <p:cNvSpPr txBox="1"/>
          <p:nvPr/>
        </p:nvSpPr>
        <p:spPr>
          <a:xfrm>
            <a:off x="631065" y="384185"/>
            <a:ext cx="78818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/>
              <a:t>Two Types of  Light Energy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551014-311C-487D-9C06-EAD2CB403D0D}"/>
              </a:ext>
            </a:extLst>
          </p:cNvPr>
          <p:cNvSpPr txBox="1"/>
          <p:nvPr/>
        </p:nvSpPr>
        <p:spPr>
          <a:xfrm>
            <a:off x="953037" y="2836374"/>
            <a:ext cx="75598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Natural – made by God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B8916B-36AC-4B6A-B071-5D36AF2FFBFB}"/>
              </a:ext>
            </a:extLst>
          </p:cNvPr>
          <p:cNvSpPr txBox="1"/>
          <p:nvPr/>
        </p:nvSpPr>
        <p:spPr>
          <a:xfrm>
            <a:off x="953037" y="3811236"/>
            <a:ext cx="75598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Artificial – made by people</a:t>
            </a:r>
          </a:p>
        </p:txBody>
      </p:sp>
    </p:spTree>
    <p:extLst>
      <p:ext uri="{BB962C8B-B14F-4D97-AF65-F5344CB8AC3E}">
        <p14:creationId xmlns:p14="http://schemas.microsoft.com/office/powerpoint/2010/main" val="31131449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his free Green School Board powerpoint background … in 2020 | School  powerpoint templates backgrounds, Powerpoint background design, Background  for powerpoint presentation">
            <a:extLst>
              <a:ext uri="{FF2B5EF4-FFF2-40B4-BE49-F238E27FC236}">
                <a16:creationId xmlns:a16="http://schemas.microsoft.com/office/drawing/2014/main" id="{5C7325E2-0790-4EEE-8D03-38DE584FB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029CAD-0F6F-4DEF-934C-4E9313408260}"/>
              </a:ext>
            </a:extLst>
          </p:cNvPr>
          <p:cNvSpPr txBox="1"/>
          <p:nvPr/>
        </p:nvSpPr>
        <p:spPr>
          <a:xfrm>
            <a:off x="631065" y="384185"/>
            <a:ext cx="78818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/>
              <a:t>Natural Light </a:t>
            </a:r>
          </a:p>
        </p:txBody>
      </p:sp>
      <p:pic>
        <p:nvPicPr>
          <p:cNvPr id="3074" name="Picture 2" descr="Heap Açúcar - encontrar a vida, para coletar melhor | Happy sun, Cute sun, Animated  gif">
            <a:extLst>
              <a:ext uri="{FF2B5EF4-FFF2-40B4-BE49-F238E27FC236}">
                <a16:creationId xmlns:a16="http://schemas.microsoft.com/office/drawing/2014/main" id="{C507456F-1455-4224-943E-EC4A6F1CF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65" y="1687737"/>
            <a:ext cx="2871989" cy="253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Night Sleeping GIF by Muchmoji | Beat maker, Bonne nuit, Nuit">
            <a:extLst>
              <a:ext uri="{FF2B5EF4-FFF2-40B4-BE49-F238E27FC236}">
                <a16:creationId xmlns:a16="http://schemas.microsoft.com/office/drawing/2014/main" id="{8875DEEC-C01C-482C-B080-CD32C9483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707" y="1655648"/>
            <a:ext cx="2395470" cy="253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reamstime.com #star | Cute cartoon wallpapers, Star clipart, Cartoon">
            <a:extLst>
              <a:ext uri="{FF2B5EF4-FFF2-40B4-BE49-F238E27FC236}">
                <a16:creationId xmlns:a16="http://schemas.microsoft.com/office/drawing/2014/main" id="{5A72E2B5-3379-4D55-B0FF-DB7F02BCF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830" y="1772289"/>
            <a:ext cx="2383866" cy="236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47444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his free Green School Board powerpoint background … in 2020 | School  powerpoint templates backgrounds, Powerpoint background design, Background  for powerpoint presentation">
            <a:extLst>
              <a:ext uri="{FF2B5EF4-FFF2-40B4-BE49-F238E27FC236}">
                <a16:creationId xmlns:a16="http://schemas.microsoft.com/office/drawing/2014/main" id="{5C7325E2-0790-4EEE-8D03-38DE584FB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029CAD-0F6F-4DEF-934C-4E9313408260}"/>
              </a:ext>
            </a:extLst>
          </p:cNvPr>
          <p:cNvSpPr txBox="1"/>
          <p:nvPr/>
        </p:nvSpPr>
        <p:spPr>
          <a:xfrm>
            <a:off x="631065" y="384185"/>
            <a:ext cx="78818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/>
              <a:t>Artificial Light </a:t>
            </a:r>
          </a:p>
        </p:txBody>
      </p:sp>
      <p:pic>
        <p:nvPicPr>
          <p:cNvPr id="4098" name="Picture 2" descr="Light Bulb Cartoon Images, Stock Photos &amp; Vectors | Shutterstock">
            <a:extLst>
              <a:ext uri="{FF2B5EF4-FFF2-40B4-BE49-F238E27FC236}">
                <a16:creationId xmlns:a16="http://schemas.microsoft.com/office/drawing/2014/main" id="{403EEC23-11D9-4B8C-8F6E-2822D5173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03" y="1622502"/>
            <a:ext cx="3897897" cy="395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Matchstick Lights By Striking Matchbox Cartoon Vector | CartoonDealer.com  #58767403">
            <a:extLst>
              <a:ext uri="{FF2B5EF4-FFF2-40B4-BE49-F238E27FC236}">
                <a16:creationId xmlns:a16="http://schemas.microsoft.com/office/drawing/2014/main" id="{3A605A1F-2F05-4A0D-B2BA-90BECC46F2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08"/>
          <a:stretch/>
        </p:blipFill>
        <p:spPr bwMode="auto">
          <a:xfrm>
            <a:off x="4997003" y="1622502"/>
            <a:ext cx="3472894" cy="395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7843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Custom 3">
      <a:dk1>
        <a:srgbClr val="FFFFFF"/>
      </a:dk1>
      <a:lt1>
        <a:srgbClr val="000000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7">
      <a:majorFont>
        <a:latin typeface="Stylo"/>
        <a:ea typeface=""/>
        <a:cs typeface=""/>
      </a:majorFont>
      <a:minorFont>
        <a:latin typeface="Sitka Tex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school-board-and-books</Template>
  <TotalTime>1932</TotalTime>
  <Words>303</Words>
  <Application>Microsoft Office PowerPoint</Application>
  <PresentationFormat>On-screen Show (4:3)</PresentationFormat>
  <Paragraphs>69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8" baseType="lpstr">
      <vt:lpstr>Sitka Text</vt:lpstr>
      <vt:lpstr>Wingdings</vt:lpstr>
      <vt:lpstr>Arial</vt:lpstr>
      <vt:lpstr>Stylo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Claudine Colinayo</dc:creator>
  <cp:lastModifiedBy>Claudine Colinayo</cp:lastModifiedBy>
  <cp:revision>27</cp:revision>
  <dcterms:created xsi:type="dcterms:W3CDTF">2020-08-31T20:41:28Z</dcterms:created>
  <dcterms:modified xsi:type="dcterms:W3CDTF">2020-10-07T07:00:46Z</dcterms:modified>
</cp:coreProperties>
</file>