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5143500" cx="9144000"/>
  <p:notesSz cx="6858000" cy="9144000"/>
  <p:embeddedFontLst>
    <p:embeddedFont>
      <p:font typeface="Montserrat"/>
      <p:regular r:id="rId10"/>
      <p:bold r:id="rId11"/>
      <p:italic r:id="rId12"/>
      <p:boldItalic r:id="rId13"/>
    </p:embeddedFont>
    <p:embeddedFont>
      <p:font typeface="Lato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bold.fntdata"/><Relationship Id="rId10" Type="http://schemas.openxmlformats.org/officeDocument/2006/relationships/font" Target="fonts/Montserrat-regular.fntdata"/><Relationship Id="rId13" Type="http://schemas.openxmlformats.org/officeDocument/2006/relationships/font" Target="fonts/Montserrat-boldItalic.fntdata"/><Relationship Id="rId12" Type="http://schemas.openxmlformats.org/officeDocument/2006/relationships/font" Target="fonts/Montserrat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Lato-bold.fntdata"/><Relationship Id="rId14" Type="http://schemas.openxmlformats.org/officeDocument/2006/relationships/font" Target="fonts/Lato-regular.fntdata"/><Relationship Id="rId17" Type="http://schemas.openxmlformats.org/officeDocument/2006/relationships/font" Target="fonts/Lato-boldItalic.fntdata"/><Relationship Id="rId16" Type="http://schemas.openxmlformats.org/officeDocument/2006/relationships/font" Target="fonts/Lato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Shape 15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rot="5400000">
            <a:off x="7500300" y="504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11" name="Shape 11"/>
          <p:cNvGrpSpPr/>
          <p:nvPr/>
        </p:nvGrpSpPr>
        <p:grpSpPr>
          <a:xfrm>
            <a:off x="0" y="490"/>
            <a:ext cx="5153704" cy="5134399"/>
            <a:chOff x="0" y="75"/>
            <a:chExt cx="5153704" cy="5152950"/>
          </a:xfrm>
        </p:grpSpPr>
        <p:sp>
          <p:nvSpPr>
            <p:cNvPr id="12" name="Shape 12"/>
            <p:cNvSpPr/>
            <p:nvPr/>
          </p:nvSpPr>
          <p:spPr>
            <a:xfrm rot="-5400000">
              <a:off x="454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 flipH="1">
              <a:off x="652821" y="590034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Shape 16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4000"/>
            </a:lvl1pPr>
            <a:lvl2pPr lvl="1">
              <a:spcBef>
                <a:spcPts val="0"/>
              </a:spcBef>
              <a:buSzPct val="100000"/>
              <a:defRPr sz="4000"/>
            </a:lvl2pPr>
            <a:lvl3pPr lvl="2">
              <a:spcBef>
                <a:spcPts val="0"/>
              </a:spcBef>
              <a:buSzPct val="100000"/>
              <a:defRPr sz="4000"/>
            </a:lvl3pPr>
            <a:lvl4pPr lvl="3">
              <a:spcBef>
                <a:spcPts val="0"/>
              </a:spcBef>
              <a:buSzPct val="100000"/>
              <a:defRPr sz="4000"/>
            </a:lvl4pPr>
            <a:lvl5pPr lvl="4">
              <a:spcBef>
                <a:spcPts val="0"/>
              </a:spcBef>
              <a:buSzPct val="100000"/>
              <a:defRPr sz="4000"/>
            </a:lvl5pPr>
            <a:lvl6pPr lvl="5">
              <a:spcBef>
                <a:spcPts val="0"/>
              </a:spcBef>
              <a:buSzPct val="100000"/>
              <a:defRPr sz="4000"/>
            </a:lvl6pPr>
            <a:lvl7pPr lvl="6">
              <a:spcBef>
                <a:spcPts val="0"/>
              </a:spcBef>
              <a:buSzPct val="100000"/>
              <a:defRPr sz="4000"/>
            </a:lvl7pPr>
            <a:lvl8pPr lvl="7">
              <a:spcBef>
                <a:spcPts val="0"/>
              </a:spcBef>
              <a:buSzPct val="100000"/>
              <a:defRPr sz="4000"/>
            </a:lvl8pPr>
            <a:lvl9pPr lvl="8">
              <a:spcBef>
                <a:spcPts val="0"/>
              </a:spcBef>
              <a:buSzPct val="100000"/>
              <a:defRPr sz="4000"/>
            </a:lvl9pPr>
          </a:lstStyle>
          <a:p/>
        </p:txBody>
      </p:sp>
      <p:sp>
        <p:nvSpPr>
          <p:cNvPr id="17" name="Shape 17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300"/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Shape 106"/>
          <p:cNvGrpSpPr/>
          <p:nvPr/>
        </p:nvGrpSpPr>
        <p:grpSpPr>
          <a:xfrm>
            <a:off x="4406400" y="0"/>
            <a:ext cx="4737600" cy="5143064"/>
            <a:chOff x="4406400" y="0"/>
            <a:chExt cx="4737600" cy="5143064"/>
          </a:xfrm>
        </p:grpSpPr>
        <p:sp>
          <p:nvSpPr>
            <p:cNvPr id="107" name="Shape 107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8" name="Shape 108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9" name="Shape 109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0" name="Shape 110"/>
            <p:cNvSpPr/>
            <p:nvPr/>
          </p:nvSpPr>
          <p:spPr>
            <a:xfrm flipH="1">
              <a:off x="5849857" y="1443955"/>
              <a:ext cx="808800" cy="808799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1" name="Shape 111"/>
            <p:cNvSpPr/>
            <p:nvPr/>
          </p:nvSpPr>
          <p:spPr>
            <a:xfrm rot="-5400000">
              <a:off x="5987080" y="2469465"/>
              <a:ext cx="808800" cy="808799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2" name="Shape 112"/>
            <p:cNvSpPr/>
            <p:nvPr/>
          </p:nvSpPr>
          <p:spPr>
            <a:xfrm flipH="1">
              <a:off x="6222114" y="267695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3" name="Shape 113"/>
            <p:cNvSpPr/>
            <p:nvPr/>
          </p:nvSpPr>
          <p:spPr>
            <a:xfrm rot="-5400000">
              <a:off x="6675341" y="186201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4" name="Shape 114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5" name="Shape 115"/>
            <p:cNvSpPr/>
            <p:nvPr/>
          </p:nvSpPr>
          <p:spPr>
            <a:xfrm rot="-5400000">
              <a:off x="6861140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6" name="Shape 116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7" name="Shape 117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8" name="Shape 118"/>
            <p:cNvSpPr/>
            <p:nvPr/>
          </p:nvSpPr>
          <p:spPr>
            <a:xfrm rot="-5400000">
              <a:off x="7047599" y="309501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9" name="Shape 119"/>
            <p:cNvSpPr/>
            <p:nvPr/>
          </p:nvSpPr>
          <p:spPr>
            <a:xfrm flipH="1">
              <a:off x="7276649" y="33025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0" name="Shape 120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1" name="Shape 12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2" name="Shape 122"/>
            <p:cNvSpPr/>
            <p:nvPr/>
          </p:nvSpPr>
          <p:spPr>
            <a:xfrm rot="-5400000">
              <a:off x="8102490" y="371847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3" name="Shape 123"/>
            <p:cNvSpPr/>
            <p:nvPr/>
          </p:nvSpPr>
          <p:spPr>
            <a:xfrm flipH="1">
              <a:off x="8334532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24" name="Shape 124"/>
            <p:cNvSpPr/>
            <p:nvPr/>
          </p:nvSpPr>
          <p:spPr>
            <a:xfrm rot="-5400000">
              <a:off x="8288289" y="433426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Shape 125"/>
          <p:cNvSpPr txBox="1"/>
          <p:nvPr>
            <p:ph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8000"/>
            </a:lvl1pPr>
            <a:lvl2pPr lvl="1">
              <a:spcBef>
                <a:spcPts val="0"/>
              </a:spcBef>
              <a:buSzPct val="100000"/>
              <a:defRPr sz="8000"/>
            </a:lvl2pPr>
            <a:lvl3pPr lvl="2">
              <a:spcBef>
                <a:spcPts val="0"/>
              </a:spcBef>
              <a:buSzPct val="100000"/>
              <a:defRPr sz="8000"/>
            </a:lvl3pPr>
            <a:lvl4pPr lvl="3">
              <a:spcBef>
                <a:spcPts val="0"/>
              </a:spcBef>
              <a:buSzPct val="100000"/>
              <a:defRPr sz="8000"/>
            </a:lvl4pPr>
            <a:lvl5pPr lvl="4">
              <a:spcBef>
                <a:spcPts val="0"/>
              </a:spcBef>
              <a:buSzPct val="100000"/>
              <a:defRPr sz="8000"/>
            </a:lvl5pPr>
            <a:lvl6pPr lvl="5">
              <a:spcBef>
                <a:spcPts val="0"/>
              </a:spcBef>
              <a:buSzPct val="100000"/>
              <a:defRPr sz="8000"/>
            </a:lvl6pPr>
            <a:lvl7pPr lvl="6">
              <a:spcBef>
                <a:spcPts val="0"/>
              </a:spcBef>
              <a:buSzPct val="100000"/>
              <a:defRPr sz="8000"/>
            </a:lvl7pPr>
            <a:lvl8pPr lvl="7">
              <a:spcBef>
                <a:spcPts val="0"/>
              </a:spcBef>
              <a:buSzPct val="100000"/>
              <a:defRPr sz="8000"/>
            </a:lvl8pPr>
            <a:lvl9pPr lvl="8">
              <a:spcBef>
                <a:spcPts val="0"/>
              </a:spcBef>
              <a:buSzPct val="100000"/>
              <a:defRPr sz="8000"/>
            </a:lvl9pPr>
          </a:lstStyle>
          <a:p/>
        </p:txBody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27" name="Shape 1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Shape 20"/>
          <p:cNvGrpSpPr/>
          <p:nvPr/>
        </p:nvGrpSpPr>
        <p:grpSpPr>
          <a:xfrm>
            <a:off x="4406400" y="0"/>
            <a:ext cx="4737600" cy="5143064"/>
            <a:chOff x="4406400" y="0"/>
            <a:chExt cx="4737600" cy="5143064"/>
          </a:xfrm>
        </p:grpSpPr>
        <p:sp>
          <p:nvSpPr>
            <p:cNvPr id="21" name="Shape 2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" name="Shape 22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" name="Shape 2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4" name="Shape 24"/>
            <p:cNvSpPr/>
            <p:nvPr/>
          </p:nvSpPr>
          <p:spPr>
            <a:xfrm flipH="1">
              <a:off x="5849857" y="1443955"/>
              <a:ext cx="808800" cy="808799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5" name="Shape 25"/>
            <p:cNvSpPr/>
            <p:nvPr/>
          </p:nvSpPr>
          <p:spPr>
            <a:xfrm rot="-5400000">
              <a:off x="5987080" y="2469465"/>
              <a:ext cx="808800" cy="808799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6" name="Shape 26"/>
            <p:cNvSpPr/>
            <p:nvPr/>
          </p:nvSpPr>
          <p:spPr>
            <a:xfrm flipH="1">
              <a:off x="6222114" y="267695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7" name="Shape 27"/>
            <p:cNvSpPr/>
            <p:nvPr/>
          </p:nvSpPr>
          <p:spPr>
            <a:xfrm rot="-5400000">
              <a:off x="6675341" y="186201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8" name="Shape 28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" name="Shape 29"/>
            <p:cNvSpPr/>
            <p:nvPr/>
          </p:nvSpPr>
          <p:spPr>
            <a:xfrm rot="-5400000">
              <a:off x="6861140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" name="Shape 30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1" name="Shape 3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 rot="-5400000">
              <a:off x="7047599" y="309501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 flipH="1">
              <a:off x="7276649" y="33025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4" name="Shape 34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" name="Shape 35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" name="Shape 36"/>
            <p:cNvSpPr/>
            <p:nvPr/>
          </p:nvSpPr>
          <p:spPr>
            <a:xfrm rot="-5400000">
              <a:off x="8102490" y="371847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" name="Shape 37"/>
            <p:cNvSpPr/>
            <p:nvPr/>
          </p:nvSpPr>
          <p:spPr>
            <a:xfrm flipH="1">
              <a:off x="8334532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8" name="Shape 38"/>
            <p:cNvSpPr/>
            <p:nvPr/>
          </p:nvSpPr>
          <p:spPr>
            <a:xfrm rot="-5400000">
              <a:off x="8288289" y="433426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Shape 39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Shape 42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Shape 43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4" name="Shape 44"/>
            <p:cNvSpPr/>
            <p:nvPr/>
          </p:nvSpPr>
          <p:spPr>
            <a:xfrm flipH="1">
              <a:off x="229050" y="5884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Shape 4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Shape 4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Shape 50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1" name="Shape 51"/>
            <p:cNvSpPr/>
            <p:nvPr/>
          </p:nvSpPr>
          <p:spPr>
            <a:xfrm flipH="1">
              <a:off x="229050" y="5884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Shape 52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54" name="Shape 54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Shape 5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Shape 58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9" name="Shape 59"/>
            <p:cNvSpPr/>
            <p:nvPr/>
          </p:nvSpPr>
          <p:spPr>
            <a:xfrm flipH="1">
              <a:off x="229050" y="5884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Shape 60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61" name="Shape 6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Shape 63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Shape 6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5" name="Shape 65"/>
            <p:cNvSpPr/>
            <p:nvPr/>
          </p:nvSpPr>
          <p:spPr>
            <a:xfrm flipH="1">
              <a:off x="229050" y="5884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Shape 66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68" name="Shape 6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Shape 70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Shape 71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2" name="Shape 72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3" name="Shape 73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4" name="Shape 74"/>
            <p:cNvSpPr/>
            <p:nvPr/>
          </p:nvSpPr>
          <p:spPr>
            <a:xfrm flipH="1">
              <a:off x="5849857" y="144407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5" name="Shape 75"/>
            <p:cNvSpPr/>
            <p:nvPr/>
          </p:nvSpPr>
          <p:spPr>
            <a:xfrm rot="-5400000">
              <a:off x="5987080" y="2469742"/>
              <a:ext cx="808800" cy="808799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6" name="Shape 76"/>
            <p:cNvSpPr/>
            <p:nvPr/>
          </p:nvSpPr>
          <p:spPr>
            <a:xfrm flipH="1">
              <a:off x="6222114" y="26771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7" name="Shape 77"/>
            <p:cNvSpPr/>
            <p:nvPr/>
          </p:nvSpPr>
          <p:spPr>
            <a:xfrm rot="-5400000">
              <a:off x="6675341" y="18622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8" name="Shape 7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9" name="Shape 79"/>
            <p:cNvSpPr/>
            <p:nvPr/>
          </p:nvSpPr>
          <p:spPr>
            <a:xfrm rot="-5400000">
              <a:off x="6861140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0" name="Shape 80"/>
            <p:cNvSpPr/>
            <p:nvPr/>
          </p:nvSpPr>
          <p:spPr>
            <a:xfrm flipH="1">
              <a:off x="7965266" y="2693191"/>
              <a:ext cx="808800" cy="808799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1" name="Shape 81"/>
            <p:cNvSpPr/>
            <p:nvPr/>
          </p:nvSpPr>
          <p:spPr>
            <a:xfrm flipH="1">
              <a:off x="8145082" y="330903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2" name="Shape 82"/>
            <p:cNvSpPr/>
            <p:nvPr/>
          </p:nvSpPr>
          <p:spPr>
            <a:xfrm rot="-5400000">
              <a:off x="7047599" y="30953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3" name="Shape 83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4" name="Shape 84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5" name="Shape 85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6" name="Shape 86"/>
            <p:cNvSpPr/>
            <p:nvPr/>
          </p:nvSpPr>
          <p:spPr>
            <a:xfrm rot="-5400000">
              <a:off x="8102490" y="37188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7" name="Shape 87"/>
            <p:cNvSpPr/>
            <p:nvPr/>
          </p:nvSpPr>
          <p:spPr>
            <a:xfrm flipH="1">
              <a:off x="8334532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8" name="Shape 88"/>
            <p:cNvSpPr/>
            <p:nvPr/>
          </p:nvSpPr>
          <p:spPr>
            <a:xfrm rot="-5400000">
              <a:off x="8288289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Shape 89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90" name="Shape 9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Shape 92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Shape 93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94" name="Shape 94"/>
            <p:cNvSpPr/>
            <p:nvPr/>
          </p:nvSpPr>
          <p:spPr>
            <a:xfrm flipH="1">
              <a:off x="229050" y="5884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Shape 95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96" name="Shape 96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300"/>
            </a:lvl9pPr>
          </a:lstStyle>
          <a:p/>
        </p:txBody>
      </p:sp>
      <p:sp>
        <p:nvSpPr>
          <p:cNvPr id="97" name="Shape 97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98" name="Shape 9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Shape 100"/>
          <p:cNvGrpSpPr/>
          <p:nvPr/>
        </p:nvGrpSpPr>
        <p:grpSpPr>
          <a:xfrm>
            <a:off x="0" y="4128571"/>
            <a:ext cx="698925" cy="684657"/>
            <a:chOff x="0" y="3785671"/>
            <a:chExt cx="698925" cy="684657"/>
          </a:xfrm>
        </p:grpSpPr>
        <p:sp>
          <p:nvSpPr>
            <p:cNvPr id="101" name="Shape 101"/>
            <p:cNvSpPr/>
            <p:nvPr/>
          </p:nvSpPr>
          <p:spPr>
            <a:xfrm rot="-5400000">
              <a:off x="0" y="3785671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02" name="Shape 102"/>
            <p:cNvSpPr/>
            <p:nvPr/>
          </p:nvSpPr>
          <p:spPr>
            <a:xfrm flipH="1">
              <a:off x="154125" y="3925528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Shape 103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104" name="Shape 10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SzPct val="100000"/>
              <a:buFont typeface="Lato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SzPct val="100000"/>
              <a:buFont typeface="Lato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SzPct val="100000"/>
              <a:buFont typeface="Lato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SzPct val="100000"/>
              <a:buFont typeface="Lato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SzPct val="100000"/>
              <a:buFont typeface="Lato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SzPct val="100000"/>
              <a:buFont typeface="Lato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SzPct val="100000"/>
              <a:buFont typeface="Lato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SzPct val="100000"/>
              <a:buFont typeface="Lato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SzPct val="100000"/>
              <a:buFont typeface="Lato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>
            <p:ph type="ctrTitle"/>
          </p:nvPr>
        </p:nvSpPr>
        <p:spPr>
          <a:xfrm>
            <a:off x="3537150" y="1578400"/>
            <a:ext cx="5063400" cy="1866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Why Play Board Games?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ct val="100000"/>
              <a:buFont typeface="Arial"/>
            </a:pPr>
            <a:r>
              <a:rPr lang="en" sz="1800">
                <a:latin typeface="Arial"/>
                <a:ea typeface="Arial"/>
                <a:cs typeface="Arial"/>
                <a:sym typeface="Arial"/>
              </a:rPr>
              <a:t>Help kids learn anything from numbers to spelling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ct val="100000"/>
              <a:buFont typeface="Arial"/>
            </a:pPr>
            <a:r>
              <a:rPr lang="en" sz="1800">
                <a:latin typeface="Arial"/>
                <a:ea typeface="Arial"/>
                <a:cs typeface="Arial"/>
                <a:sym typeface="Arial"/>
              </a:rPr>
              <a:t>Improve fine motor skills/hand-eye coordination from moving pieces (i.e. Mouse Trap)</a:t>
            </a:r>
          </a:p>
        </p:txBody>
      </p:sp>
      <p:sp>
        <p:nvSpPr>
          <p:cNvPr id="140" name="Shape 140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4800"/>
              <a:t>Development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ct val="100000"/>
              <a:buFont typeface="Arial"/>
            </a:pPr>
            <a:r>
              <a:rPr lang="en" sz="1800">
                <a:latin typeface="Arial"/>
                <a:ea typeface="Arial"/>
                <a:cs typeface="Arial"/>
                <a:sym typeface="Arial"/>
              </a:rPr>
              <a:t>Game study can help reveal things about the culture of where the games come from, the economical implications, and political history of a region</a:t>
            </a:r>
          </a:p>
          <a:p>
            <a:pPr indent="-342900" lvl="1" marL="914400" rtl="0">
              <a:spcBef>
                <a:spcPts val="0"/>
              </a:spcBef>
              <a:spcAft>
                <a:spcPts val="0"/>
              </a:spcAft>
              <a:buSzPct val="100000"/>
              <a:buFont typeface="Arial"/>
            </a:pPr>
            <a:r>
              <a:rPr lang="en" sz="1800">
                <a:latin typeface="Arial"/>
                <a:ea typeface="Arial"/>
                <a:cs typeface="Arial"/>
                <a:sym typeface="Arial"/>
              </a:rPr>
              <a:t>Monopoly and the rise of Capitalism</a:t>
            </a:r>
          </a:p>
          <a:p>
            <a:pPr indent="-342900" lvl="1" marL="914400" rtl="0">
              <a:spcBef>
                <a:spcPts val="0"/>
              </a:spcBef>
              <a:spcAft>
                <a:spcPts val="0"/>
              </a:spcAft>
              <a:buSzPct val="100000"/>
              <a:buFont typeface="Arial"/>
            </a:pPr>
            <a:r>
              <a:rPr lang="en" sz="1800">
                <a:latin typeface="Arial"/>
                <a:ea typeface="Arial"/>
                <a:cs typeface="Arial"/>
                <a:sym typeface="Arial"/>
              </a:rPr>
              <a:t>Axis and Allies/Risk and the World War 2</a:t>
            </a:r>
          </a:p>
          <a:p>
            <a:pPr indent="0" lvl="0" marL="45720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6" name="Shape 14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4800"/>
              <a:t>Exposure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</a:pPr>
            <a:r>
              <a:rPr lang="en" sz="1800">
                <a:latin typeface="Arial"/>
                <a:ea typeface="Arial"/>
                <a:cs typeface="Arial"/>
                <a:sym typeface="Arial"/>
              </a:rPr>
              <a:t>Tension/stress reliever; can be seen as cathartic</a:t>
            </a:r>
          </a:p>
          <a:p>
            <a:pPr lv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</a:pPr>
            <a:r>
              <a:rPr lang="en" sz="1800">
                <a:latin typeface="Arial"/>
                <a:ea typeface="Arial"/>
                <a:cs typeface="Arial"/>
                <a:sym typeface="Arial"/>
              </a:rPr>
              <a:t>Physical/mental improvement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2" name="Shape 152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800"/>
              <a:t>Therapy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</a:pPr>
            <a:r>
              <a:rPr lang="en" sz="1800">
                <a:latin typeface="Arial"/>
                <a:ea typeface="Arial"/>
                <a:cs typeface="Arial"/>
                <a:sym typeface="Arial"/>
              </a:rPr>
              <a:t>Human drive to socialize and improve</a:t>
            </a:r>
          </a:p>
          <a:p>
            <a:pPr lv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</a:pPr>
            <a:r>
              <a:rPr lang="en" sz="1800">
                <a:latin typeface="Arial"/>
                <a:ea typeface="Arial"/>
                <a:cs typeface="Arial"/>
                <a:sym typeface="Arial"/>
              </a:rPr>
              <a:t>Create community through competition</a:t>
            </a:r>
          </a:p>
          <a:p>
            <a:pPr lv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8" name="Shape 158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800"/>
              <a:t>Competition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