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1"/>
  </p:sldMasterIdLst>
  <p:notesMasterIdLst>
    <p:notesMasterId r:id="rId23"/>
  </p:notesMasterIdLst>
  <p:sldIdLst>
    <p:sldId id="296" r:id="rId2"/>
    <p:sldId id="281" r:id="rId3"/>
    <p:sldId id="287" r:id="rId4"/>
    <p:sldId id="289" r:id="rId5"/>
    <p:sldId id="278" r:id="rId6"/>
    <p:sldId id="282" r:id="rId7"/>
    <p:sldId id="285" r:id="rId8"/>
    <p:sldId id="283" r:id="rId9"/>
    <p:sldId id="293" r:id="rId10"/>
    <p:sldId id="294" r:id="rId11"/>
    <p:sldId id="273" r:id="rId12"/>
    <p:sldId id="279" r:id="rId13"/>
    <p:sldId id="280" r:id="rId14"/>
    <p:sldId id="268" r:id="rId15"/>
    <p:sldId id="261" r:id="rId16"/>
    <p:sldId id="262" r:id="rId17"/>
    <p:sldId id="276" r:id="rId18"/>
    <p:sldId id="260" r:id="rId19"/>
    <p:sldId id="265" r:id="rId20"/>
    <p:sldId id="290" r:id="rId21"/>
    <p:sldId id="29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CC"/>
    <a:srgbClr val="760000"/>
    <a:srgbClr val="DDA147"/>
    <a:srgbClr val="B54C2D"/>
    <a:srgbClr val="B66952"/>
    <a:srgbClr val="B56D45"/>
    <a:srgbClr val="DF9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04" autoAdjust="0"/>
    <p:restoredTop sz="94660"/>
  </p:normalViewPr>
  <p:slideViewPr>
    <p:cSldViewPr snapToGrid="0">
      <p:cViewPr varScale="1">
        <p:scale>
          <a:sx n="98" d="100"/>
          <a:sy n="98" d="100"/>
        </p:scale>
        <p:origin x="101" y="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CC0B40-B445-46E4-82C4-5D68FC95C5E7}" type="doc">
      <dgm:prSet loTypeId="urn:microsoft.com/office/officeart/2005/8/layout/list1" loCatId="list" qsTypeId="urn:microsoft.com/office/officeart/2005/8/quickstyle/simple3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F50FAC4C-675D-4742-AF5E-A80F55BCD444}">
      <dgm:prSet phldrT="[Text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400" b="1" dirty="0">
              <a:latin typeface="Times New Roman" pitchFamily="18" charset="0"/>
              <a:cs typeface="Times New Roman" pitchFamily="18" charset="0"/>
            </a:rPr>
            <a:t>Multidimensional Personality or Robot Person</a:t>
          </a:r>
        </a:p>
      </dgm:t>
    </dgm:pt>
    <dgm:pt modelId="{38319CCF-324B-4794-AC6C-DDB30D81364F}" type="parTrans" cxnId="{B52D90F6-728D-4436-81B3-D35B033D2B71}">
      <dgm:prSet/>
      <dgm:spPr/>
      <dgm:t>
        <a:bodyPr/>
        <a:lstStyle/>
        <a:p>
          <a:endParaRPr lang="en-US"/>
        </a:p>
      </dgm:t>
    </dgm:pt>
    <dgm:pt modelId="{62A872FE-E6B7-4489-BD6B-26BDA1AE66ED}" type="sibTrans" cxnId="{B52D90F6-728D-4436-81B3-D35B033D2B71}">
      <dgm:prSet/>
      <dgm:spPr/>
      <dgm:t>
        <a:bodyPr/>
        <a:lstStyle/>
        <a:p>
          <a:endParaRPr lang="en-US"/>
        </a:p>
      </dgm:t>
    </dgm:pt>
    <dgm:pt modelId="{8EEF834F-0297-43D4-A3C1-B4AD770F10DC}">
      <dgm:prSet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en-US" sz="1800" b="0" i="0" dirty="0">
              <a:effectLst/>
              <a:latin typeface="Times New Roman" pitchFamily="18" charset="0"/>
              <a:cs typeface="Times New Roman" pitchFamily="18" charset="0"/>
            </a:rPr>
            <a:t>“If you can have a </a:t>
          </a:r>
          <a:r>
            <a:rPr lang="en-US" sz="1800" b="1" i="0" dirty="0">
              <a:effectLst/>
              <a:latin typeface="Times New Roman" pitchFamily="18" charset="0"/>
              <a:cs typeface="Times New Roman" pitchFamily="18" charset="0"/>
            </a:rPr>
            <a:t>selfish business</a:t>
          </a:r>
          <a:r>
            <a:rPr lang="en-US" sz="1800" b="0" i="0" dirty="0">
              <a:effectLst/>
              <a:latin typeface="Times New Roman" pitchFamily="18" charset="0"/>
              <a:cs typeface="Times New Roman" pitchFamily="18" charset="0"/>
            </a:rPr>
            <a:t>, you can also have a business based on </a:t>
          </a:r>
          <a:r>
            <a:rPr lang="en-US" sz="1800" b="1" i="0" dirty="0">
              <a:effectLst/>
              <a:latin typeface="Times New Roman" pitchFamily="18" charset="0"/>
              <a:cs typeface="Times New Roman" pitchFamily="18" charset="0"/>
            </a:rPr>
            <a:t>selflessness </a:t>
          </a:r>
          <a:r>
            <a:rPr lang="en-US" sz="1800" b="0" i="0" dirty="0">
              <a:effectLst/>
              <a:latin typeface="Times New Roman" pitchFamily="18" charset="0"/>
              <a:cs typeface="Times New Roman" pitchFamily="18" charset="0"/>
            </a:rPr>
            <a:t>where you are not interested in </a:t>
          </a:r>
          <a:r>
            <a:rPr lang="en-US" sz="1800" b="1" i="0" dirty="0">
              <a:effectLst/>
              <a:latin typeface="Times New Roman" pitchFamily="18" charset="0"/>
              <a:cs typeface="Times New Roman" pitchFamily="18" charset="0"/>
            </a:rPr>
            <a:t>personal benefit but a collective benefit </a:t>
          </a:r>
          <a:r>
            <a:rPr lang="en-US" sz="1800" b="0" i="0" dirty="0">
              <a:effectLst/>
              <a:latin typeface="Times New Roman" pitchFamily="18" charset="0"/>
              <a:cs typeface="Times New Roman" pitchFamily="18" charset="0"/>
            </a:rPr>
            <a:t>for the world. </a:t>
          </a:r>
        </a:p>
      </dgm:t>
    </dgm:pt>
    <dgm:pt modelId="{C20A145D-EB38-4620-8FB2-68998E4EA820}" type="parTrans" cxnId="{42BD513E-3629-4554-83BA-BB93C06B0667}">
      <dgm:prSet/>
      <dgm:spPr/>
      <dgm:t>
        <a:bodyPr/>
        <a:lstStyle/>
        <a:p>
          <a:endParaRPr lang="en-US"/>
        </a:p>
      </dgm:t>
    </dgm:pt>
    <dgm:pt modelId="{0EF7F60C-CC67-4106-86A0-6D59FC421037}" type="sibTrans" cxnId="{42BD513E-3629-4554-83BA-BB93C06B0667}">
      <dgm:prSet/>
      <dgm:spPr/>
      <dgm:t>
        <a:bodyPr/>
        <a:lstStyle/>
        <a:p>
          <a:endParaRPr lang="en-US"/>
        </a:p>
      </dgm:t>
    </dgm:pt>
    <dgm:pt modelId="{B2B3192C-7B6A-46DA-A3F0-6B8BC40E998C}">
      <dgm:prSet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en-US" sz="1800" b="0" i="0" dirty="0">
              <a:effectLst/>
              <a:latin typeface="Times New Roman" pitchFamily="18" charset="0"/>
              <a:cs typeface="Times New Roman" pitchFamily="18" charset="0"/>
            </a:rPr>
            <a:t>The conventional banking system had been reluctant to give credit to those who were too poor to provide any form of guarantee.</a:t>
          </a:r>
        </a:p>
      </dgm:t>
    </dgm:pt>
    <dgm:pt modelId="{0030AB40-DFA5-49BD-9C11-1B5E77FC5680}" type="parTrans" cxnId="{0637E3BD-21B2-4728-B2DE-789AF06FDD3D}">
      <dgm:prSet/>
      <dgm:spPr/>
      <dgm:t>
        <a:bodyPr/>
        <a:lstStyle/>
        <a:p>
          <a:endParaRPr lang="en-US"/>
        </a:p>
      </dgm:t>
    </dgm:pt>
    <dgm:pt modelId="{866DE570-F96E-496B-B48E-6D691272656F}" type="sibTrans" cxnId="{0637E3BD-21B2-4728-B2DE-789AF06FDD3D}">
      <dgm:prSet/>
      <dgm:spPr/>
      <dgm:t>
        <a:bodyPr/>
        <a:lstStyle/>
        <a:p>
          <a:endParaRPr lang="en-US"/>
        </a:p>
      </dgm:t>
    </dgm:pt>
    <dgm:pt modelId="{3BD9844D-5409-4029-B192-7B03A5442254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800" b="1" i="0" dirty="0">
              <a:effectLst/>
              <a:latin typeface="Times New Roman" pitchFamily="18" charset="0"/>
              <a:cs typeface="Times New Roman" pitchFamily="18" charset="0"/>
            </a:rPr>
            <a:t>The first loans he issued had a value of $27 (£14.50) (Rs. </a:t>
          </a:r>
          <a:r>
            <a:rPr lang="en-US" sz="1800" b="1" dirty="0">
              <a:effectLst/>
              <a:latin typeface="Times New Roman" pitchFamily="18" charset="0"/>
              <a:cs typeface="Times New Roman" pitchFamily="18" charset="0"/>
            </a:rPr>
            <a:t>2000  - 2500/)</a:t>
          </a:r>
          <a:r>
            <a:rPr lang="en-US" sz="1800" b="1" i="0" dirty="0">
              <a:effectLst/>
              <a:latin typeface="Times New Roman" pitchFamily="18" charset="0"/>
              <a:cs typeface="Times New Roman" pitchFamily="18" charset="0"/>
            </a:rPr>
            <a:t>. Their recipients were 42 women from the village of </a:t>
          </a:r>
          <a:r>
            <a:rPr lang="en-US" sz="1800" b="1" i="0" dirty="0" err="1">
              <a:effectLst/>
              <a:latin typeface="Times New Roman" pitchFamily="18" charset="0"/>
              <a:cs typeface="Times New Roman" pitchFamily="18" charset="0"/>
            </a:rPr>
            <a:t>Jobra</a:t>
          </a:r>
          <a:r>
            <a:rPr lang="en-US" sz="1800" b="1" i="0" dirty="0">
              <a:effectLst/>
              <a:latin typeface="Times New Roman" pitchFamily="18" charset="0"/>
              <a:cs typeface="Times New Roman" pitchFamily="18" charset="0"/>
            </a:rPr>
            <a:t>, near the university. </a:t>
          </a:r>
        </a:p>
      </dgm:t>
    </dgm:pt>
    <dgm:pt modelId="{F5CACAD0-150E-495B-83D0-6E0676E7C5F1}" type="parTrans" cxnId="{D5B63933-A4EA-4C3B-AA05-FFAD7A353722}">
      <dgm:prSet/>
      <dgm:spPr/>
      <dgm:t>
        <a:bodyPr/>
        <a:lstStyle/>
        <a:p>
          <a:endParaRPr lang="en-US"/>
        </a:p>
      </dgm:t>
    </dgm:pt>
    <dgm:pt modelId="{7E2ADFE6-BF99-4942-AA3F-109C818A804D}" type="sibTrans" cxnId="{D5B63933-A4EA-4C3B-AA05-FFAD7A353722}">
      <dgm:prSet/>
      <dgm:spPr/>
      <dgm:t>
        <a:bodyPr/>
        <a:lstStyle/>
        <a:p>
          <a:endParaRPr lang="en-US"/>
        </a:p>
      </dgm:t>
    </dgm:pt>
    <dgm:pt modelId="{61B0C3E7-B951-41E5-A357-A5E49E921B11}" type="pres">
      <dgm:prSet presAssocID="{0ACC0B40-B445-46E4-82C4-5D68FC95C5E7}" presName="linear" presStyleCnt="0">
        <dgm:presLayoutVars>
          <dgm:dir/>
          <dgm:animLvl val="lvl"/>
          <dgm:resizeHandles val="exact"/>
        </dgm:presLayoutVars>
      </dgm:prSet>
      <dgm:spPr/>
    </dgm:pt>
    <dgm:pt modelId="{09C64196-E1FE-411C-8D76-F4694FDC45D8}" type="pres">
      <dgm:prSet presAssocID="{F50FAC4C-675D-4742-AF5E-A80F55BCD444}" presName="parentLin" presStyleCnt="0"/>
      <dgm:spPr/>
    </dgm:pt>
    <dgm:pt modelId="{5C86A0BB-566B-4586-A92B-46EB441457F3}" type="pres">
      <dgm:prSet presAssocID="{F50FAC4C-675D-4742-AF5E-A80F55BCD444}" presName="parentLeftMargin" presStyleLbl="node1" presStyleIdx="0" presStyleCnt="4"/>
      <dgm:spPr/>
    </dgm:pt>
    <dgm:pt modelId="{C00FD189-3133-46C7-9297-13D562010FE7}" type="pres">
      <dgm:prSet presAssocID="{F50FAC4C-675D-4742-AF5E-A80F55BCD444}" presName="parentText" presStyleLbl="node1" presStyleIdx="0" presStyleCnt="4" custScaleX="142997" custScaleY="277562">
        <dgm:presLayoutVars>
          <dgm:chMax val="0"/>
          <dgm:bulletEnabled val="1"/>
        </dgm:presLayoutVars>
      </dgm:prSet>
      <dgm:spPr/>
    </dgm:pt>
    <dgm:pt modelId="{AC2261E3-9720-42BD-9695-20E049560C32}" type="pres">
      <dgm:prSet presAssocID="{F50FAC4C-675D-4742-AF5E-A80F55BCD444}" presName="negativeSpace" presStyleCnt="0"/>
      <dgm:spPr/>
    </dgm:pt>
    <dgm:pt modelId="{73CD7766-E5D1-4A20-A7A0-CFFA924EE91E}" type="pres">
      <dgm:prSet presAssocID="{F50FAC4C-675D-4742-AF5E-A80F55BCD444}" presName="childText" presStyleLbl="conFgAcc1" presStyleIdx="0" presStyleCnt="4">
        <dgm:presLayoutVars>
          <dgm:bulletEnabled val="1"/>
        </dgm:presLayoutVars>
      </dgm:prSet>
      <dgm:spPr/>
    </dgm:pt>
    <dgm:pt modelId="{F3B474E0-C731-4AD5-AEF2-D4E3C9E202F8}" type="pres">
      <dgm:prSet presAssocID="{62A872FE-E6B7-4489-BD6B-26BDA1AE66ED}" presName="spaceBetweenRectangles" presStyleCnt="0"/>
      <dgm:spPr/>
    </dgm:pt>
    <dgm:pt modelId="{BE888801-1B21-4C7F-AC7B-5F80FD4FDA0D}" type="pres">
      <dgm:prSet presAssocID="{8EEF834F-0297-43D4-A3C1-B4AD770F10DC}" presName="parentLin" presStyleCnt="0"/>
      <dgm:spPr/>
    </dgm:pt>
    <dgm:pt modelId="{DD4331BB-628B-48B2-BFC6-E6F30E57E7D4}" type="pres">
      <dgm:prSet presAssocID="{8EEF834F-0297-43D4-A3C1-B4AD770F10DC}" presName="parentLeftMargin" presStyleLbl="node1" presStyleIdx="0" presStyleCnt="4"/>
      <dgm:spPr/>
    </dgm:pt>
    <dgm:pt modelId="{9D157B4E-26C4-4594-A1D6-236E2097D4DF}" type="pres">
      <dgm:prSet presAssocID="{8EEF834F-0297-43D4-A3C1-B4AD770F10DC}" presName="parentText" presStyleLbl="node1" presStyleIdx="1" presStyleCnt="4" custScaleX="142997" custScaleY="451867">
        <dgm:presLayoutVars>
          <dgm:chMax val="0"/>
          <dgm:bulletEnabled val="1"/>
        </dgm:presLayoutVars>
      </dgm:prSet>
      <dgm:spPr/>
    </dgm:pt>
    <dgm:pt modelId="{6EA12672-DF8B-410D-AD80-D946D59877CC}" type="pres">
      <dgm:prSet presAssocID="{8EEF834F-0297-43D4-A3C1-B4AD770F10DC}" presName="negativeSpace" presStyleCnt="0"/>
      <dgm:spPr/>
    </dgm:pt>
    <dgm:pt modelId="{743DAF9A-EEF1-4215-8BEF-618559DF6E85}" type="pres">
      <dgm:prSet presAssocID="{8EEF834F-0297-43D4-A3C1-B4AD770F10DC}" presName="childText" presStyleLbl="conFgAcc1" presStyleIdx="1" presStyleCnt="4">
        <dgm:presLayoutVars>
          <dgm:bulletEnabled val="1"/>
        </dgm:presLayoutVars>
      </dgm:prSet>
      <dgm:spPr/>
    </dgm:pt>
    <dgm:pt modelId="{34FFA34C-C38D-4E3C-85DB-77B05D63E4A3}" type="pres">
      <dgm:prSet presAssocID="{0EF7F60C-CC67-4106-86A0-6D59FC421037}" presName="spaceBetweenRectangles" presStyleCnt="0"/>
      <dgm:spPr/>
    </dgm:pt>
    <dgm:pt modelId="{41DA2E9C-64F3-45F5-91A8-986462AD4CAB}" type="pres">
      <dgm:prSet presAssocID="{B2B3192C-7B6A-46DA-A3F0-6B8BC40E998C}" presName="parentLin" presStyleCnt="0"/>
      <dgm:spPr/>
    </dgm:pt>
    <dgm:pt modelId="{B2D9BBA9-4A91-45AD-8379-AFA1BF969B2E}" type="pres">
      <dgm:prSet presAssocID="{B2B3192C-7B6A-46DA-A3F0-6B8BC40E998C}" presName="parentLeftMargin" presStyleLbl="node1" presStyleIdx="1" presStyleCnt="4"/>
      <dgm:spPr/>
    </dgm:pt>
    <dgm:pt modelId="{7A3FF154-0E68-4AD7-8711-13034A03A34A}" type="pres">
      <dgm:prSet presAssocID="{B2B3192C-7B6A-46DA-A3F0-6B8BC40E998C}" presName="parentText" presStyleLbl="node1" presStyleIdx="2" presStyleCnt="4" custScaleX="142997" custScaleY="296507">
        <dgm:presLayoutVars>
          <dgm:chMax val="0"/>
          <dgm:bulletEnabled val="1"/>
        </dgm:presLayoutVars>
      </dgm:prSet>
      <dgm:spPr/>
    </dgm:pt>
    <dgm:pt modelId="{0A543004-2D24-40F5-9A65-D23797EF072C}" type="pres">
      <dgm:prSet presAssocID="{B2B3192C-7B6A-46DA-A3F0-6B8BC40E998C}" presName="negativeSpace" presStyleCnt="0"/>
      <dgm:spPr/>
    </dgm:pt>
    <dgm:pt modelId="{6F89F8CE-D31F-44A3-BE04-41F46377B412}" type="pres">
      <dgm:prSet presAssocID="{B2B3192C-7B6A-46DA-A3F0-6B8BC40E998C}" presName="childText" presStyleLbl="conFgAcc1" presStyleIdx="2" presStyleCnt="4">
        <dgm:presLayoutVars>
          <dgm:bulletEnabled val="1"/>
        </dgm:presLayoutVars>
      </dgm:prSet>
      <dgm:spPr/>
    </dgm:pt>
    <dgm:pt modelId="{0856253B-392E-488D-BF05-FFA8FC564E58}" type="pres">
      <dgm:prSet presAssocID="{866DE570-F96E-496B-B48E-6D691272656F}" presName="spaceBetweenRectangles" presStyleCnt="0"/>
      <dgm:spPr/>
    </dgm:pt>
    <dgm:pt modelId="{EA0FB74A-C68B-4CCC-8BC7-0A51FEE21DE6}" type="pres">
      <dgm:prSet presAssocID="{3BD9844D-5409-4029-B192-7B03A5442254}" presName="parentLin" presStyleCnt="0"/>
      <dgm:spPr/>
    </dgm:pt>
    <dgm:pt modelId="{F65ABEE6-FE8E-4CA8-BCA8-ECA58544439E}" type="pres">
      <dgm:prSet presAssocID="{3BD9844D-5409-4029-B192-7B03A5442254}" presName="parentLeftMargin" presStyleLbl="node1" presStyleIdx="2" presStyleCnt="4"/>
      <dgm:spPr/>
    </dgm:pt>
    <dgm:pt modelId="{8E588D0B-9AB0-4CB5-94B6-5D98ABFAAD59}" type="pres">
      <dgm:prSet presAssocID="{3BD9844D-5409-4029-B192-7B03A5442254}" presName="parentText" presStyleLbl="node1" presStyleIdx="3" presStyleCnt="4" custScaleX="142997" custScaleY="287801">
        <dgm:presLayoutVars>
          <dgm:chMax val="0"/>
          <dgm:bulletEnabled val="1"/>
        </dgm:presLayoutVars>
      </dgm:prSet>
      <dgm:spPr/>
    </dgm:pt>
    <dgm:pt modelId="{552AE95B-4E0E-470B-B777-6137C2AE2922}" type="pres">
      <dgm:prSet presAssocID="{3BD9844D-5409-4029-B192-7B03A5442254}" presName="negativeSpace" presStyleCnt="0"/>
      <dgm:spPr/>
    </dgm:pt>
    <dgm:pt modelId="{DA159491-91E0-47FA-A8FB-28C16D1FDD42}" type="pres">
      <dgm:prSet presAssocID="{3BD9844D-5409-4029-B192-7B03A5442254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79569B07-061C-4343-9542-17068CA2DF44}" type="presOf" srcId="{3BD9844D-5409-4029-B192-7B03A5442254}" destId="{F65ABEE6-FE8E-4CA8-BCA8-ECA58544439E}" srcOrd="0" destOrd="0" presId="urn:microsoft.com/office/officeart/2005/8/layout/list1"/>
    <dgm:cxn modelId="{D5B63933-A4EA-4C3B-AA05-FFAD7A353722}" srcId="{0ACC0B40-B445-46E4-82C4-5D68FC95C5E7}" destId="{3BD9844D-5409-4029-B192-7B03A5442254}" srcOrd="3" destOrd="0" parTransId="{F5CACAD0-150E-495B-83D0-6E0676E7C5F1}" sibTransId="{7E2ADFE6-BF99-4942-AA3F-109C818A804D}"/>
    <dgm:cxn modelId="{13A10837-6924-4E0C-91FA-C6D11C46BA45}" type="presOf" srcId="{8EEF834F-0297-43D4-A3C1-B4AD770F10DC}" destId="{9D157B4E-26C4-4594-A1D6-236E2097D4DF}" srcOrd="1" destOrd="0" presId="urn:microsoft.com/office/officeart/2005/8/layout/list1"/>
    <dgm:cxn modelId="{2598ED39-2D3D-48C1-B6C1-10EEDD3212CA}" type="presOf" srcId="{8EEF834F-0297-43D4-A3C1-B4AD770F10DC}" destId="{DD4331BB-628B-48B2-BFC6-E6F30E57E7D4}" srcOrd="0" destOrd="0" presId="urn:microsoft.com/office/officeart/2005/8/layout/list1"/>
    <dgm:cxn modelId="{42BD513E-3629-4554-83BA-BB93C06B0667}" srcId="{0ACC0B40-B445-46E4-82C4-5D68FC95C5E7}" destId="{8EEF834F-0297-43D4-A3C1-B4AD770F10DC}" srcOrd="1" destOrd="0" parTransId="{C20A145D-EB38-4620-8FB2-68998E4EA820}" sibTransId="{0EF7F60C-CC67-4106-86A0-6D59FC421037}"/>
    <dgm:cxn modelId="{7D389545-B00A-4EBC-8393-075E35664FA5}" type="presOf" srcId="{B2B3192C-7B6A-46DA-A3F0-6B8BC40E998C}" destId="{B2D9BBA9-4A91-45AD-8379-AFA1BF969B2E}" srcOrd="0" destOrd="0" presId="urn:microsoft.com/office/officeart/2005/8/layout/list1"/>
    <dgm:cxn modelId="{18A2F966-C030-4CFB-B750-2A746FB0A028}" type="presOf" srcId="{B2B3192C-7B6A-46DA-A3F0-6B8BC40E998C}" destId="{7A3FF154-0E68-4AD7-8711-13034A03A34A}" srcOrd="1" destOrd="0" presId="urn:microsoft.com/office/officeart/2005/8/layout/list1"/>
    <dgm:cxn modelId="{C6785887-6001-4EC4-9985-0AE6F0C01D35}" type="presOf" srcId="{0ACC0B40-B445-46E4-82C4-5D68FC95C5E7}" destId="{61B0C3E7-B951-41E5-A357-A5E49E921B11}" srcOrd="0" destOrd="0" presId="urn:microsoft.com/office/officeart/2005/8/layout/list1"/>
    <dgm:cxn modelId="{F963C98C-B22B-488D-99EC-ED3C59D47D73}" type="presOf" srcId="{F50FAC4C-675D-4742-AF5E-A80F55BCD444}" destId="{C00FD189-3133-46C7-9297-13D562010FE7}" srcOrd="1" destOrd="0" presId="urn:microsoft.com/office/officeart/2005/8/layout/list1"/>
    <dgm:cxn modelId="{FEFE8BB6-8E48-4EAC-8E79-671783BCCAAB}" type="presOf" srcId="{F50FAC4C-675D-4742-AF5E-A80F55BCD444}" destId="{5C86A0BB-566B-4586-A92B-46EB441457F3}" srcOrd="0" destOrd="0" presId="urn:microsoft.com/office/officeart/2005/8/layout/list1"/>
    <dgm:cxn modelId="{0637E3BD-21B2-4728-B2DE-789AF06FDD3D}" srcId="{0ACC0B40-B445-46E4-82C4-5D68FC95C5E7}" destId="{B2B3192C-7B6A-46DA-A3F0-6B8BC40E998C}" srcOrd="2" destOrd="0" parTransId="{0030AB40-DFA5-49BD-9C11-1B5E77FC5680}" sibTransId="{866DE570-F96E-496B-B48E-6D691272656F}"/>
    <dgm:cxn modelId="{EFAA8CDE-0411-4D97-B227-8B1FAC69222E}" type="presOf" srcId="{3BD9844D-5409-4029-B192-7B03A5442254}" destId="{8E588D0B-9AB0-4CB5-94B6-5D98ABFAAD59}" srcOrd="1" destOrd="0" presId="urn:microsoft.com/office/officeart/2005/8/layout/list1"/>
    <dgm:cxn modelId="{B52D90F6-728D-4436-81B3-D35B033D2B71}" srcId="{0ACC0B40-B445-46E4-82C4-5D68FC95C5E7}" destId="{F50FAC4C-675D-4742-AF5E-A80F55BCD444}" srcOrd="0" destOrd="0" parTransId="{38319CCF-324B-4794-AC6C-DDB30D81364F}" sibTransId="{62A872FE-E6B7-4489-BD6B-26BDA1AE66ED}"/>
    <dgm:cxn modelId="{1BA6CDB2-0BEB-4279-B512-C73D89A46BA0}" type="presParOf" srcId="{61B0C3E7-B951-41E5-A357-A5E49E921B11}" destId="{09C64196-E1FE-411C-8D76-F4694FDC45D8}" srcOrd="0" destOrd="0" presId="urn:microsoft.com/office/officeart/2005/8/layout/list1"/>
    <dgm:cxn modelId="{BED39669-989F-414C-83E2-D324CFB71EE6}" type="presParOf" srcId="{09C64196-E1FE-411C-8D76-F4694FDC45D8}" destId="{5C86A0BB-566B-4586-A92B-46EB441457F3}" srcOrd="0" destOrd="0" presId="urn:microsoft.com/office/officeart/2005/8/layout/list1"/>
    <dgm:cxn modelId="{D0BAE52E-C070-4D3A-8CEE-DB0FACBF6729}" type="presParOf" srcId="{09C64196-E1FE-411C-8D76-F4694FDC45D8}" destId="{C00FD189-3133-46C7-9297-13D562010FE7}" srcOrd="1" destOrd="0" presId="urn:microsoft.com/office/officeart/2005/8/layout/list1"/>
    <dgm:cxn modelId="{437BBA84-677C-4923-A2FD-A8BBFB80F480}" type="presParOf" srcId="{61B0C3E7-B951-41E5-A357-A5E49E921B11}" destId="{AC2261E3-9720-42BD-9695-20E049560C32}" srcOrd="1" destOrd="0" presId="urn:microsoft.com/office/officeart/2005/8/layout/list1"/>
    <dgm:cxn modelId="{05A0124B-BB13-456B-B204-7543EC86E5CB}" type="presParOf" srcId="{61B0C3E7-B951-41E5-A357-A5E49E921B11}" destId="{73CD7766-E5D1-4A20-A7A0-CFFA924EE91E}" srcOrd="2" destOrd="0" presId="urn:microsoft.com/office/officeart/2005/8/layout/list1"/>
    <dgm:cxn modelId="{8CD2F5F9-A0F0-427A-A710-A94ACE40563E}" type="presParOf" srcId="{61B0C3E7-B951-41E5-A357-A5E49E921B11}" destId="{F3B474E0-C731-4AD5-AEF2-D4E3C9E202F8}" srcOrd="3" destOrd="0" presId="urn:microsoft.com/office/officeart/2005/8/layout/list1"/>
    <dgm:cxn modelId="{96910F45-1E8E-4D7C-BB36-6B6A25000A76}" type="presParOf" srcId="{61B0C3E7-B951-41E5-A357-A5E49E921B11}" destId="{BE888801-1B21-4C7F-AC7B-5F80FD4FDA0D}" srcOrd="4" destOrd="0" presId="urn:microsoft.com/office/officeart/2005/8/layout/list1"/>
    <dgm:cxn modelId="{B4602731-017C-4C8E-923E-290EF9AB2B68}" type="presParOf" srcId="{BE888801-1B21-4C7F-AC7B-5F80FD4FDA0D}" destId="{DD4331BB-628B-48B2-BFC6-E6F30E57E7D4}" srcOrd="0" destOrd="0" presId="urn:microsoft.com/office/officeart/2005/8/layout/list1"/>
    <dgm:cxn modelId="{6C749FC5-8496-45C3-A003-E2874EDE8F4A}" type="presParOf" srcId="{BE888801-1B21-4C7F-AC7B-5F80FD4FDA0D}" destId="{9D157B4E-26C4-4594-A1D6-236E2097D4DF}" srcOrd="1" destOrd="0" presId="urn:microsoft.com/office/officeart/2005/8/layout/list1"/>
    <dgm:cxn modelId="{2805C678-DAB3-45CF-82BB-5399973EF4AC}" type="presParOf" srcId="{61B0C3E7-B951-41E5-A357-A5E49E921B11}" destId="{6EA12672-DF8B-410D-AD80-D946D59877CC}" srcOrd="5" destOrd="0" presId="urn:microsoft.com/office/officeart/2005/8/layout/list1"/>
    <dgm:cxn modelId="{B148A88D-A680-412F-9157-BB5659602429}" type="presParOf" srcId="{61B0C3E7-B951-41E5-A357-A5E49E921B11}" destId="{743DAF9A-EEF1-4215-8BEF-618559DF6E85}" srcOrd="6" destOrd="0" presId="urn:microsoft.com/office/officeart/2005/8/layout/list1"/>
    <dgm:cxn modelId="{A9743F71-F3CF-4088-B5AD-2B4BDC894832}" type="presParOf" srcId="{61B0C3E7-B951-41E5-A357-A5E49E921B11}" destId="{34FFA34C-C38D-4E3C-85DB-77B05D63E4A3}" srcOrd="7" destOrd="0" presId="urn:microsoft.com/office/officeart/2005/8/layout/list1"/>
    <dgm:cxn modelId="{49ACB2D0-3B41-44BB-853E-C4D204170361}" type="presParOf" srcId="{61B0C3E7-B951-41E5-A357-A5E49E921B11}" destId="{41DA2E9C-64F3-45F5-91A8-986462AD4CAB}" srcOrd="8" destOrd="0" presId="urn:microsoft.com/office/officeart/2005/8/layout/list1"/>
    <dgm:cxn modelId="{C55CDA95-5FD2-4D59-9A93-CFBE17070ACE}" type="presParOf" srcId="{41DA2E9C-64F3-45F5-91A8-986462AD4CAB}" destId="{B2D9BBA9-4A91-45AD-8379-AFA1BF969B2E}" srcOrd="0" destOrd="0" presId="urn:microsoft.com/office/officeart/2005/8/layout/list1"/>
    <dgm:cxn modelId="{3CB0B607-AAEC-4EFC-BFFD-3E026CBE208B}" type="presParOf" srcId="{41DA2E9C-64F3-45F5-91A8-986462AD4CAB}" destId="{7A3FF154-0E68-4AD7-8711-13034A03A34A}" srcOrd="1" destOrd="0" presId="urn:microsoft.com/office/officeart/2005/8/layout/list1"/>
    <dgm:cxn modelId="{9C7F423D-B4FC-4B7F-B22F-7AD44CF6330A}" type="presParOf" srcId="{61B0C3E7-B951-41E5-A357-A5E49E921B11}" destId="{0A543004-2D24-40F5-9A65-D23797EF072C}" srcOrd="9" destOrd="0" presId="urn:microsoft.com/office/officeart/2005/8/layout/list1"/>
    <dgm:cxn modelId="{82E425C1-D6A8-43D8-8B9F-CAE1C826B053}" type="presParOf" srcId="{61B0C3E7-B951-41E5-A357-A5E49E921B11}" destId="{6F89F8CE-D31F-44A3-BE04-41F46377B412}" srcOrd="10" destOrd="0" presId="urn:microsoft.com/office/officeart/2005/8/layout/list1"/>
    <dgm:cxn modelId="{036F1187-30A1-471A-89A0-66EB2DDEA0A0}" type="presParOf" srcId="{61B0C3E7-B951-41E5-A357-A5E49E921B11}" destId="{0856253B-392E-488D-BF05-FFA8FC564E58}" srcOrd="11" destOrd="0" presId="urn:microsoft.com/office/officeart/2005/8/layout/list1"/>
    <dgm:cxn modelId="{0F3C170F-A91E-4A6E-8228-5CEEFE117BDC}" type="presParOf" srcId="{61B0C3E7-B951-41E5-A357-A5E49E921B11}" destId="{EA0FB74A-C68B-4CCC-8BC7-0A51FEE21DE6}" srcOrd="12" destOrd="0" presId="urn:microsoft.com/office/officeart/2005/8/layout/list1"/>
    <dgm:cxn modelId="{4CD3F318-EDA7-4B82-9B33-2D327C9E4E50}" type="presParOf" srcId="{EA0FB74A-C68B-4CCC-8BC7-0A51FEE21DE6}" destId="{F65ABEE6-FE8E-4CA8-BCA8-ECA58544439E}" srcOrd="0" destOrd="0" presId="urn:microsoft.com/office/officeart/2005/8/layout/list1"/>
    <dgm:cxn modelId="{F4A8394E-6B6F-440C-BCF5-3428623EE9B7}" type="presParOf" srcId="{EA0FB74A-C68B-4CCC-8BC7-0A51FEE21DE6}" destId="{8E588D0B-9AB0-4CB5-94B6-5D98ABFAAD59}" srcOrd="1" destOrd="0" presId="urn:microsoft.com/office/officeart/2005/8/layout/list1"/>
    <dgm:cxn modelId="{17CDF936-C884-44DA-B0BB-7482CE9811F7}" type="presParOf" srcId="{61B0C3E7-B951-41E5-A357-A5E49E921B11}" destId="{552AE95B-4E0E-470B-B777-6137C2AE2922}" srcOrd="13" destOrd="0" presId="urn:microsoft.com/office/officeart/2005/8/layout/list1"/>
    <dgm:cxn modelId="{2EA19AEF-6442-4C1C-99E6-1301CEE74DC2}" type="presParOf" srcId="{61B0C3E7-B951-41E5-A357-A5E49E921B11}" destId="{DA159491-91E0-47FA-A8FB-28C16D1FDD42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A064F1A-DB80-4D35-945B-3361AAD74FF6}" type="doc">
      <dgm:prSet loTypeId="urn:microsoft.com/office/officeart/2005/8/layout/vList2" loCatId="list" qsTypeId="urn:microsoft.com/office/officeart/2005/8/quickstyle/simple5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C657D0C5-D8F9-42D3-99AE-4FFC00696DD1}">
      <dgm:prSet phldrT="[Text]"/>
      <dgm:spPr/>
      <dgm:t>
        <a:bodyPr/>
        <a:lstStyle/>
        <a:p>
          <a:r>
            <a:rPr lang="en-US" b="1">
              <a:effectLst/>
            </a:rPr>
            <a:t>The course consists of 9 Modules of 1 hour each  to be conducted 5 days a week. </a:t>
          </a:r>
          <a:endParaRPr lang="en-US" dirty="0"/>
        </a:p>
      </dgm:t>
    </dgm:pt>
    <dgm:pt modelId="{A73439C4-DF93-4F80-8DF9-39A90E740151}" type="parTrans" cxnId="{8A95B788-8FFA-459E-AFCC-88861A0F5562}">
      <dgm:prSet/>
      <dgm:spPr/>
      <dgm:t>
        <a:bodyPr/>
        <a:lstStyle/>
        <a:p>
          <a:endParaRPr lang="en-US"/>
        </a:p>
      </dgm:t>
    </dgm:pt>
    <dgm:pt modelId="{A519C5B9-8DFA-46ED-88BA-645164A85172}" type="sibTrans" cxnId="{8A95B788-8FFA-459E-AFCC-88861A0F5562}">
      <dgm:prSet/>
      <dgm:spPr/>
      <dgm:t>
        <a:bodyPr/>
        <a:lstStyle/>
        <a:p>
          <a:endParaRPr lang="en-US"/>
        </a:p>
      </dgm:t>
    </dgm:pt>
    <dgm:pt modelId="{002476AC-D723-47CD-9EE5-27C5EAF2129D}">
      <dgm:prSet/>
      <dgm:spPr/>
      <dgm:t>
        <a:bodyPr/>
        <a:lstStyle/>
        <a:p>
          <a:r>
            <a:rPr lang="en-US" b="1">
              <a:effectLst/>
            </a:rPr>
            <a:t>Assessment will be done on the basis of performance in the examination conducted at the completion of every Module.</a:t>
          </a:r>
          <a:endParaRPr lang="en-US" b="1" dirty="0">
            <a:effectLst/>
          </a:endParaRPr>
        </a:p>
      </dgm:t>
    </dgm:pt>
    <dgm:pt modelId="{D4165AC7-F84D-4C4E-A97B-2A2729570F1E}" type="parTrans" cxnId="{83409FC0-4E0F-48E7-A6E1-238F883CF195}">
      <dgm:prSet/>
      <dgm:spPr/>
      <dgm:t>
        <a:bodyPr/>
        <a:lstStyle/>
        <a:p>
          <a:endParaRPr lang="en-US"/>
        </a:p>
      </dgm:t>
    </dgm:pt>
    <dgm:pt modelId="{13E3524D-BCAD-416D-A375-157E0B5F68EF}" type="sibTrans" cxnId="{83409FC0-4E0F-48E7-A6E1-238F883CF195}">
      <dgm:prSet/>
      <dgm:spPr/>
      <dgm:t>
        <a:bodyPr/>
        <a:lstStyle/>
        <a:p>
          <a:endParaRPr lang="en-US"/>
        </a:p>
      </dgm:t>
    </dgm:pt>
    <dgm:pt modelId="{1FE445C4-0DF1-4A01-8A8C-B15D73CF4426}">
      <dgm:prSet/>
      <dgm:spPr/>
      <dgm:t>
        <a:bodyPr/>
        <a:lstStyle/>
        <a:p>
          <a:r>
            <a:rPr lang="en-US" b="1">
              <a:effectLst/>
            </a:rPr>
            <a:t>On successful completion of the course an Online Certificate will also be issued duly signed by the College Authorities</a:t>
          </a:r>
          <a:endParaRPr lang="en-US" b="1" dirty="0">
            <a:effectLst/>
          </a:endParaRPr>
        </a:p>
      </dgm:t>
    </dgm:pt>
    <dgm:pt modelId="{66B25424-E5F8-479A-B966-833C2E47D2C8}" type="parTrans" cxnId="{7C611488-2AFC-467D-A2A3-ED9FF8F0B928}">
      <dgm:prSet/>
      <dgm:spPr/>
      <dgm:t>
        <a:bodyPr/>
        <a:lstStyle/>
        <a:p>
          <a:endParaRPr lang="en-US"/>
        </a:p>
      </dgm:t>
    </dgm:pt>
    <dgm:pt modelId="{C97BA49B-EB0D-4B22-8B8E-3E6505A0FDCD}" type="sibTrans" cxnId="{7C611488-2AFC-467D-A2A3-ED9FF8F0B928}">
      <dgm:prSet/>
      <dgm:spPr/>
      <dgm:t>
        <a:bodyPr/>
        <a:lstStyle/>
        <a:p>
          <a:endParaRPr lang="en-US"/>
        </a:p>
      </dgm:t>
    </dgm:pt>
    <dgm:pt modelId="{C0B1BF1E-AADF-4BE7-9721-D379A5D65C7C}" type="pres">
      <dgm:prSet presAssocID="{5A064F1A-DB80-4D35-945B-3361AAD74FF6}" presName="linear" presStyleCnt="0">
        <dgm:presLayoutVars>
          <dgm:animLvl val="lvl"/>
          <dgm:resizeHandles val="exact"/>
        </dgm:presLayoutVars>
      </dgm:prSet>
      <dgm:spPr/>
    </dgm:pt>
    <dgm:pt modelId="{1FE0D2C8-94E2-4CC9-A003-6C0ABC8C2818}" type="pres">
      <dgm:prSet presAssocID="{C657D0C5-D8F9-42D3-99AE-4FFC00696DD1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9F54DEF2-32FA-4B95-8D82-8E6BEF5BE797}" type="pres">
      <dgm:prSet presAssocID="{A519C5B9-8DFA-46ED-88BA-645164A85172}" presName="spacer" presStyleCnt="0"/>
      <dgm:spPr/>
    </dgm:pt>
    <dgm:pt modelId="{4381C4E3-18B4-4CD0-A7FA-DF80F9C0CD59}" type="pres">
      <dgm:prSet presAssocID="{002476AC-D723-47CD-9EE5-27C5EAF2129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EC2C8094-C5BC-44AC-81CF-4B2DD35729E7}" type="pres">
      <dgm:prSet presAssocID="{13E3524D-BCAD-416D-A375-157E0B5F68EF}" presName="spacer" presStyleCnt="0"/>
      <dgm:spPr/>
    </dgm:pt>
    <dgm:pt modelId="{A74C27FD-77ED-48EC-875C-B8C0035B2591}" type="pres">
      <dgm:prSet presAssocID="{1FE445C4-0DF1-4A01-8A8C-B15D73CF4426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F7376E3A-9E0F-4051-B14E-81737D4ADE93}" type="presOf" srcId="{002476AC-D723-47CD-9EE5-27C5EAF2129D}" destId="{4381C4E3-18B4-4CD0-A7FA-DF80F9C0CD59}" srcOrd="0" destOrd="0" presId="urn:microsoft.com/office/officeart/2005/8/layout/vList2"/>
    <dgm:cxn modelId="{1B526E66-76AB-40D9-9D9B-03A7F4FC0FD3}" type="presOf" srcId="{5A064F1A-DB80-4D35-945B-3361AAD74FF6}" destId="{C0B1BF1E-AADF-4BE7-9721-D379A5D65C7C}" srcOrd="0" destOrd="0" presId="urn:microsoft.com/office/officeart/2005/8/layout/vList2"/>
    <dgm:cxn modelId="{7C611488-2AFC-467D-A2A3-ED9FF8F0B928}" srcId="{5A064F1A-DB80-4D35-945B-3361AAD74FF6}" destId="{1FE445C4-0DF1-4A01-8A8C-B15D73CF4426}" srcOrd="2" destOrd="0" parTransId="{66B25424-E5F8-479A-B966-833C2E47D2C8}" sibTransId="{C97BA49B-EB0D-4B22-8B8E-3E6505A0FDCD}"/>
    <dgm:cxn modelId="{8A95B788-8FFA-459E-AFCC-88861A0F5562}" srcId="{5A064F1A-DB80-4D35-945B-3361AAD74FF6}" destId="{C657D0C5-D8F9-42D3-99AE-4FFC00696DD1}" srcOrd="0" destOrd="0" parTransId="{A73439C4-DF93-4F80-8DF9-39A90E740151}" sibTransId="{A519C5B9-8DFA-46ED-88BA-645164A85172}"/>
    <dgm:cxn modelId="{83409FC0-4E0F-48E7-A6E1-238F883CF195}" srcId="{5A064F1A-DB80-4D35-945B-3361AAD74FF6}" destId="{002476AC-D723-47CD-9EE5-27C5EAF2129D}" srcOrd="1" destOrd="0" parTransId="{D4165AC7-F84D-4C4E-A97B-2A2729570F1E}" sibTransId="{13E3524D-BCAD-416D-A375-157E0B5F68EF}"/>
    <dgm:cxn modelId="{7C4E01C9-F555-479F-A883-5FB6E9BBA9E9}" type="presOf" srcId="{1FE445C4-0DF1-4A01-8A8C-B15D73CF4426}" destId="{A74C27FD-77ED-48EC-875C-B8C0035B2591}" srcOrd="0" destOrd="0" presId="urn:microsoft.com/office/officeart/2005/8/layout/vList2"/>
    <dgm:cxn modelId="{713CADF9-8552-420E-9E74-98DE5C75A3DB}" type="presOf" srcId="{C657D0C5-D8F9-42D3-99AE-4FFC00696DD1}" destId="{1FE0D2C8-94E2-4CC9-A003-6C0ABC8C2818}" srcOrd="0" destOrd="0" presId="urn:microsoft.com/office/officeart/2005/8/layout/vList2"/>
    <dgm:cxn modelId="{A951DFCF-BEF5-4137-BAEB-DAB73049EF40}" type="presParOf" srcId="{C0B1BF1E-AADF-4BE7-9721-D379A5D65C7C}" destId="{1FE0D2C8-94E2-4CC9-A003-6C0ABC8C2818}" srcOrd="0" destOrd="0" presId="urn:microsoft.com/office/officeart/2005/8/layout/vList2"/>
    <dgm:cxn modelId="{F8C7E9D7-2658-4A4C-804B-6460A0653F4A}" type="presParOf" srcId="{C0B1BF1E-AADF-4BE7-9721-D379A5D65C7C}" destId="{9F54DEF2-32FA-4B95-8D82-8E6BEF5BE797}" srcOrd="1" destOrd="0" presId="urn:microsoft.com/office/officeart/2005/8/layout/vList2"/>
    <dgm:cxn modelId="{87309D35-9279-4EF9-9A73-AAD80CFB2066}" type="presParOf" srcId="{C0B1BF1E-AADF-4BE7-9721-D379A5D65C7C}" destId="{4381C4E3-18B4-4CD0-A7FA-DF80F9C0CD59}" srcOrd="2" destOrd="0" presId="urn:microsoft.com/office/officeart/2005/8/layout/vList2"/>
    <dgm:cxn modelId="{F42F6DF7-3E9F-408B-8594-3F3DE1AC1621}" type="presParOf" srcId="{C0B1BF1E-AADF-4BE7-9721-D379A5D65C7C}" destId="{EC2C8094-C5BC-44AC-81CF-4B2DD35729E7}" srcOrd="3" destOrd="0" presId="urn:microsoft.com/office/officeart/2005/8/layout/vList2"/>
    <dgm:cxn modelId="{931FBF06-89B1-491A-A696-9B0C112DE297}" type="presParOf" srcId="{C0B1BF1E-AADF-4BE7-9721-D379A5D65C7C}" destId="{A74C27FD-77ED-48EC-875C-B8C0035B2591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5A5E835-600F-4678-9BFD-150228351F43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</dgm:pt>
    <dgm:pt modelId="{22F3BD44-29EE-4571-A094-BC6298743525}">
      <dgm:prSet phldrT="[Text]" custT="1"/>
      <dgm:spPr/>
      <dgm:t>
        <a:bodyPr/>
        <a:lstStyle/>
        <a:p>
          <a:r>
            <a: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Module 1</a:t>
          </a:r>
          <a:endParaRPr lang="en-US" sz="2400" dirty="0">
            <a:solidFill>
              <a:schemeClr val="bg1"/>
            </a:solidFill>
          </a:endParaRPr>
        </a:p>
      </dgm:t>
    </dgm:pt>
    <dgm:pt modelId="{8F242B43-9D56-420F-8CF2-44C3BA22599F}" type="parTrans" cxnId="{E1328FAB-381D-41CE-A69C-DAB3469EDEF5}">
      <dgm:prSet/>
      <dgm:spPr/>
      <dgm:t>
        <a:bodyPr/>
        <a:lstStyle/>
        <a:p>
          <a:endParaRPr lang="en-US"/>
        </a:p>
      </dgm:t>
    </dgm:pt>
    <dgm:pt modelId="{E033112F-96F6-494A-B66E-CAFBDD5BCB79}" type="sibTrans" cxnId="{E1328FAB-381D-41CE-A69C-DAB3469EDEF5}">
      <dgm:prSet/>
      <dgm:spPr/>
      <dgm:t>
        <a:bodyPr/>
        <a:lstStyle/>
        <a:p>
          <a:endParaRPr lang="en-US"/>
        </a:p>
      </dgm:t>
    </dgm:pt>
    <dgm:pt modelId="{8A002B7B-6F71-4E67-ACF0-36461E699C8C}">
      <dgm:prSet custT="1"/>
      <dgm:spPr/>
      <dgm:t>
        <a:bodyPr/>
        <a:lstStyle/>
        <a:p>
          <a:r>
            <a: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Module 2</a:t>
          </a:r>
        </a:p>
      </dgm:t>
    </dgm:pt>
    <dgm:pt modelId="{149EF60B-8224-4854-BE3C-78FC7E5BB7B8}" type="parTrans" cxnId="{55FDD3CE-15C5-4CE5-99C1-4D629136F9B5}">
      <dgm:prSet/>
      <dgm:spPr/>
      <dgm:t>
        <a:bodyPr/>
        <a:lstStyle/>
        <a:p>
          <a:endParaRPr lang="en-US"/>
        </a:p>
      </dgm:t>
    </dgm:pt>
    <dgm:pt modelId="{F8DC1BFA-2370-4753-879E-045C1092C974}" type="sibTrans" cxnId="{55FDD3CE-15C5-4CE5-99C1-4D629136F9B5}">
      <dgm:prSet/>
      <dgm:spPr/>
      <dgm:t>
        <a:bodyPr/>
        <a:lstStyle/>
        <a:p>
          <a:endParaRPr lang="en-US"/>
        </a:p>
      </dgm:t>
    </dgm:pt>
    <dgm:pt modelId="{387C9210-B335-44C0-AF73-5F0533185407}">
      <dgm:prSet custT="1"/>
      <dgm:spPr/>
      <dgm:t>
        <a:bodyPr/>
        <a:lstStyle/>
        <a:p>
          <a:r>
            <a: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Module 3</a:t>
          </a:r>
        </a:p>
      </dgm:t>
    </dgm:pt>
    <dgm:pt modelId="{627F4AA7-0582-41D3-8ACB-A05E998E8D55}" type="parTrans" cxnId="{F21303F1-73D5-4E82-89BB-0F951A29D2A7}">
      <dgm:prSet/>
      <dgm:spPr/>
      <dgm:t>
        <a:bodyPr/>
        <a:lstStyle/>
        <a:p>
          <a:endParaRPr lang="en-US"/>
        </a:p>
      </dgm:t>
    </dgm:pt>
    <dgm:pt modelId="{0AC895D3-5094-4749-97E4-CDE42B421BD1}" type="sibTrans" cxnId="{F21303F1-73D5-4E82-89BB-0F951A29D2A7}">
      <dgm:prSet/>
      <dgm:spPr/>
      <dgm:t>
        <a:bodyPr/>
        <a:lstStyle/>
        <a:p>
          <a:endParaRPr lang="en-US"/>
        </a:p>
      </dgm:t>
    </dgm:pt>
    <dgm:pt modelId="{21113A0E-395D-474C-BF8B-0EEDE01F2A2A}">
      <dgm:prSet custT="1"/>
      <dgm:spPr/>
      <dgm:t>
        <a:bodyPr/>
        <a:lstStyle/>
        <a:p>
          <a:r>
            <a: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Module 4</a:t>
          </a:r>
        </a:p>
      </dgm:t>
    </dgm:pt>
    <dgm:pt modelId="{BAFD0CD9-50B0-4A97-96C8-50D520349343}" type="parTrans" cxnId="{69944D79-81CA-4D1E-8341-77B0A1B51965}">
      <dgm:prSet/>
      <dgm:spPr/>
      <dgm:t>
        <a:bodyPr/>
        <a:lstStyle/>
        <a:p>
          <a:endParaRPr lang="en-US"/>
        </a:p>
      </dgm:t>
    </dgm:pt>
    <dgm:pt modelId="{4BF13E73-CCA0-4A14-AD53-A868D15C564C}" type="sibTrans" cxnId="{69944D79-81CA-4D1E-8341-77B0A1B51965}">
      <dgm:prSet/>
      <dgm:spPr/>
      <dgm:t>
        <a:bodyPr/>
        <a:lstStyle/>
        <a:p>
          <a:endParaRPr lang="en-US"/>
        </a:p>
      </dgm:t>
    </dgm:pt>
    <dgm:pt modelId="{53F0156C-65F7-43B1-B6FA-2E858A55BAD7}">
      <dgm:prSet phldrT="[Text]" custT="1"/>
      <dgm:spPr>
        <a:solidFill>
          <a:schemeClr val="tx2">
            <a:lumMod val="90000"/>
            <a:alpha val="90000"/>
          </a:schemeClr>
        </a:solidFill>
      </dgm:spPr>
      <dgm:t>
        <a:bodyPr/>
        <a:lstStyle/>
        <a:p>
          <a:r>
            <a:rPr lang="en-US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Social Business and its Objectives,  Dr. Neetu Sharma, Dean, Dept. of Com.&amp; Management.</a:t>
          </a:r>
          <a:endParaRPr lang="en-US" sz="1800" dirty="0">
            <a:solidFill>
              <a:schemeClr val="bg1"/>
            </a:solidFill>
          </a:endParaRPr>
        </a:p>
      </dgm:t>
    </dgm:pt>
    <dgm:pt modelId="{D65513D4-E362-4F3E-95DE-EA5301C225B4}" type="parTrans" cxnId="{11021C09-01B9-4310-995D-073228BE96F1}">
      <dgm:prSet/>
      <dgm:spPr/>
      <dgm:t>
        <a:bodyPr/>
        <a:lstStyle/>
        <a:p>
          <a:endParaRPr lang="en-US"/>
        </a:p>
      </dgm:t>
    </dgm:pt>
    <dgm:pt modelId="{EE19BB49-7ACD-4EE4-B66C-BC62840DB495}" type="sibTrans" cxnId="{11021C09-01B9-4310-995D-073228BE96F1}">
      <dgm:prSet/>
      <dgm:spPr/>
      <dgm:t>
        <a:bodyPr/>
        <a:lstStyle/>
        <a:p>
          <a:endParaRPr lang="en-US"/>
        </a:p>
      </dgm:t>
    </dgm:pt>
    <dgm:pt modelId="{2472BDB5-C0F9-4CC9-972F-02A2E01561F4}">
      <dgm:prSet custT="1"/>
      <dgm:spPr>
        <a:solidFill>
          <a:schemeClr val="tx2">
            <a:lumMod val="90000"/>
            <a:alpha val="90000"/>
          </a:schemeClr>
        </a:solidFill>
      </dgm:spPr>
      <dgm:t>
        <a:bodyPr/>
        <a:lstStyle/>
        <a:p>
          <a:r>
            <a:rPr lang="en-US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Classification of Social Business, Dr. </a:t>
          </a:r>
          <a:r>
            <a:rPr lang="en-US" sz="1800" b="1" dirty="0" err="1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Vibha</a:t>
          </a:r>
          <a:r>
            <a:rPr lang="en-US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b="1" dirty="0" err="1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Thakur</a:t>
          </a:r>
          <a:r>
            <a:rPr lang="en-US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, Director. Training and Placement Asst. Prof. Dept. of Computer Science.</a:t>
          </a:r>
        </a:p>
        <a:p>
          <a:r>
            <a:rPr lang="en-IN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	</a:t>
          </a:r>
          <a:endParaRPr lang="en-US" sz="18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7087DEB-35C9-4E12-B7D2-48ACDE4D4ECA}" type="parTrans" cxnId="{2963D701-0132-4614-BC79-A7C53906B960}">
      <dgm:prSet/>
      <dgm:spPr/>
      <dgm:t>
        <a:bodyPr/>
        <a:lstStyle/>
        <a:p>
          <a:endParaRPr lang="en-US"/>
        </a:p>
      </dgm:t>
    </dgm:pt>
    <dgm:pt modelId="{FFC8B639-C855-4CA6-9245-BBB5B893A731}" type="sibTrans" cxnId="{2963D701-0132-4614-BC79-A7C53906B960}">
      <dgm:prSet/>
      <dgm:spPr/>
      <dgm:t>
        <a:bodyPr/>
        <a:lstStyle/>
        <a:p>
          <a:endParaRPr lang="en-US"/>
        </a:p>
      </dgm:t>
    </dgm:pt>
    <dgm:pt modelId="{972868FD-B0D8-4C99-AAB9-3927F7161416}">
      <dgm:prSet custT="1"/>
      <dgm:spPr>
        <a:solidFill>
          <a:schemeClr val="tx2">
            <a:lumMod val="90000"/>
            <a:alpha val="90000"/>
          </a:schemeClr>
        </a:solidFill>
      </dgm:spPr>
      <dgm:t>
        <a:bodyPr/>
        <a:lstStyle/>
        <a:p>
          <a:r>
            <a:rPr lang="en-US" sz="18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Understanding </a:t>
          </a:r>
          <a:r>
            <a:rPr lang="en-US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Social Business, Dr. </a:t>
          </a:r>
          <a:r>
            <a:rPr lang="en-US" sz="1800" b="1" dirty="0" err="1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Priyanka</a:t>
          </a:r>
          <a:r>
            <a:rPr lang="en-US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b="1" dirty="0" err="1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Kurup</a:t>
          </a:r>
          <a:r>
            <a:rPr lang="en-US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, Asst. Prof. Dept. of Com.&amp; Management.</a:t>
          </a:r>
        </a:p>
      </dgm:t>
    </dgm:pt>
    <dgm:pt modelId="{E4DAC5D4-9B47-4CE6-924B-80C2A53B87EC}" type="parTrans" cxnId="{E38438BE-79B4-45CB-A580-AD5AFA7362A2}">
      <dgm:prSet/>
      <dgm:spPr/>
      <dgm:t>
        <a:bodyPr/>
        <a:lstStyle/>
        <a:p>
          <a:endParaRPr lang="en-US"/>
        </a:p>
      </dgm:t>
    </dgm:pt>
    <dgm:pt modelId="{E3791190-0BD9-4D40-A431-CB4B80FBE101}" type="sibTrans" cxnId="{E38438BE-79B4-45CB-A580-AD5AFA7362A2}">
      <dgm:prSet/>
      <dgm:spPr/>
      <dgm:t>
        <a:bodyPr/>
        <a:lstStyle/>
        <a:p>
          <a:endParaRPr lang="en-US"/>
        </a:p>
      </dgm:t>
    </dgm:pt>
    <dgm:pt modelId="{B2ACC9F7-D767-4650-969B-949E8D6FD14F}">
      <dgm:prSet custT="1"/>
      <dgm:spPr>
        <a:solidFill>
          <a:schemeClr val="tx2">
            <a:lumMod val="90000"/>
            <a:alpha val="90000"/>
          </a:schemeClr>
        </a:solidFill>
      </dgm:spPr>
      <dgm:t>
        <a:bodyPr/>
        <a:lstStyle/>
        <a:p>
          <a:r>
            <a:rPr lang="en-US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Intensive study for the Evolution of Social Business, Dr. </a:t>
          </a:r>
          <a:r>
            <a:rPr lang="en-US" sz="1800" b="1" dirty="0" err="1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Kalpana</a:t>
          </a:r>
          <a:r>
            <a:rPr lang="en-US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Jain, Asst. Prof. Dept. of Physiotherapy</a:t>
          </a:r>
        </a:p>
      </dgm:t>
    </dgm:pt>
    <dgm:pt modelId="{67F7B65F-C6F9-4DC0-B182-5AEADCECE689}" type="parTrans" cxnId="{614C77C1-29C7-4B9D-A82F-79F1229014F6}">
      <dgm:prSet/>
      <dgm:spPr/>
      <dgm:t>
        <a:bodyPr/>
        <a:lstStyle/>
        <a:p>
          <a:endParaRPr lang="en-US"/>
        </a:p>
      </dgm:t>
    </dgm:pt>
    <dgm:pt modelId="{1D32DA3D-BC6D-4087-8140-DC9711BF0DE6}" type="sibTrans" cxnId="{614C77C1-29C7-4B9D-A82F-79F1229014F6}">
      <dgm:prSet/>
      <dgm:spPr/>
      <dgm:t>
        <a:bodyPr/>
        <a:lstStyle/>
        <a:p>
          <a:endParaRPr lang="en-US"/>
        </a:p>
      </dgm:t>
    </dgm:pt>
    <dgm:pt modelId="{BFAECF58-4228-47B1-A97A-AC44FCE097B2}" type="pres">
      <dgm:prSet presAssocID="{65A5E835-600F-4678-9BFD-150228351F43}" presName="Name0" presStyleCnt="0">
        <dgm:presLayoutVars>
          <dgm:dir/>
          <dgm:animLvl val="lvl"/>
          <dgm:resizeHandles val="exact"/>
        </dgm:presLayoutVars>
      </dgm:prSet>
      <dgm:spPr/>
    </dgm:pt>
    <dgm:pt modelId="{4F2F596E-1253-4500-8D0D-15625E7B6003}" type="pres">
      <dgm:prSet presAssocID="{22F3BD44-29EE-4571-A094-BC6298743525}" presName="linNode" presStyleCnt="0"/>
      <dgm:spPr/>
    </dgm:pt>
    <dgm:pt modelId="{26C988E4-0203-45F4-B613-195DB89D61A9}" type="pres">
      <dgm:prSet presAssocID="{22F3BD44-29EE-4571-A094-BC6298743525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BB97600B-7103-4643-A5C3-2A23E7BCE16B}" type="pres">
      <dgm:prSet presAssocID="{22F3BD44-29EE-4571-A094-BC6298743525}" presName="descendantText" presStyleLbl="alignAccFollowNode1" presStyleIdx="0" presStyleCnt="4">
        <dgm:presLayoutVars>
          <dgm:bulletEnabled val="1"/>
        </dgm:presLayoutVars>
      </dgm:prSet>
      <dgm:spPr/>
    </dgm:pt>
    <dgm:pt modelId="{EECF62D4-F61F-46EC-B8AC-534E887CB02F}" type="pres">
      <dgm:prSet presAssocID="{E033112F-96F6-494A-B66E-CAFBDD5BCB79}" presName="sp" presStyleCnt="0"/>
      <dgm:spPr/>
    </dgm:pt>
    <dgm:pt modelId="{25933300-244E-4B22-B4D6-62EB87987D25}" type="pres">
      <dgm:prSet presAssocID="{8A002B7B-6F71-4E67-ACF0-36461E699C8C}" presName="linNode" presStyleCnt="0"/>
      <dgm:spPr/>
    </dgm:pt>
    <dgm:pt modelId="{1F922FD1-E19A-47E4-A7BB-2387EE2EDE43}" type="pres">
      <dgm:prSet presAssocID="{8A002B7B-6F71-4E67-ACF0-36461E699C8C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1CD2BB9B-83C0-467F-B7E2-5097572003D5}" type="pres">
      <dgm:prSet presAssocID="{8A002B7B-6F71-4E67-ACF0-36461E699C8C}" presName="descendantText" presStyleLbl="alignAccFollowNode1" presStyleIdx="1" presStyleCnt="4">
        <dgm:presLayoutVars>
          <dgm:bulletEnabled val="1"/>
        </dgm:presLayoutVars>
      </dgm:prSet>
      <dgm:spPr/>
    </dgm:pt>
    <dgm:pt modelId="{B753B406-9DDE-4288-BE5B-5D99E2A1CEF4}" type="pres">
      <dgm:prSet presAssocID="{F8DC1BFA-2370-4753-879E-045C1092C974}" presName="sp" presStyleCnt="0"/>
      <dgm:spPr/>
    </dgm:pt>
    <dgm:pt modelId="{0BAB17EC-A482-470A-BDDA-F51EA56A9FBE}" type="pres">
      <dgm:prSet presAssocID="{387C9210-B335-44C0-AF73-5F0533185407}" presName="linNode" presStyleCnt="0"/>
      <dgm:spPr/>
    </dgm:pt>
    <dgm:pt modelId="{93E19582-EADB-45F0-B8A8-AD1B55C195BF}" type="pres">
      <dgm:prSet presAssocID="{387C9210-B335-44C0-AF73-5F0533185407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65268587-0199-4753-B58A-DBDD04C2CCDA}" type="pres">
      <dgm:prSet presAssocID="{387C9210-B335-44C0-AF73-5F0533185407}" presName="descendantText" presStyleLbl="alignAccFollowNode1" presStyleIdx="2" presStyleCnt="4">
        <dgm:presLayoutVars>
          <dgm:bulletEnabled val="1"/>
        </dgm:presLayoutVars>
      </dgm:prSet>
      <dgm:spPr/>
    </dgm:pt>
    <dgm:pt modelId="{93841B19-6054-42EA-8ADA-C675EB217FD0}" type="pres">
      <dgm:prSet presAssocID="{0AC895D3-5094-4749-97E4-CDE42B421BD1}" presName="sp" presStyleCnt="0"/>
      <dgm:spPr/>
    </dgm:pt>
    <dgm:pt modelId="{F8064AB8-3CAE-4AFA-AC85-E07A7430D1B4}" type="pres">
      <dgm:prSet presAssocID="{21113A0E-395D-474C-BF8B-0EEDE01F2A2A}" presName="linNode" presStyleCnt="0"/>
      <dgm:spPr/>
    </dgm:pt>
    <dgm:pt modelId="{A936D142-7A98-46C3-9D74-F66FF75C4A03}" type="pres">
      <dgm:prSet presAssocID="{21113A0E-395D-474C-BF8B-0EEDE01F2A2A}" presName="parentText" presStyleLbl="node1" presStyleIdx="3" presStyleCnt="4">
        <dgm:presLayoutVars>
          <dgm:chMax val="1"/>
          <dgm:bulletEnabled val="1"/>
        </dgm:presLayoutVars>
      </dgm:prSet>
      <dgm:spPr/>
    </dgm:pt>
    <dgm:pt modelId="{946AD2DC-D7FB-4F6C-BD2A-8EB713AF5313}" type="pres">
      <dgm:prSet presAssocID="{21113A0E-395D-474C-BF8B-0EEDE01F2A2A}" presName="descendantText" presStyleLbl="alignAccFollowNode1" presStyleIdx="3" presStyleCnt="4">
        <dgm:presLayoutVars>
          <dgm:bulletEnabled val="1"/>
        </dgm:presLayoutVars>
      </dgm:prSet>
      <dgm:spPr/>
    </dgm:pt>
  </dgm:ptLst>
  <dgm:cxnLst>
    <dgm:cxn modelId="{2963D701-0132-4614-BC79-A7C53906B960}" srcId="{8A002B7B-6F71-4E67-ACF0-36461E699C8C}" destId="{2472BDB5-C0F9-4CC9-972F-02A2E01561F4}" srcOrd="0" destOrd="0" parTransId="{57087DEB-35C9-4E12-B7D2-48ACDE4D4ECA}" sibTransId="{FFC8B639-C855-4CA6-9245-BBB5B893A731}"/>
    <dgm:cxn modelId="{11021C09-01B9-4310-995D-073228BE96F1}" srcId="{22F3BD44-29EE-4571-A094-BC6298743525}" destId="{53F0156C-65F7-43B1-B6FA-2E858A55BAD7}" srcOrd="0" destOrd="0" parTransId="{D65513D4-E362-4F3E-95DE-EA5301C225B4}" sibTransId="{EE19BB49-7ACD-4EE4-B66C-BC62840DB495}"/>
    <dgm:cxn modelId="{40EB7032-4D21-42D8-9DA5-E194B8CFB230}" type="presOf" srcId="{972868FD-B0D8-4C99-AAB9-3927F7161416}" destId="{65268587-0199-4753-B58A-DBDD04C2CCDA}" srcOrd="0" destOrd="0" presId="urn:microsoft.com/office/officeart/2005/8/layout/vList5"/>
    <dgm:cxn modelId="{05E87F3E-F057-46E6-8E1D-740070D700DB}" type="presOf" srcId="{22F3BD44-29EE-4571-A094-BC6298743525}" destId="{26C988E4-0203-45F4-B613-195DB89D61A9}" srcOrd="0" destOrd="0" presId="urn:microsoft.com/office/officeart/2005/8/layout/vList5"/>
    <dgm:cxn modelId="{194A6A40-CFEB-4F6D-9744-0EDEC818EF58}" type="presOf" srcId="{53F0156C-65F7-43B1-B6FA-2E858A55BAD7}" destId="{BB97600B-7103-4643-A5C3-2A23E7BCE16B}" srcOrd="0" destOrd="0" presId="urn:microsoft.com/office/officeart/2005/8/layout/vList5"/>
    <dgm:cxn modelId="{DCFAE16B-9D2D-4481-B5A8-FC508FC155C1}" type="presOf" srcId="{8A002B7B-6F71-4E67-ACF0-36461E699C8C}" destId="{1F922FD1-E19A-47E4-A7BB-2387EE2EDE43}" srcOrd="0" destOrd="0" presId="urn:microsoft.com/office/officeart/2005/8/layout/vList5"/>
    <dgm:cxn modelId="{69944D79-81CA-4D1E-8341-77B0A1B51965}" srcId="{65A5E835-600F-4678-9BFD-150228351F43}" destId="{21113A0E-395D-474C-BF8B-0EEDE01F2A2A}" srcOrd="3" destOrd="0" parTransId="{BAFD0CD9-50B0-4A97-96C8-50D520349343}" sibTransId="{4BF13E73-CCA0-4A14-AD53-A868D15C564C}"/>
    <dgm:cxn modelId="{E1328FAB-381D-41CE-A69C-DAB3469EDEF5}" srcId="{65A5E835-600F-4678-9BFD-150228351F43}" destId="{22F3BD44-29EE-4571-A094-BC6298743525}" srcOrd="0" destOrd="0" parTransId="{8F242B43-9D56-420F-8CF2-44C3BA22599F}" sibTransId="{E033112F-96F6-494A-B66E-CAFBDD5BCB79}"/>
    <dgm:cxn modelId="{E38438BE-79B4-45CB-A580-AD5AFA7362A2}" srcId="{387C9210-B335-44C0-AF73-5F0533185407}" destId="{972868FD-B0D8-4C99-AAB9-3927F7161416}" srcOrd="0" destOrd="0" parTransId="{E4DAC5D4-9B47-4CE6-924B-80C2A53B87EC}" sibTransId="{E3791190-0BD9-4D40-A431-CB4B80FBE101}"/>
    <dgm:cxn modelId="{C2513FC0-737A-4515-96BE-F3552BFB0D04}" type="presOf" srcId="{21113A0E-395D-474C-BF8B-0EEDE01F2A2A}" destId="{A936D142-7A98-46C3-9D74-F66FF75C4A03}" srcOrd="0" destOrd="0" presId="urn:microsoft.com/office/officeart/2005/8/layout/vList5"/>
    <dgm:cxn modelId="{614C77C1-29C7-4B9D-A82F-79F1229014F6}" srcId="{21113A0E-395D-474C-BF8B-0EEDE01F2A2A}" destId="{B2ACC9F7-D767-4650-969B-949E8D6FD14F}" srcOrd="0" destOrd="0" parTransId="{67F7B65F-C6F9-4DC0-B182-5AEADCECE689}" sibTransId="{1D32DA3D-BC6D-4087-8140-DC9711BF0DE6}"/>
    <dgm:cxn modelId="{A7EB29C7-7F0B-4FD6-8ABB-52978DEFDF37}" type="presOf" srcId="{387C9210-B335-44C0-AF73-5F0533185407}" destId="{93E19582-EADB-45F0-B8A8-AD1B55C195BF}" srcOrd="0" destOrd="0" presId="urn:microsoft.com/office/officeart/2005/8/layout/vList5"/>
    <dgm:cxn modelId="{402A47C8-ED88-4F11-BD72-591BCAF0BA6C}" type="presOf" srcId="{65A5E835-600F-4678-9BFD-150228351F43}" destId="{BFAECF58-4228-47B1-A97A-AC44FCE097B2}" srcOrd="0" destOrd="0" presId="urn:microsoft.com/office/officeart/2005/8/layout/vList5"/>
    <dgm:cxn modelId="{55FDD3CE-15C5-4CE5-99C1-4D629136F9B5}" srcId="{65A5E835-600F-4678-9BFD-150228351F43}" destId="{8A002B7B-6F71-4E67-ACF0-36461E699C8C}" srcOrd="1" destOrd="0" parTransId="{149EF60B-8224-4854-BE3C-78FC7E5BB7B8}" sibTransId="{F8DC1BFA-2370-4753-879E-045C1092C974}"/>
    <dgm:cxn modelId="{8F95DFDF-23A7-4CAB-AF8A-80A524DB79A8}" type="presOf" srcId="{2472BDB5-C0F9-4CC9-972F-02A2E01561F4}" destId="{1CD2BB9B-83C0-467F-B7E2-5097572003D5}" srcOrd="0" destOrd="0" presId="urn:microsoft.com/office/officeart/2005/8/layout/vList5"/>
    <dgm:cxn modelId="{14FC56F0-C2E6-4AAA-AF8B-EA2864E5B23C}" type="presOf" srcId="{B2ACC9F7-D767-4650-969B-949E8D6FD14F}" destId="{946AD2DC-D7FB-4F6C-BD2A-8EB713AF5313}" srcOrd="0" destOrd="0" presId="urn:microsoft.com/office/officeart/2005/8/layout/vList5"/>
    <dgm:cxn modelId="{F21303F1-73D5-4E82-89BB-0F951A29D2A7}" srcId="{65A5E835-600F-4678-9BFD-150228351F43}" destId="{387C9210-B335-44C0-AF73-5F0533185407}" srcOrd="2" destOrd="0" parTransId="{627F4AA7-0582-41D3-8ACB-A05E998E8D55}" sibTransId="{0AC895D3-5094-4749-97E4-CDE42B421BD1}"/>
    <dgm:cxn modelId="{42DA19E3-1861-4CD7-AAFD-6BF3497C1780}" type="presParOf" srcId="{BFAECF58-4228-47B1-A97A-AC44FCE097B2}" destId="{4F2F596E-1253-4500-8D0D-15625E7B6003}" srcOrd="0" destOrd="0" presId="urn:microsoft.com/office/officeart/2005/8/layout/vList5"/>
    <dgm:cxn modelId="{1C862D2F-94CB-43B7-8CD5-4ED5AFD94C5C}" type="presParOf" srcId="{4F2F596E-1253-4500-8D0D-15625E7B6003}" destId="{26C988E4-0203-45F4-B613-195DB89D61A9}" srcOrd="0" destOrd="0" presId="urn:microsoft.com/office/officeart/2005/8/layout/vList5"/>
    <dgm:cxn modelId="{7E0C8D27-4D52-4B58-92ED-2FB55112F06C}" type="presParOf" srcId="{4F2F596E-1253-4500-8D0D-15625E7B6003}" destId="{BB97600B-7103-4643-A5C3-2A23E7BCE16B}" srcOrd="1" destOrd="0" presId="urn:microsoft.com/office/officeart/2005/8/layout/vList5"/>
    <dgm:cxn modelId="{559E9439-9D4A-45B8-8220-30A392591B87}" type="presParOf" srcId="{BFAECF58-4228-47B1-A97A-AC44FCE097B2}" destId="{EECF62D4-F61F-46EC-B8AC-534E887CB02F}" srcOrd="1" destOrd="0" presId="urn:microsoft.com/office/officeart/2005/8/layout/vList5"/>
    <dgm:cxn modelId="{C58E978C-8FD6-4179-98A4-1BF4764DB356}" type="presParOf" srcId="{BFAECF58-4228-47B1-A97A-AC44FCE097B2}" destId="{25933300-244E-4B22-B4D6-62EB87987D25}" srcOrd="2" destOrd="0" presId="urn:microsoft.com/office/officeart/2005/8/layout/vList5"/>
    <dgm:cxn modelId="{950828CE-26F3-4ED1-9309-251A1AE8E29E}" type="presParOf" srcId="{25933300-244E-4B22-B4D6-62EB87987D25}" destId="{1F922FD1-E19A-47E4-A7BB-2387EE2EDE43}" srcOrd="0" destOrd="0" presId="urn:microsoft.com/office/officeart/2005/8/layout/vList5"/>
    <dgm:cxn modelId="{8482C7B9-E1CF-448E-BA17-5149D589769F}" type="presParOf" srcId="{25933300-244E-4B22-B4D6-62EB87987D25}" destId="{1CD2BB9B-83C0-467F-B7E2-5097572003D5}" srcOrd="1" destOrd="0" presId="urn:microsoft.com/office/officeart/2005/8/layout/vList5"/>
    <dgm:cxn modelId="{71855EB0-5EB3-46B1-BBCA-0480BA916DC4}" type="presParOf" srcId="{BFAECF58-4228-47B1-A97A-AC44FCE097B2}" destId="{B753B406-9DDE-4288-BE5B-5D99E2A1CEF4}" srcOrd="3" destOrd="0" presId="urn:microsoft.com/office/officeart/2005/8/layout/vList5"/>
    <dgm:cxn modelId="{58F5CBBB-28F2-4378-9C4B-24DE93CD8E05}" type="presParOf" srcId="{BFAECF58-4228-47B1-A97A-AC44FCE097B2}" destId="{0BAB17EC-A482-470A-BDDA-F51EA56A9FBE}" srcOrd="4" destOrd="0" presId="urn:microsoft.com/office/officeart/2005/8/layout/vList5"/>
    <dgm:cxn modelId="{26B6AEE9-107E-480D-BCE4-F6DCB79FE5C3}" type="presParOf" srcId="{0BAB17EC-A482-470A-BDDA-F51EA56A9FBE}" destId="{93E19582-EADB-45F0-B8A8-AD1B55C195BF}" srcOrd="0" destOrd="0" presId="urn:microsoft.com/office/officeart/2005/8/layout/vList5"/>
    <dgm:cxn modelId="{C181BE37-6462-46FD-83C6-FF25C347AD18}" type="presParOf" srcId="{0BAB17EC-A482-470A-BDDA-F51EA56A9FBE}" destId="{65268587-0199-4753-B58A-DBDD04C2CCDA}" srcOrd="1" destOrd="0" presId="urn:microsoft.com/office/officeart/2005/8/layout/vList5"/>
    <dgm:cxn modelId="{858FCC9C-877B-4E10-B13F-E9464E5E613F}" type="presParOf" srcId="{BFAECF58-4228-47B1-A97A-AC44FCE097B2}" destId="{93841B19-6054-42EA-8ADA-C675EB217FD0}" srcOrd="5" destOrd="0" presId="urn:microsoft.com/office/officeart/2005/8/layout/vList5"/>
    <dgm:cxn modelId="{B5F2A11A-4DA0-49C7-93F8-BE6959EF977D}" type="presParOf" srcId="{BFAECF58-4228-47B1-A97A-AC44FCE097B2}" destId="{F8064AB8-3CAE-4AFA-AC85-E07A7430D1B4}" srcOrd="6" destOrd="0" presId="urn:microsoft.com/office/officeart/2005/8/layout/vList5"/>
    <dgm:cxn modelId="{F4E3E2A6-90D9-42A7-B5CF-AB61699CB77B}" type="presParOf" srcId="{F8064AB8-3CAE-4AFA-AC85-E07A7430D1B4}" destId="{A936D142-7A98-46C3-9D74-F66FF75C4A03}" srcOrd="0" destOrd="0" presId="urn:microsoft.com/office/officeart/2005/8/layout/vList5"/>
    <dgm:cxn modelId="{DBB9FB13-9754-4202-BC8B-B119DD38E43E}" type="presParOf" srcId="{F8064AB8-3CAE-4AFA-AC85-E07A7430D1B4}" destId="{946AD2DC-D7FB-4F6C-BD2A-8EB713AF531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7B527D3-5DC2-4189-ACB0-22F53BBC2E22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4886056-76B7-482A-8EE7-AFB50A26CE56}">
      <dgm:prSet phldrT="[Text]" custT="1"/>
      <dgm:spPr/>
      <dgm:t>
        <a:bodyPr/>
        <a:lstStyle/>
        <a:p>
          <a:r>
            <a: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Module 5 </a:t>
          </a:r>
          <a:endParaRPr lang="en-US" sz="24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2994D5E-162C-4DBA-BE94-E2FA81BEDF1F}" type="parTrans" cxnId="{3A106217-289A-4EB5-BB02-09B2EA01C78A}">
      <dgm:prSet/>
      <dgm:spPr/>
      <dgm:t>
        <a:bodyPr/>
        <a:lstStyle/>
        <a:p>
          <a:endParaRPr lang="en-US"/>
        </a:p>
      </dgm:t>
    </dgm:pt>
    <dgm:pt modelId="{01BF5BB1-69D9-447F-820B-F8E93FA7DB25}" type="sibTrans" cxnId="{3A106217-289A-4EB5-BB02-09B2EA01C78A}">
      <dgm:prSet/>
      <dgm:spPr/>
      <dgm:t>
        <a:bodyPr/>
        <a:lstStyle/>
        <a:p>
          <a:endParaRPr lang="en-US"/>
        </a:p>
      </dgm:t>
    </dgm:pt>
    <dgm:pt modelId="{5AD03445-1FF6-45D1-B152-D72BC36DC19E}">
      <dgm:prSet custT="1"/>
      <dgm:spPr/>
      <dgm:t>
        <a:bodyPr/>
        <a:lstStyle/>
        <a:p>
          <a:r>
            <a: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Module 6 </a:t>
          </a:r>
        </a:p>
      </dgm:t>
    </dgm:pt>
    <dgm:pt modelId="{76DC4E8C-46FF-48ED-96F0-6BD383378627}" type="parTrans" cxnId="{632E83C0-8931-40B1-9258-850950055518}">
      <dgm:prSet/>
      <dgm:spPr/>
      <dgm:t>
        <a:bodyPr/>
        <a:lstStyle/>
        <a:p>
          <a:endParaRPr lang="en-US"/>
        </a:p>
      </dgm:t>
    </dgm:pt>
    <dgm:pt modelId="{6096B98D-8F83-4C98-B967-23CE3BF2EA92}" type="sibTrans" cxnId="{632E83C0-8931-40B1-9258-850950055518}">
      <dgm:prSet/>
      <dgm:spPr/>
      <dgm:t>
        <a:bodyPr/>
        <a:lstStyle/>
        <a:p>
          <a:endParaRPr lang="en-US"/>
        </a:p>
      </dgm:t>
    </dgm:pt>
    <dgm:pt modelId="{2B604CBA-8AF9-4480-8098-CF68DED34561}">
      <dgm:prSet custT="1"/>
      <dgm:spPr/>
      <dgm:t>
        <a:bodyPr/>
        <a:lstStyle/>
        <a:p>
          <a:r>
            <a: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Module 7 </a:t>
          </a:r>
        </a:p>
      </dgm:t>
    </dgm:pt>
    <dgm:pt modelId="{5222EDDC-14E0-400D-A134-8828AFDEBD29}" type="parTrans" cxnId="{53DBC0C0-071C-40A0-AA2E-965FEE7057E1}">
      <dgm:prSet/>
      <dgm:spPr/>
      <dgm:t>
        <a:bodyPr/>
        <a:lstStyle/>
        <a:p>
          <a:endParaRPr lang="en-US"/>
        </a:p>
      </dgm:t>
    </dgm:pt>
    <dgm:pt modelId="{06BB4BD9-987F-41FB-ACF7-25E27B2CEAA1}" type="sibTrans" cxnId="{53DBC0C0-071C-40A0-AA2E-965FEE7057E1}">
      <dgm:prSet/>
      <dgm:spPr/>
      <dgm:t>
        <a:bodyPr/>
        <a:lstStyle/>
        <a:p>
          <a:endParaRPr lang="en-US"/>
        </a:p>
      </dgm:t>
    </dgm:pt>
    <dgm:pt modelId="{9AA22C4B-8EA8-4B4D-A0BF-739B54CF4DFA}">
      <dgm:prSet custT="1"/>
      <dgm:spPr/>
      <dgm:t>
        <a:bodyPr/>
        <a:lstStyle/>
        <a:p>
          <a:r>
            <a: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Module 8 </a:t>
          </a:r>
        </a:p>
      </dgm:t>
    </dgm:pt>
    <dgm:pt modelId="{FE40C78B-B25A-401D-AAD8-022B1E02498C}" type="parTrans" cxnId="{E0455FD8-4274-459C-BAA1-D3EFA8A4F9A8}">
      <dgm:prSet/>
      <dgm:spPr/>
      <dgm:t>
        <a:bodyPr/>
        <a:lstStyle/>
        <a:p>
          <a:endParaRPr lang="en-US"/>
        </a:p>
      </dgm:t>
    </dgm:pt>
    <dgm:pt modelId="{B3FA560E-B964-40DB-BCF4-24730CCDC675}" type="sibTrans" cxnId="{E0455FD8-4274-459C-BAA1-D3EFA8A4F9A8}">
      <dgm:prSet/>
      <dgm:spPr/>
      <dgm:t>
        <a:bodyPr/>
        <a:lstStyle/>
        <a:p>
          <a:endParaRPr lang="en-US"/>
        </a:p>
      </dgm:t>
    </dgm:pt>
    <dgm:pt modelId="{7B824BA9-B1FD-4A2F-84A7-5E7B9D569A34}">
      <dgm:prSet custT="1"/>
      <dgm:spPr/>
      <dgm:t>
        <a:bodyPr/>
        <a:lstStyle/>
        <a:p>
          <a:r>
            <a: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Module 9 </a:t>
          </a:r>
        </a:p>
      </dgm:t>
    </dgm:pt>
    <dgm:pt modelId="{58038353-3719-4CB5-A0D6-ECD7187528C6}" type="parTrans" cxnId="{05A23943-7AAF-4EFB-B4DB-01B3E483C6A0}">
      <dgm:prSet/>
      <dgm:spPr/>
      <dgm:t>
        <a:bodyPr/>
        <a:lstStyle/>
        <a:p>
          <a:endParaRPr lang="en-US"/>
        </a:p>
      </dgm:t>
    </dgm:pt>
    <dgm:pt modelId="{461F4FA3-8C2E-4269-AE60-0E40864B27E6}" type="sibTrans" cxnId="{05A23943-7AAF-4EFB-B4DB-01B3E483C6A0}">
      <dgm:prSet/>
      <dgm:spPr/>
      <dgm:t>
        <a:bodyPr/>
        <a:lstStyle/>
        <a:p>
          <a:endParaRPr lang="en-US"/>
        </a:p>
      </dgm:t>
    </dgm:pt>
    <dgm:pt modelId="{CB07DCB0-2182-4A22-95D9-343D42392933}">
      <dgm:prSet phldrT="[Text]" custT="1"/>
      <dgm:spPr/>
      <dgm:t>
        <a:bodyPr/>
        <a:lstStyle/>
        <a:p>
          <a:r>
            <a:rPr lang="en-US" sz="18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Exploration </a:t>
          </a:r>
          <a:r>
            <a:rPr lang="en-US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and Implementation for Social Business Idea, Dr. </a:t>
          </a:r>
          <a:r>
            <a:rPr lang="en-US" sz="1800" b="1" dirty="0" err="1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Ruchi</a:t>
          </a:r>
          <a:r>
            <a:rPr lang="en-US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b="1" dirty="0" err="1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Dubey</a:t>
          </a:r>
          <a:r>
            <a:rPr lang="en-US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Sharma, Asst. Prof. Dept. of Chemistry</a:t>
          </a:r>
          <a:endParaRPr lang="en-US" sz="18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2DC1800-E6EB-474B-BABC-6D2BBAD61B61}" type="parTrans" cxnId="{3C620BFC-443B-4F7F-A223-3AF3788DDB03}">
      <dgm:prSet/>
      <dgm:spPr/>
      <dgm:t>
        <a:bodyPr/>
        <a:lstStyle/>
        <a:p>
          <a:endParaRPr lang="en-US"/>
        </a:p>
      </dgm:t>
    </dgm:pt>
    <dgm:pt modelId="{52436D2E-D8E1-4FFB-BECA-2E89A1203F7F}" type="sibTrans" cxnId="{3C620BFC-443B-4F7F-A223-3AF3788DDB03}">
      <dgm:prSet/>
      <dgm:spPr/>
      <dgm:t>
        <a:bodyPr/>
        <a:lstStyle/>
        <a:p>
          <a:endParaRPr lang="en-US"/>
        </a:p>
      </dgm:t>
    </dgm:pt>
    <dgm:pt modelId="{1ACA12DC-79E8-4EAE-898B-42D0AD012F02}">
      <dgm:prSet custT="1"/>
      <dgm:spPr/>
      <dgm:t>
        <a:bodyPr/>
        <a:lstStyle/>
        <a:p>
          <a:r>
            <a:rPr lang="en-US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Roadmap of Social Business , Dr. </a:t>
          </a:r>
          <a:r>
            <a:rPr lang="en-US" sz="1800" b="1" dirty="0" err="1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Suparna</a:t>
          </a:r>
          <a:r>
            <a:rPr lang="en-US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Ghosh, Dean, Life Sciences and Head, Dept. of Chemistry.</a:t>
          </a:r>
        </a:p>
      </dgm:t>
    </dgm:pt>
    <dgm:pt modelId="{32F33766-41B0-4831-83F5-D89E725AC6CF}" type="parTrans" cxnId="{0C31AC7D-2996-4A9D-890C-2EA451CFDF6D}">
      <dgm:prSet/>
      <dgm:spPr/>
      <dgm:t>
        <a:bodyPr/>
        <a:lstStyle/>
        <a:p>
          <a:endParaRPr lang="en-US"/>
        </a:p>
      </dgm:t>
    </dgm:pt>
    <dgm:pt modelId="{D9EACC43-BB71-4C18-A363-219F3DE6E8F9}" type="sibTrans" cxnId="{0C31AC7D-2996-4A9D-890C-2EA451CFDF6D}">
      <dgm:prSet/>
      <dgm:spPr/>
      <dgm:t>
        <a:bodyPr/>
        <a:lstStyle/>
        <a:p>
          <a:endParaRPr lang="en-US"/>
        </a:p>
      </dgm:t>
    </dgm:pt>
    <dgm:pt modelId="{B6769FB7-A913-41CF-BEB0-1AD6F961C5DF}">
      <dgm:prSet custT="1"/>
      <dgm:spPr/>
      <dgm:t>
        <a:bodyPr/>
        <a:lstStyle/>
        <a:p>
          <a:r>
            <a:rPr lang="en-US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Financial and Legal aspects of Social Business, Dr. </a:t>
          </a:r>
          <a:r>
            <a:rPr lang="en-US" sz="1800" b="1" dirty="0" err="1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Jaswinder</a:t>
          </a:r>
          <a:r>
            <a:rPr lang="en-US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Mehta, Head, Dept. of Botany.</a:t>
          </a:r>
        </a:p>
      </dgm:t>
    </dgm:pt>
    <dgm:pt modelId="{1290002D-F76A-4C91-8497-83FFFA9B8E31}" type="parTrans" cxnId="{68C43A6F-94E6-45A2-9C18-553FA1727F71}">
      <dgm:prSet/>
      <dgm:spPr/>
      <dgm:t>
        <a:bodyPr/>
        <a:lstStyle/>
        <a:p>
          <a:endParaRPr lang="en-US"/>
        </a:p>
      </dgm:t>
    </dgm:pt>
    <dgm:pt modelId="{3F7C7D44-AB03-49CF-8793-903D038481E2}" type="sibTrans" cxnId="{68C43A6F-94E6-45A2-9C18-553FA1727F71}">
      <dgm:prSet/>
      <dgm:spPr/>
      <dgm:t>
        <a:bodyPr/>
        <a:lstStyle/>
        <a:p>
          <a:endParaRPr lang="en-US"/>
        </a:p>
      </dgm:t>
    </dgm:pt>
    <dgm:pt modelId="{B032224B-D7F1-4C51-AD2D-11EE6C469E75}">
      <dgm:prSet custT="1"/>
      <dgm:spPr/>
      <dgm:t>
        <a:bodyPr/>
        <a:lstStyle/>
        <a:p>
          <a:r>
            <a:rPr lang="en-US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Investors, Investments and Social Business, Dr. Nikita </a:t>
          </a:r>
          <a:r>
            <a:rPr lang="en-US" sz="1800" b="1" dirty="0" err="1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Persai</a:t>
          </a:r>
          <a:r>
            <a:rPr lang="en-US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, Asst. Prof. Dept. of Physics</a:t>
          </a:r>
        </a:p>
      </dgm:t>
    </dgm:pt>
    <dgm:pt modelId="{116E3C14-937C-4AA8-8E0B-A7A298DD4C3C}" type="parTrans" cxnId="{576C1ECB-DECD-48FB-9224-B6D61EEA12C7}">
      <dgm:prSet/>
      <dgm:spPr/>
      <dgm:t>
        <a:bodyPr/>
        <a:lstStyle/>
        <a:p>
          <a:endParaRPr lang="en-US"/>
        </a:p>
      </dgm:t>
    </dgm:pt>
    <dgm:pt modelId="{9FE3D699-8513-4142-8804-6896B9C14194}" type="sibTrans" cxnId="{576C1ECB-DECD-48FB-9224-B6D61EEA12C7}">
      <dgm:prSet/>
      <dgm:spPr/>
      <dgm:t>
        <a:bodyPr/>
        <a:lstStyle/>
        <a:p>
          <a:endParaRPr lang="en-US"/>
        </a:p>
      </dgm:t>
    </dgm:pt>
    <dgm:pt modelId="{65A2D424-08DE-40BE-948E-2C32AC11E35A}">
      <dgm:prSet custT="1"/>
      <dgm:spPr/>
      <dgm:t>
        <a:bodyPr/>
        <a:lstStyle/>
        <a:p>
          <a:r>
            <a:rPr lang="en-US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Launching your Social Business, Dr. </a:t>
          </a:r>
          <a:r>
            <a:rPr lang="en-US" sz="1800" b="1" dirty="0" err="1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Reena</a:t>
          </a:r>
          <a:r>
            <a:rPr lang="en-US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Antony, Head, Dept. of Microbiology</a:t>
          </a:r>
        </a:p>
      </dgm:t>
    </dgm:pt>
    <dgm:pt modelId="{B8D3CCDE-DB8E-48EF-87FC-69881D946E19}" type="parTrans" cxnId="{CE3A6DD4-2D51-4998-8D41-BA61C641FBF3}">
      <dgm:prSet/>
      <dgm:spPr/>
      <dgm:t>
        <a:bodyPr/>
        <a:lstStyle/>
        <a:p>
          <a:endParaRPr lang="en-US"/>
        </a:p>
      </dgm:t>
    </dgm:pt>
    <dgm:pt modelId="{6BFAA123-1C11-4AEC-AAA4-7B488D44FBF5}" type="sibTrans" cxnId="{CE3A6DD4-2D51-4998-8D41-BA61C641FBF3}">
      <dgm:prSet/>
      <dgm:spPr/>
      <dgm:t>
        <a:bodyPr/>
        <a:lstStyle/>
        <a:p>
          <a:endParaRPr lang="en-US"/>
        </a:p>
      </dgm:t>
    </dgm:pt>
    <dgm:pt modelId="{2EA2BDDE-A431-4E85-B8AE-274178517972}" type="pres">
      <dgm:prSet presAssocID="{07B527D3-5DC2-4189-ACB0-22F53BBC2E22}" presName="Name0" presStyleCnt="0">
        <dgm:presLayoutVars>
          <dgm:dir/>
          <dgm:animLvl val="lvl"/>
          <dgm:resizeHandles val="exact"/>
        </dgm:presLayoutVars>
      </dgm:prSet>
      <dgm:spPr/>
    </dgm:pt>
    <dgm:pt modelId="{0D38FD04-DC88-4D6C-B7BC-C2751189A858}" type="pres">
      <dgm:prSet presAssocID="{44886056-76B7-482A-8EE7-AFB50A26CE56}" presName="linNode" presStyleCnt="0"/>
      <dgm:spPr/>
    </dgm:pt>
    <dgm:pt modelId="{90739D82-304F-42FF-BD84-03F7D009B269}" type="pres">
      <dgm:prSet presAssocID="{44886056-76B7-482A-8EE7-AFB50A26CE56}" presName="parentText" presStyleLbl="node1" presStyleIdx="0" presStyleCnt="5">
        <dgm:presLayoutVars>
          <dgm:chMax val="1"/>
          <dgm:bulletEnabled val="1"/>
        </dgm:presLayoutVars>
      </dgm:prSet>
      <dgm:spPr/>
    </dgm:pt>
    <dgm:pt modelId="{21BC655F-A7B0-4B4B-8D69-EF73C43F786B}" type="pres">
      <dgm:prSet presAssocID="{44886056-76B7-482A-8EE7-AFB50A26CE56}" presName="descendantText" presStyleLbl="alignAccFollowNode1" presStyleIdx="0" presStyleCnt="5">
        <dgm:presLayoutVars>
          <dgm:bulletEnabled val="1"/>
        </dgm:presLayoutVars>
      </dgm:prSet>
      <dgm:spPr/>
    </dgm:pt>
    <dgm:pt modelId="{41C7773D-47F6-4116-9C57-8C59ECD7685D}" type="pres">
      <dgm:prSet presAssocID="{01BF5BB1-69D9-447F-820B-F8E93FA7DB25}" presName="sp" presStyleCnt="0"/>
      <dgm:spPr/>
    </dgm:pt>
    <dgm:pt modelId="{6174BFD7-5211-4C5C-B008-968C74ADEFBA}" type="pres">
      <dgm:prSet presAssocID="{5AD03445-1FF6-45D1-B152-D72BC36DC19E}" presName="linNode" presStyleCnt="0"/>
      <dgm:spPr/>
    </dgm:pt>
    <dgm:pt modelId="{45C5BB90-B620-4CE0-B1BF-D63BAD0E4FEA}" type="pres">
      <dgm:prSet presAssocID="{5AD03445-1FF6-45D1-B152-D72BC36DC19E}" presName="parentText" presStyleLbl="node1" presStyleIdx="1" presStyleCnt="5">
        <dgm:presLayoutVars>
          <dgm:chMax val="1"/>
          <dgm:bulletEnabled val="1"/>
        </dgm:presLayoutVars>
      </dgm:prSet>
      <dgm:spPr/>
    </dgm:pt>
    <dgm:pt modelId="{224CB7B7-97E8-41C1-A737-DE9FAE4BDF3D}" type="pres">
      <dgm:prSet presAssocID="{5AD03445-1FF6-45D1-B152-D72BC36DC19E}" presName="descendantText" presStyleLbl="alignAccFollowNode1" presStyleIdx="1" presStyleCnt="5">
        <dgm:presLayoutVars>
          <dgm:bulletEnabled val="1"/>
        </dgm:presLayoutVars>
      </dgm:prSet>
      <dgm:spPr/>
    </dgm:pt>
    <dgm:pt modelId="{0DD0AFE6-EA71-47F2-99A2-08D27D22FBB1}" type="pres">
      <dgm:prSet presAssocID="{6096B98D-8F83-4C98-B967-23CE3BF2EA92}" presName="sp" presStyleCnt="0"/>
      <dgm:spPr/>
    </dgm:pt>
    <dgm:pt modelId="{CE180CDD-3CC9-4F70-8D08-6809AEA78036}" type="pres">
      <dgm:prSet presAssocID="{2B604CBA-8AF9-4480-8098-CF68DED34561}" presName="linNode" presStyleCnt="0"/>
      <dgm:spPr/>
    </dgm:pt>
    <dgm:pt modelId="{3827C86C-8BAB-4819-898C-4756B43868F3}" type="pres">
      <dgm:prSet presAssocID="{2B604CBA-8AF9-4480-8098-CF68DED34561}" presName="parentText" presStyleLbl="node1" presStyleIdx="2" presStyleCnt="5">
        <dgm:presLayoutVars>
          <dgm:chMax val="1"/>
          <dgm:bulletEnabled val="1"/>
        </dgm:presLayoutVars>
      </dgm:prSet>
      <dgm:spPr/>
    </dgm:pt>
    <dgm:pt modelId="{C6D5AA43-F3D5-494C-8AF2-E5905C9256F8}" type="pres">
      <dgm:prSet presAssocID="{2B604CBA-8AF9-4480-8098-CF68DED34561}" presName="descendantText" presStyleLbl="alignAccFollowNode1" presStyleIdx="2" presStyleCnt="5">
        <dgm:presLayoutVars>
          <dgm:bulletEnabled val="1"/>
        </dgm:presLayoutVars>
      </dgm:prSet>
      <dgm:spPr/>
    </dgm:pt>
    <dgm:pt modelId="{6D85BCEB-4371-4FDD-9382-66D7B83E6C54}" type="pres">
      <dgm:prSet presAssocID="{06BB4BD9-987F-41FB-ACF7-25E27B2CEAA1}" presName="sp" presStyleCnt="0"/>
      <dgm:spPr/>
    </dgm:pt>
    <dgm:pt modelId="{57792F89-CE4A-459D-8483-172856278E37}" type="pres">
      <dgm:prSet presAssocID="{9AA22C4B-8EA8-4B4D-A0BF-739B54CF4DFA}" presName="linNode" presStyleCnt="0"/>
      <dgm:spPr/>
    </dgm:pt>
    <dgm:pt modelId="{EFC733A2-DAF6-4CB5-9944-DE62A8F380A1}" type="pres">
      <dgm:prSet presAssocID="{9AA22C4B-8EA8-4B4D-A0BF-739B54CF4DFA}" presName="parentText" presStyleLbl="node1" presStyleIdx="3" presStyleCnt="5">
        <dgm:presLayoutVars>
          <dgm:chMax val="1"/>
          <dgm:bulletEnabled val="1"/>
        </dgm:presLayoutVars>
      </dgm:prSet>
      <dgm:spPr/>
    </dgm:pt>
    <dgm:pt modelId="{6FA94D58-5CAB-4AD6-B573-B77390584071}" type="pres">
      <dgm:prSet presAssocID="{9AA22C4B-8EA8-4B4D-A0BF-739B54CF4DFA}" presName="descendantText" presStyleLbl="alignAccFollowNode1" presStyleIdx="3" presStyleCnt="5">
        <dgm:presLayoutVars>
          <dgm:bulletEnabled val="1"/>
        </dgm:presLayoutVars>
      </dgm:prSet>
      <dgm:spPr/>
    </dgm:pt>
    <dgm:pt modelId="{AB7BEF31-C888-4136-A464-EA88F11CE98F}" type="pres">
      <dgm:prSet presAssocID="{B3FA560E-B964-40DB-BCF4-24730CCDC675}" presName="sp" presStyleCnt="0"/>
      <dgm:spPr/>
    </dgm:pt>
    <dgm:pt modelId="{12E67EA5-3919-465D-9653-E86892FB63ED}" type="pres">
      <dgm:prSet presAssocID="{7B824BA9-B1FD-4A2F-84A7-5E7B9D569A34}" presName="linNode" presStyleCnt="0"/>
      <dgm:spPr/>
    </dgm:pt>
    <dgm:pt modelId="{E0A8ABB9-7BFE-4E92-9936-78DA778A6465}" type="pres">
      <dgm:prSet presAssocID="{7B824BA9-B1FD-4A2F-84A7-5E7B9D569A34}" presName="parentText" presStyleLbl="node1" presStyleIdx="4" presStyleCnt="5">
        <dgm:presLayoutVars>
          <dgm:chMax val="1"/>
          <dgm:bulletEnabled val="1"/>
        </dgm:presLayoutVars>
      </dgm:prSet>
      <dgm:spPr/>
    </dgm:pt>
    <dgm:pt modelId="{B36B02B8-8EEC-4D48-881D-4654C5C79B70}" type="pres">
      <dgm:prSet presAssocID="{7B824BA9-B1FD-4A2F-84A7-5E7B9D569A34}" presName="descendantText" presStyleLbl="alignAccFollowNode1" presStyleIdx="4" presStyleCnt="5">
        <dgm:presLayoutVars>
          <dgm:bulletEnabled val="1"/>
        </dgm:presLayoutVars>
      </dgm:prSet>
      <dgm:spPr/>
    </dgm:pt>
  </dgm:ptLst>
  <dgm:cxnLst>
    <dgm:cxn modelId="{9C90490C-3C5B-4EB7-AA7E-78D17E180802}" type="presOf" srcId="{CB07DCB0-2182-4A22-95D9-343D42392933}" destId="{21BC655F-A7B0-4B4B-8D69-EF73C43F786B}" srcOrd="0" destOrd="0" presId="urn:microsoft.com/office/officeart/2005/8/layout/vList5"/>
    <dgm:cxn modelId="{07C95B11-ABEB-44FF-AEBA-F6CA6C55E931}" type="presOf" srcId="{2B604CBA-8AF9-4480-8098-CF68DED34561}" destId="{3827C86C-8BAB-4819-898C-4756B43868F3}" srcOrd="0" destOrd="0" presId="urn:microsoft.com/office/officeart/2005/8/layout/vList5"/>
    <dgm:cxn modelId="{3A106217-289A-4EB5-BB02-09B2EA01C78A}" srcId="{07B527D3-5DC2-4189-ACB0-22F53BBC2E22}" destId="{44886056-76B7-482A-8EE7-AFB50A26CE56}" srcOrd="0" destOrd="0" parTransId="{32994D5E-162C-4DBA-BE94-E2FA81BEDF1F}" sibTransId="{01BF5BB1-69D9-447F-820B-F8E93FA7DB25}"/>
    <dgm:cxn modelId="{FB760F1F-6A0F-4FC0-B29E-EFF655910E1C}" type="presOf" srcId="{5AD03445-1FF6-45D1-B152-D72BC36DC19E}" destId="{45C5BB90-B620-4CE0-B1BF-D63BAD0E4FEA}" srcOrd="0" destOrd="0" presId="urn:microsoft.com/office/officeart/2005/8/layout/vList5"/>
    <dgm:cxn modelId="{BA97A338-B966-484C-B387-50A56D962E13}" type="presOf" srcId="{B032224B-D7F1-4C51-AD2D-11EE6C469E75}" destId="{6FA94D58-5CAB-4AD6-B573-B77390584071}" srcOrd="0" destOrd="0" presId="urn:microsoft.com/office/officeart/2005/8/layout/vList5"/>
    <dgm:cxn modelId="{ADF3653D-9B1B-4718-A858-94BA8A045FE7}" type="presOf" srcId="{44886056-76B7-482A-8EE7-AFB50A26CE56}" destId="{90739D82-304F-42FF-BD84-03F7D009B269}" srcOrd="0" destOrd="0" presId="urn:microsoft.com/office/officeart/2005/8/layout/vList5"/>
    <dgm:cxn modelId="{05A23943-7AAF-4EFB-B4DB-01B3E483C6A0}" srcId="{07B527D3-5DC2-4189-ACB0-22F53BBC2E22}" destId="{7B824BA9-B1FD-4A2F-84A7-5E7B9D569A34}" srcOrd="4" destOrd="0" parTransId="{58038353-3719-4CB5-A0D6-ECD7187528C6}" sibTransId="{461F4FA3-8C2E-4269-AE60-0E40864B27E6}"/>
    <dgm:cxn modelId="{201C676B-9B3E-4E1A-8BBB-57524EFDA0A2}" type="presOf" srcId="{B6769FB7-A913-41CF-BEB0-1AD6F961C5DF}" destId="{C6D5AA43-F3D5-494C-8AF2-E5905C9256F8}" srcOrd="0" destOrd="0" presId="urn:microsoft.com/office/officeart/2005/8/layout/vList5"/>
    <dgm:cxn modelId="{68C43A6F-94E6-45A2-9C18-553FA1727F71}" srcId="{2B604CBA-8AF9-4480-8098-CF68DED34561}" destId="{B6769FB7-A913-41CF-BEB0-1AD6F961C5DF}" srcOrd="0" destOrd="0" parTransId="{1290002D-F76A-4C91-8497-83FFFA9B8E31}" sibTransId="{3F7C7D44-AB03-49CF-8793-903D038481E2}"/>
    <dgm:cxn modelId="{0C31AC7D-2996-4A9D-890C-2EA451CFDF6D}" srcId="{5AD03445-1FF6-45D1-B152-D72BC36DC19E}" destId="{1ACA12DC-79E8-4EAE-898B-42D0AD012F02}" srcOrd="0" destOrd="0" parTransId="{32F33766-41B0-4831-83F5-D89E725AC6CF}" sibTransId="{D9EACC43-BB71-4C18-A363-219F3DE6E8F9}"/>
    <dgm:cxn modelId="{24CFC185-9FD8-4EE3-AC20-721D2CCED84F}" type="presOf" srcId="{9AA22C4B-8EA8-4B4D-A0BF-739B54CF4DFA}" destId="{EFC733A2-DAF6-4CB5-9944-DE62A8F380A1}" srcOrd="0" destOrd="0" presId="urn:microsoft.com/office/officeart/2005/8/layout/vList5"/>
    <dgm:cxn modelId="{F45D9F9D-FE9A-427D-AC96-B0ABF04759A7}" type="presOf" srcId="{7B824BA9-B1FD-4A2F-84A7-5E7B9D569A34}" destId="{E0A8ABB9-7BFE-4E92-9936-78DA778A6465}" srcOrd="0" destOrd="0" presId="urn:microsoft.com/office/officeart/2005/8/layout/vList5"/>
    <dgm:cxn modelId="{632E83C0-8931-40B1-9258-850950055518}" srcId="{07B527D3-5DC2-4189-ACB0-22F53BBC2E22}" destId="{5AD03445-1FF6-45D1-B152-D72BC36DC19E}" srcOrd="1" destOrd="0" parTransId="{76DC4E8C-46FF-48ED-96F0-6BD383378627}" sibTransId="{6096B98D-8F83-4C98-B967-23CE3BF2EA92}"/>
    <dgm:cxn modelId="{53DBC0C0-071C-40A0-AA2E-965FEE7057E1}" srcId="{07B527D3-5DC2-4189-ACB0-22F53BBC2E22}" destId="{2B604CBA-8AF9-4480-8098-CF68DED34561}" srcOrd="2" destOrd="0" parTransId="{5222EDDC-14E0-400D-A134-8828AFDEBD29}" sibTransId="{06BB4BD9-987F-41FB-ACF7-25E27B2CEAA1}"/>
    <dgm:cxn modelId="{576C1ECB-DECD-48FB-9224-B6D61EEA12C7}" srcId="{9AA22C4B-8EA8-4B4D-A0BF-739B54CF4DFA}" destId="{B032224B-D7F1-4C51-AD2D-11EE6C469E75}" srcOrd="0" destOrd="0" parTransId="{116E3C14-937C-4AA8-8E0B-A7A298DD4C3C}" sibTransId="{9FE3D699-8513-4142-8804-6896B9C14194}"/>
    <dgm:cxn modelId="{02E1C5D0-A509-4B35-9895-8C2CCAF6FF88}" type="presOf" srcId="{07B527D3-5DC2-4189-ACB0-22F53BBC2E22}" destId="{2EA2BDDE-A431-4E85-B8AE-274178517972}" srcOrd="0" destOrd="0" presId="urn:microsoft.com/office/officeart/2005/8/layout/vList5"/>
    <dgm:cxn modelId="{03811DD4-44A0-4713-9A42-E0A1E4D814ED}" type="presOf" srcId="{1ACA12DC-79E8-4EAE-898B-42D0AD012F02}" destId="{224CB7B7-97E8-41C1-A737-DE9FAE4BDF3D}" srcOrd="0" destOrd="0" presId="urn:microsoft.com/office/officeart/2005/8/layout/vList5"/>
    <dgm:cxn modelId="{CE3A6DD4-2D51-4998-8D41-BA61C641FBF3}" srcId="{7B824BA9-B1FD-4A2F-84A7-5E7B9D569A34}" destId="{65A2D424-08DE-40BE-948E-2C32AC11E35A}" srcOrd="0" destOrd="0" parTransId="{B8D3CCDE-DB8E-48EF-87FC-69881D946E19}" sibTransId="{6BFAA123-1C11-4AEC-AAA4-7B488D44FBF5}"/>
    <dgm:cxn modelId="{E0455FD8-4274-459C-BAA1-D3EFA8A4F9A8}" srcId="{07B527D3-5DC2-4189-ACB0-22F53BBC2E22}" destId="{9AA22C4B-8EA8-4B4D-A0BF-739B54CF4DFA}" srcOrd="3" destOrd="0" parTransId="{FE40C78B-B25A-401D-AAD8-022B1E02498C}" sibTransId="{B3FA560E-B964-40DB-BCF4-24730CCDC675}"/>
    <dgm:cxn modelId="{83CFDCF3-8D98-4E97-8035-1ED3EA12819B}" type="presOf" srcId="{65A2D424-08DE-40BE-948E-2C32AC11E35A}" destId="{B36B02B8-8EEC-4D48-881D-4654C5C79B70}" srcOrd="0" destOrd="0" presId="urn:microsoft.com/office/officeart/2005/8/layout/vList5"/>
    <dgm:cxn modelId="{3C620BFC-443B-4F7F-A223-3AF3788DDB03}" srcId="{44886056-76B7-482A-8EE7-AFB50A26CE56}" destId="{CB07DCB0-2182-4A22-95D9-343D42392933}" srcOrd="0" destOrd="0" parTransId="{D2DC1800-E6EB-474B-BABC-6D2BBAD61B61}" sibTransId="{52436D2E-D8E1-4FFB-BECA-2E89A1203F7F}"/>
    <dgm:cxn modelId="{16AFCD90-D0B3-45E7-A85A-DFB8F1797DAC}" type="presParOf" srcId="{2EA2BDDE-A431-4E85-B8AE-274178517972}" destId="{0D38FD04-DC88-4D6C-B7BC-C2751189A858}" srcOrd="0" destOrd="0" presId="urn:microsoft.com/office/officeart/2005/8/layout/vList5"/>
    <dgm:cxn modelId="{A5E39869-A9AF-4775-811A-172DB7D11A03}" type="presParOf" srcId="{0D38FD04-DC88-4D6C-B7BC-C2751189A858}" destId="{90739D82-304F-42FF-BD84-03F7D009B269}" srcOrd="0" destOrd="0" presId="urn:microsoft.com/office/officeart/2005/8/layout/vList5"/>
    <dgm:cxn modelId="{EF48BA59-0ECE-41F6-8018-0E0024568B18}" type="presParOf" srcId="{0D38FD04-DC88-4D6C-B7BC-C2751189A858}" destId="{21BC655F-A7B0-4B4B-8D69-EF73C43F786B}" srcOrd="1" destOrd="0" presId="urn:microsoft.com/office/officeart/2005/8/layout/vList5"/>
    <dgm:cxn modelId="{CAE5B3CF-57A8-4B08-ABD0-077B5C978C68}" type="presParOf" srcId="{2EA2BDDE-A431-4E85-B8AE-274178517972}" destId="{41C7773D-47F6-4116-9C57-8C59ECD7685D}" srcOrd="1" destOrd="0" presId="urn:microsoft.com/office/officeart/2005/8/layout/vList5"/>
    <dgm:cxn modelId="{F3381644-A86B-4F87-B1F7-148FCEE07A8B}" type="presParOf" srcId="{2EA2BDDE-A431-4E85-B8AE-274178517972}" destId="{6174BFD7-5211-4C5C-B008-968C74ADEFBA}" srcOrd="2" destOrd="0" presId="urn:microsoft.com/office/officeart/2005/8/layout/vList5"/>
    <dgm:cxn modelId="{6E4F82A9-39AE-4A0E-B759-D77E4D0D922B}" type="presParOf" srcId="{6174BFD7-5211-4C5C-B008-968C74ADEFBA}" destId="{45C5BB90-B620-4CE0-B1BF-D63BAD0E4FEA}" srcOrd="0" destOrd="0" presId="urn:microsoft.com/office/officeart/2005/8/layout/vList5"/>
    <dgm:cxn modelId="{73320619-5A05-42E9-8A85-48A57C0F82CB}" type="presParOf" srcId="{6174BFD7-5211-4C5C-B008-968C74ADEFBA}" destId="{224CB7B7-97E8-41C1-A737-DE9FAE4BDF3D}" srcOrd="1" destOrd="0" presId="urn:microsoft.com/office/officeart/2005/8/layout/vList5"/>
    <dgm:cxn modelId="{46187049-C47D-4ADA-A9FE-5CFEF606A14A}" type="presParOf" srcId="{2EA2BDDE-A431-4E85-B8AE-274178517972}" destId="{0DD0AFE6-EA71-47F2-99A2-08D27D22FBB1}" srcOrd="3" destOrd="0" presId="urn:microsoft.com/office/officeart/2005/8/layout/vList5"/>
    <dgm:cxn modelId="{43185A89-C29E-4C17-ADC0-541803D0399B}" type="presParOf" srcId="{2EA2BDDE-A431-4E85-B8AE-274178517972}" destId="{CE180CDD-3CC9-4F70-8D08-6809AEA78036}" srcOrd="4" destOrd="0" presId="urn:microsoft.com/office/officeart/2005/8/layout/vList5"/>
    <dgm:cxn modelId="{785BBC63-06C6-472B-A3C2-4A63BD2DAAAD}" type="presParOf" srcId="{CE180CDD-3CC9-4F70-8D08-6809AEA78036}" destId="{3827C86C-8BAB-4819-898C-4756B43868F3}" srcOrd="0" destOrd="0" presId="urn:microsoft.com/office/officeart/2005/8/layout/vList5"/>
    <dgm:cxn modelId="{154CE6F4-C990-4CBE-8A8A-E36F7DE73508}" type="presParOf" srcId="{CE180CDD-3CC9-4F70-8D08-6809AEA78036}" destId="{C6D5AA43-F3D5-494C-8AF2-E5905C9256F8}" srcOrd="1" destOrd="0" presId="urn:microsoft.com/office/officeart/2005/8/layout/vList5"/>
    <dgm:cxn modelId="{015BE1BB-7655-462C-A94A-B6559F2526AA}" type="presParOf" srcId="{2EA2BDDE-A431-4E85-B8AE-274178517972}" destId="{6D85BCEB-4371-4FDD-9382-66D7B83E6C54}" srcOrd="5" destOrd="0" presId="urn:microsoft.com/office/officeart/2005/8/layout/vList5"/>
    <dgm:cxn modelId="{3B8299AC-EC13-4F89-B797-315B6E8B09EE}" type="presParOf" srcId="{2EA2BDDE-A431-4E85-B8AE-274178517972}" destId="{57792F89-CE4A-459D-8483-172856278E37}" srcOrd="6" destOrd="0" presId="urn:microsoft.com/office/officeart/2005/8/layout/vList5"/>
    <dgm:cxn modelId="{F43F3A52-0F0E-445F-BEE9-210D2FDA7BDC}" type="presParOf" srcId="{57792F89-CE4A-459D-8483-172856278E37}" destId="{EFC733A2-DAF6-4CB5-9944-DE62A8F380A1}" srcOrd="0" destOrd="0" presId="urn:microsoft.com/office/officeart/2005/8/layout/vList5"/>
    <dgm:cxn modelId="{3881874C-90AE-41CA-94C3-46F4DB75870B}" type="presParOf" srcId="{57792F89-CE4A-459D-8483-172856278E37}" destId="{6FA94D58-5CAB-4AD6-B573-B77390584071}" srcOrd="1" destOrd="0" presId="urn:microsoft.com/office/officeart/2005/8/layout/vList5"/>
    <dgm:cxn modelId="{D1763F1B-F5BB-4266-8EB3-C59A34036E8F}" type="presParOf" srcId="{2EA2BDDE-A431-4E85-B8AE-274178517972}" destId="{AB7BEF31-C888-4136-A464-EA88F11CE98F}" srcOrd="7" destOrd="0" presId="urn:microsoft.com/office/officeart/2005/8/layout/vList5"/>
    <dgm:cxn modelId="{61EDA1D9-BCE5-487C-B8C4-3CDE65CB99B6}" type="presParOf" srcId="{2EA2BDDE-A431-4E85-B8AE-274178517972}" destId="{12E67EA5-3919-465D-9653-E86892FB63ED}" srcOrd="8" destOrd="0" presId="urn:microsoft.com/office/officeart/2005/8/layout/vList5"/>
    <dgm:cxn modelId="{529451B4-D703-4876-BC63-E3AE0AC5151C}" type="presParOf" srcId="{12E67EA5-3919-465D-9653-E86892FB63ED}" destId="{E0A8ABB9-7BFE-4E92-9936-78DA778A6465}" srcOrd="0" destOrd="0" presId="urn:microsoft.com/office/officeart/2005/8/layout/vList5"/>
    <dgm:cxn modelId="{62F69C8E-B671-46F1-B97E-5E1193A0E13E}" type="presParOf" srcId="{12E67EA5-3919-465D-9653-E86892FB63ED}" destId="{B36B02B8-8EEC-4D48-881D-4654C5C79B7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CD7766-E5D1-4A20-A7A0-CFFA924EE91E}">
      <dsp:nvSpPr>
        <dsp:cNvPr id="0" name=""/>
        <dsp:cNvSpPr/>
      </dsp:nvSpPr>
      <dsp:spPr>
        <a:xfrm>
          <a:off x="0" y="1093330"/>
          <a:ext cx="10334171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0FD189-3133-46C7-9297-13D562010FE7}">
      <dsp:nvSpPr>
        <dsp:cNvPr id="0" name=""/>
        <dsp:cNvSpPr/>
      </dsp:nvSpPr>
      <dsp:spPr>
        <a:xfrm>
          <a:off x="491478" y="85686"/>
          <a:ext cx="9839195" cy="1229044"/>
        </a:xfrm>
        <a:prstGeom prst="roundRect">
          <a:avLst/>
        </a:prstGeom>
        <a:solidFill>
          <a:schemeClr val="lt1"/>
        </a:solidFill>
        <a:ln w="15875" cap="rnd" cmpd="sng" algn="ctr">
          <a:solidFill>
            <a:schemeClr val="accent6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273425" tIns="0" rIns="273425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Times New Roman" pitchFamily="18" charset="0"/>
              <a:cs typeface="Times New Roman" pitchFamily="18" charset="0"/>
            </a:rPr>
            <a:t>Multidimensional Personality or Robot Person</a:t>
          </a:r>
        </a:p>
      </dsp:txBody>
      <dsp:txXfrm>
        <a:off x="551475" y="145683"/>
        <a:ext cx="9719201" cy="1109050"/>
      </dsp:txXfrm>
    </dsp:sp>
    <dsp:sp modelId="{743DAF9A-EEF1-4215-8BEF-618559DF6E85}">
      <dsp:nvSpPr>
        <dsp:cNvPr id="0" name=""/>
        <dsp:cNvSpPr/>
      </dsp:nvSpPr>
      <dsp:spPr>
        <a:xfrm>
          <a:off x="0" y="3331797"/>
          <a:ext cx="10334171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157B4E-26C4-4594-A1D6-236E2097D4DF}">
      <dsp:nvSpPr>
        <dsp:cNvPr id="0" name=""/>
        <dsp:cNvSpPr/>
      </dsp:nvSpPr>
      <dsp:spPr>
        <a:xfrm>
          <a:off x="491478" y="1552330"/>
          <a:ext cx="9839195" cy="2000867"/>
        </a:xfrm>
        <a:prstGeom prst="roundRect">
          <a:avLst/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73425" tIns="0" rIns="273425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effectLst/>
              <a:latin typeface="Times New Roman" pitchFamily="18" charset="0"/>
              <a:cs typeface="Times New Roman" pitchFamily="18" charset="0"/>
            </a:rPr>
            <a:t>“If you can have a </a:t>
          </a:r>
          <a:r>
            <a:rPr lang="en-US" sz="1800" b="1" i="0" kern="1200" dirty="0">
              <a:effectLst/>
              <a:latin typeface="Times New Roman" pitchFamily="18" charset="0"/>
              <a:cs typeface="Times New Roman" pitchFamily="18" charset="0"/>
            </a:rPr>
            <a:t>selfish business</a:t>
          </a:r>
          <a:r>
            <a:rPr lang="en-US" sz="1800" b="0" i="0" kern="1200" dirty="0">
              <a:effectLst/>
              <a:latin typeface="Times New Roman" pitchFamily="18" charset="0"/>
              <a:cs typeface="Times New Roman" pitchFamily="18" charset="0"/>
            </a:rPr>
            <a:t>, you can also have a business based on </a:t>
          </a:r>
          <a:r>
            <a:rPr lang="en-US" sz="1800" b="1" i="0" kern="1200" dirty="0">
              <a:effectLst/>
              <a:latin typeface="Times New Roman" pitchFamily="18" charset="0"/>
              <a:cs typeface="Times New Roman" pitchFamily="18" charset="0"/>
            </a:rPr>
            <a:t>selflessness </a:t>
          </a:r>
          <a:r>
            <a:rPr lang="en-US" sz="1800" b="0" i="0" kern="1200" dirty="0">
              <a:effectLst/>
              <a:latin typeface="Times New Roman" pitchFamily="18" charset="0"/>
              <a:cs typeface="Times New Roman" pitchFamily="18" charset="0"/>
            </a:rPr>
            <a:t>where you are not interested in </a:t>
          </a:r>
          <a:r>
            <a:rPr lang="en-US" sz="1800" b="1" i="0" kern="1200" dirty="0">
              <a:effectLst/>
              <a:latin typeface="Times New Roman" pitchFamily="18" charset="0"/>
              <a:cs typeface="Times New Roman" pitchFamily="18" charset="0"/>
            </a:rPr>
            <a:t>personal benefit but a collective benefit </a:t>
          </a:r>
          <a:r>
            <a:rPr lang="en-US" sz="1800" b="0" i="0" kern="1200" dirty="0">
              <a:effectLst/>
              <a:latin typeface="Times New Roman" pitchFamily="18" charset="0"/>
              <a:cs typeface="Times New Roman" pitchFamily="18" charset="0"/>
            </a:rPr>
            <a:t>for the world. </a:t>
          </a:r>
        </a:p>
      </dsp:txBody>
      <dsp:txXfrm>
        <a:off x="589152" y="1650004"/>
        <a:ext cx="9643847" cy="1805519"/>
      </dsp:txXfrm>
    </dsp:sp>
    <dsp:sp modelId="{6F89F8CE-D31F-44A3-BE04-41F46377B412}">
      <dsp:nvSpPr>
        <dsp:cNvPr id="0" name=""/>
        <dsp:cNvSpPr/>
      </dsp:nvSpPr>
      <dsp:spPr>
        <a:xfrm>
          <a:off x="0" y="4882330"/>
          <a:ext cx="10334171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3FF154-0E68-4AD7-8711-13034A03A34A}">
      <dsp:nvSpPr>
        <dsp:cNvPr id="0" name=""/>
        <dsp:cNvSpPr/>
      </dsp:nvSpPr>
      <dsp:spPr>
        <a:xfrm>
          <a:off x="491478" y="3790797"/>
          <a:ext cx="9839195" cy="1312932"/>
        </a:xfrm>
        <a:prstGeom prst="roundRect">
          <a:avLst/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73425" tIns="0" rIns="273425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effectLst/>
              <a:latin typeface="Times New Roman" pitchFamily="18" charset="0"/>
              <a:cs typeface="Times New Roman" pitchFamily="18" charset="0"/>
            </a:rPr>
            <a:t>The conventional banking system had been reluctant to give credit to those who were too poor to provide any form of guarantee.</a:t>
          </a:r>
        </a:p>
      </dsp:txBody>
      <dsp:txXfrm>
        <a:off x="555570" y="3854889"/>
        <a:ext cx="9711011" cy="1184748"/>
      </dsp:txXfrm>
    </dsp:sp>
    <dsp:sp modelId="{DA159491-91E0-47FA-A8FB-28C16D1FDD42}">
      <dsp:nvSpPr>
        <dsp:cNvPr id="0" name=""/>
        <dsp:cNvSpPr/>
      </dsp:nvSpPr>
      <dsp:spPr>
        <a:xfrm>
          <a:off x="0" y="6394313"/>
          <a:ext cx="10334171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588D0B-9AB0-4CB5-94B6-5D98ABFAAD59}">
      <dsp:nvSpPr>
        <dsp:cNvPr id="0" name=""/>
        <dsp:cNvSpPr/>
      </dsp:nvSpPr>
      <dsp:spPr>
        <a:xfrm>
          <a:off x="491478" y="5341330"/>
          <a:ext cx="9839195" cy="1274382"/>
        </a:xfrm>
        <a:prstGeom prst="roundRect">
          <a:avLst/>
        </a:prstGeom>
        <a:solidFill>
          <a:schemeClr val="lt1"/>
        </a:solidFill>
        <a:ln w="15875" cap="rnd" cmpd="sng" algn="ctr">
          <a:solidFill>
            <a:schemeClr val="accent6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273425" tIns="0" rIns="273425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 dirty="0">
              <a:effectLst/>
              <a:latin typeface="Times New Roman" pitchFamily="18" charset="0"/>
              <a:cs typeface="Times New Roman" pitchFamily="18" charset="0"/>
            </a:rPr>
            <a:t>The first loans he issued had a value of $27 (£14.50) (Rs. </a:t>
          </a:r>
          <a:r>
            <a:rPr lang="en-US" sz="1800" b="1" kern="1200" dirty="0">
              <a:effectLst/>
              <a:latin typeface="Times New Roman" pitchFamily="18" charset="0"/>
              <a:cs typeface="Times New Roman" pitchFamily="18" charset="0"/>
            </a:rPr>
            <a:t>2000  - 2500/)</a:t>
          </a:r>
          <a:r>
            <a:rPr lang="en-US" sz="1800" b="1" i="0" kern="1200" dirty="0">
              <a:effectLst/>
              <a:latin typeface="Times New Roman" pitchFamily="18" charset="0"/>
              <a:cs typeface="Times New Roman" pitchFamily="18" charset="0"/>
            </a:rPr>
            <a:t>. Their recipients were 42 women from the village of </a:t>
          </a:r>
          <a:r>
            <a:rPr lang="en-US" sz="1800" b="1" i="0" kern="1200" dirty="0" err="1">
              <a:effectLst/>
              <a:latin typeface="Times New Roman" pitchFamily="18" charset="0"/>
              <a:cs typeface="Times New Roman" pitchFamily="18" charset="0"/>
            </a:rPr>
            <a:t>Jobra</a:t>
          </a:r>
          <a:r>
            <a:rPr lang="en-US" sz="1800" b="1" i="0" kern="1200" dirty="0">
              <a:effectLst/>
              <a:latin typeface="Times New Roman" pitchFamily="18" charset="0"/>
              <a:cs typeface="Times New Roman" pitchFamily="18" charset="0"/>
            </a:rPr>
            <a:t>, near the university. </a:t>
          </a:r>
        </a:p>
      </dsp:txBody>
      <dsp:txXfrm>
        <a:off x="553688" y="5403540"/>
        <a:ext cx="9714775" cy="11499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E0D2C8-94E2-4CC9-A003-6C0ABC8C2818}">
      <dsp:nvSpPr>
        <dsp:cNvPr id="0" name=""/>
        <dsp:cNvSpPr/>
      </dsp:nvSpPr>
      <dsp:spPr>
        <a:xfrm>
          <a:off x="0" y="207334"/>
          <a:ext cx="10929257" cy="131274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76200" dist="38100" dir="5400000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 prst="hardEdg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>
              <a:effectLst/>
            </a:rPr>
            <a:t>The course consists of 9 Modules of 1 hour each  to be conducted 5 days a week. </a:t>
          </a:r>
          <a:endParaRPr lang="en-US" sz="3300" kern="1200" dirty="0"/>
        </a:p>
      </dsp:txBody>
      <dsp:txXfrm>
        <a:off x="64083" y="271417"/>
        <a:ext cx="10801091" cy="1184574"/>
      </dsp:txXfrm>
    </dsp:sp>
    <dsp:sp modelId="{4381C4E3-18B4-4CD0-A7FA-DF80F9C0CD59}">
      <dsp:nvSpPr>
        <dsp:cNvPr id="0" name=""/>
        <dsp:cNvSpPr/>
      </dsp:nvSpPr>
      <dsp:spPr>
        <a:xfrm>
          <a:off x="0" y="1615115"/>
          <a:ext cx="10929257" cy="131274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76200" dist="38100" dir="5400000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 prst="hardEdg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>
              <a:effectLst/>
            </a:rPr>
            <a:t>Assessment will be done on the basis of performance in the examination conducted at the completion of every Module.</a:t>
          </a:r>
          <a:endParaRPr lang="en-US" sz="3300" b="1" kern="1200" dirty="0">
            <a:effectLst/>
          </a:endParaRPr>
        </a:p>
      </dsp:txBody>
      <dsp:txXfrm>
        <a:off x="64083" y="1679198"/>
        <a:ext cx="10801091" cy="1184574"/>
      </dsp:txXfrm>
    </dsp:sp>
    <dsp:sp modelId="{A74C27FD-77ED-48EC-875C-B8C0035B2591}">
      <dsp:nvSpPr>
        <dsp:cNvPr id="0" name=""/>
        <dsp:cNvSpPr/>
      </dsp:nvSpPr>
      <dsp:spPr>
        <a:xfrm>
          <a:off x="0" y="3022895"/>
          <a:ext cx="10929257" cy="131274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76200" dist="38100" dir="5400000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 prst="hardEdg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>
              <a:effectLst/>
            </a:rPr>
            <a:t>On successful completion of the course an Online Certificate will also be issued duly signed by the College Authorities</a:t>
          </a:r>
          <a:endParaRPr lang="en-US" sz="3300" b="1" kern="1200" dirty="0">
            <a:effectLst/>
          </a:endParaRPr>
        </a:p>
      </dsp:txBody>
      <dsp:txXfrm>
        <a:off x="64083" y="3086978"/>
        <a:ext cx="10801091" cy="118457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97600B-7103-4643-A5C3-2A23E7BCE16B}">
      <dsp:nvSpPr>
        <dsp:cNvPr id="0" name=""/>
        <dsp:cNvSpPr/>
      </dsp:nvSpPr>
      <dsp:spPr>
        <a:xfrm rot="5400000">
          <a:off x="7117400" y="-2939988"/>
          <a:ext cx="1043516" cy="7189796"/>
        </a:xfrm>
        <a:prstGeom prst="round2SameRect">
          <a:avLst/>
        </a:prstGeom>
        <a:solidFill>
          <a:schemeClr val="tx2">
            <a:lumMod val="90000"/>
            <a:alpha val="9000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Social Business and its Objectives,  Dr. Neetu Sharma, Dean, Dept. of Com.&amp; Management.</a:t>
          </a:r>
          <a:endParaRPr lang="en-US" sz="1800" kern="1200" dirty="0">
            <a:solidFill>
              <a:schemeClr val="bg1"/>
            </a:solidFill>
          </a:endParaRPr>
        </a:p>
      </dsp:txBody>
      <dsp:txXfrm rot="-5400000">
        <a:off x="4044260" y="184092"/>
        <a:ext cx="7138856" cy="941636"/>
      </dsp:txXfrm>
    </dsp:sp>
    <dsp:sp modelId="{26C988E4-0203-45F4-B613-195DB89D61A9}">
      <dsp:nvSpPr>
        <dsp:cNvPr id="0" name=""/>
        <dsp:cNvSpPr/>
      </dsp:nvSpPr>
      <dsp:spPr>
        <a:xfrm>
          <a:off x="0" y="2711"/>
          <a:ext cx="4044260" cy="13043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Module 1</a:t>
          </a:r>
          <a:endParaRPr lang="en-US" sz="2400" kern="1200" dirty="0">
            <a:solidFill>
              <a:schemeClr val="bg1"/>
            </a:solidFill>
          </a:endParaRPr>
        </a:p>
      </dsp:txBody>
      <dsp:txXfrm>
        <a:off x="63675" y="66386"/>
        <a:ext cx="3916910" cy="1177045"/>
      </dsp:txXfrm>
    </dsp:sp>
    <dsp:sp modelId="{1CD2BB9B-83C0-467F-B7E2-5097572003D5}">
      <dsp:nvSpPr>
        <dsp:cNvPr id="0" name=""/>
        <dsp:cNvSpPr/>
      </dsp:nvSpPr>
      <dsp:spPr>
        <a:xfrm rot="5400000">
          <a:off x="7117400" y="-1570372"/>
          <a:ext cx="1043516" cy="7189796"/>
        </a:xfrm>
        <a:prstGeom prst="round2SameRect">
          <a:avLst/>
        </a:prstGeom>
        <a:solidFill>
          <a:schemeClr val="tx2">
            <a:lumMod val="90000"/>
            <a:alpha val="9000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Classification of Social Business, Dr. </a:t>
          </a:r>
          <a:r>
            <a:rPr lang="en-US" sz="1800" b="1" kern="1200" dirty="0" err="1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Vibha</a:t>
          </a:r>
          <a:r>
            <a:rPr lang="en-US" sz="1800" b="1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b="1" kern="1200" dirty="0" err="1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Thakur</a:t>
          </a:r>
          <a:r>
            <a:rPr lang="en-US" sz="1800" b="1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, Director. Training and Placement Asst. Prof. Dept. of Computer Science.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800" b="1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	</a:t>
          </a:r>
          <a:endParaRPr lang="en-US" sz="1800" b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4044260" y="1553708"/>
        <a:ext cx="7138856" cy="941636"/>
      </dsp:txXfrm>
    </dsp:sp>
    <dsp:sp modelId="{1F922FD1-E19A-47E4-A7BB-2387EE2EDE43}">
      <dsp:nvSpPr>
        <dsp:cNvPr id="0" name=""/>
        <dsp:cNvSpPr/>
      </dsp:nvSpPr>
      <dsp:spPr>
        <a:xfrm>
          <a:off x="0" y="1372327"/>
          <a:ext cx="4044260" cy="13043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Module 2</a:t>
          </a:r>
        </a:p>
      </dsp:txBody>
      <dsp:txXfrm>
        <a:off x="63675" y="1436002"/>
        <a:ext cx="3916910" cy="1177045"/>
      </dsp:txXfrm>
    </dsp:sp>
    <dsp:sp modelId="{65268587-0199-4753-B58A-DBDD04C2CCDA}">
      <dsp:nvSpPr>
        <dsp:cNvPr id="0" name=""/>
        <dsp:cNvSpPr/>
      </dsp:nvSpPr>
      <dsp:spPr>
        <a:xfrm rot="5400000">
          <a:off x="7117400" y="-200756"/>
          <a:ext cx="1043516" cy="7189796"/>
        </a:xfrm>
        <a:prstGeom prst="round2SameRect">
          <a:avLst/>
        </a:prstGeom>
        <a:solidFill>
          <a:schemeClr val="tx2">
            <a:lumMod val="90000"/>
            <a:alpha val="9000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Understanding </a:t>
          </a:r>
          <a:r>
            <a:rPr lang="en-US" sz="1800" b="1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Social Business, Dr. </a:t>
          </a:r>
          <a:r>
            <a:rPr lang="en-US" sz="1800" b="1" kern="1200" dirty="0" err="1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Priyanka</a:t>
          </a:r>
          <a:r>
            <a:rPr lang="en-US" sz="1800" b="1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b="1" kern="1200" dirty="0" err="1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Kurup</a:t>
          </a:r>
          <a:r>
            <a:rPr lang="en-US" sz="1800" b="1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, Asst. Prof. Dept. of Com.&amp; Management.</a:t>
          </a:r>
        </a:p>
      </dsp:txBody>
      <dsp:txXfrm rot="-5400000">
        <a:off x="4044260" y="2923324"/>
        <a:ext cx="7138856" cy="941636"/>
      </dsp:txXfrm>
    </dsp:sp>
    <dsp:sp modelId="{93E19582-EADB-45F0-B8A8-AD1B55C195BF}">
      <dsp:nvSpPr>
        <dsp:cNvPr id="0" name=""/>
        <dsp:cNvSpPr/>
      </dsp:nvSpPr>
      <dsp:spPr>
        <a:xfrm>
          <a:off x="0" y="2741943"/>
          <a:ext cx="4044260" cy="13043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Module 3</a:t>
          </a:r>
        </a:p>
      </dsp:txBody>
      <dsp:txXfrm>
        <a:off x="63675" y="2805618"/>
        <a:ext cx="3916910" cy="1177045"/>
      </dsp:txXfrm>
    </dsp:sp>
    <dsp:sp modelId="{946AD2DC-D7FB-4F6C-BD2A-8EB713AF5313}">
      <dsp:nvSpPr>
        <dsp:cNvPr id="0" name=""/>
        <dsp:cNvSpPr/>
      </dsp:nvSpPr>
      <dsp:spPr>
        <a:xfrm rot="5400000">
          <a:off x="7117400" y="1168858"/>
          <a:ext cx="1043516" cy="7189796"/>
        </a:xfrm>
        <a:prstGeom prst="round2SameRect">
          <a:avLst/>
        </a:prstGeom>
        <a:solidFill>
          <a:schemeClr val="tx2">
            <a:lumMod val="90000"/>
            <a:alpha val="9000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Intensive study for the Evolution of Social Business, Dr. </a:t>
          </a:r>
          <a:r>
            <a:rPr lang="en-US" sz="1800" b="1" kern="1200" dirty="0" err="1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Kalpana</a:t>
          </a:r>
          <a:r>
            <a:rPr lang="en-US" sz="1800" b="1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Jain, Asst. Prof. Dept. of Physiotherapy</a:t>
          </a:r>
        </a:p>
      </dsp:txBody>
      <dsp:txXfrm rot="-5400000">
        <a:off x="4044260" y="4292938"/>
        <a:ext cx="7138856" cy="941636"/>
      </dsp:txXfrm>
    </dsp:sp>
    <dsp:sp modelId="{A936D142-7A98-46C3-9D74-F66FF75C4A03}">
      <dsp:nvSpPr>
        <dsp:cNvPr id="0" name=""/>
        <dsp:cNvSpPr/>
      </dsp:nvSpPr>
      <dsp:spPr>
        <a:xfrm>
          <a:off x="0" y="4111559"/>
          <a:ext cx="4044260" cy="13043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Module 4</a:t>
          </a:r>
        </a:p>
      </dsp:txBody>
      <dsp:txXfrm>
        <a:off x="63675" y="4175234"/>
        <a:ext cx="3916910" cy="117704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BC655F-A7B0-4B4B-8D69-EF73C43F786B}">
      <dsp:nvSpPr>
        <dsp:cNvPr id="0" name=""/>
        <dsp:cNvSpPr/>
      </dsp:nvSpPr>
      <dsp:spPr>
        <a:xfrm rot="5400000">
          <a:off x="7193094" y="-3058015"/>
          <a:ext cx="832908" cy="716192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Exploration </a:t>
          </a:r>
          <a:r>
            <a:rPr lang="en-US" sz="1800" b="1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and Implementation for Social Business Idea, Dr. </a:t>
          </a:r>
          <a:r>
            <a:rPr lang="en-US" sz="1800" b="1" kern="1200" dirty="0" err="1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Ruchi</a:t>
          </a:r>
          <a:r>
            <a:rPr lang="en-US" sz="1800" b="1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b="1" kern="1200" dirty="0" err="1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Dubey</a:t>
          </a:r>
          <a:r>
            <a:rPr lang="en-US" sz="1800" b="1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Sharma, Asst. Prof. Dept. of Chemistry</a:t>
          </a:r>
          <a:endParaRPr lang="en-US" sz="1800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4028585" y="147153"/>
        <a:ext cx="7121269" cy="751590"/>
      </dsp:txXfrm>
    </dsp:sp>
    <dsp:sp modelId="{90739D82-304F-42FF-BD84-03F7D009B269}">
      <dsp:nvSpPr>
        <dsp:cNvPr id="0" name=""/>
        <dsp:cNvSpPr/>
      </dsp:nvSpPr>
      <dsp:spPr>
        <a:xfrm>
          <a:off x="0" y="2381"/>
          <a:ext cx="4028584" cy="10411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Module 5 </a:t>
          </a:r>
          <a:endParaRPr lang="en-US" sz="2400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0824" y="53205"/>
        <a:ext cx="3926936" cy="939487"/>
      </dsp:txXfrm>
    </dsp:sp>
    <dsp:sp modelId="{224CB7B7-97E8-41C1-A737-DE9FAE4BDF3D}">
      <dsp:nvSpPr>
        <dsp:cNvPr id="0" name=""/>
        <dsp:cNvSpPr/>
      </dsp:nvSpPr>
      <dsp:spPr>
        <a:xfrm rot="5400000">
          <a:off x="7193094" y="-1964822"/>
          <a:ext cx="832908" cy="716192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Roadmap of Social Business , Dr. </a:t>
          </a:r>
          <a:r>
            <a:rPr lang="en-US" sz="1800" b="1" kern="1200" dirty="0" err="1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Suparna</a:t>
          </a:r>
          <a:r>
            <a:rPr lang="en-US" sz="1800" b="1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Ghosh, Dean, Life Sciences and Head, Dept. of Chemistry.</a:t>
          </a:r>
        </a:p>
      </dsp:txBody>
      <dsp:txXfrm rot="-5400000">
        <a:off x="4028585" y="1240346"/>
        <a:ext cx="7121269" cy="751590"/>
      </dsp:txXfrm>
    </dsp:sp>
    <dsp:sp modelId="{45C5BB90-B620-4CE0-B1BF-D63BAD0E4FEA}">
      <dsp:nvSpPr>
        <dsp:cNvPr id="0" name=""/>
        <dsp:cNvSpPr/>
      </dsp:nvSpPr>
      <dsp:spPr>
        <a:xfrm>
          <a:off x="0" y="1095573"/>
          <a:ext cx="4028584" cy="10411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Module 6 </a:t>
          </a:r>
        </a:p>
      </dsp:txBody>
      <dsp:txXfrm>
        <a:off x="50824" y="1146397"/>
        <a:ext cx="3926936" cy="939487"/>
      </dsp:txXfrm>
    </dsp:sp>
    <dsp:sp modelId="{C6D5AA43-F3D5-494C-8AF2-E5905C9256F8}">
      <dsp:nvSpPr>
        <dsp:cNvPr id="0" name=""/>
        <dsp:cNvSpPr/>
      </dsp:nvSpPr>
      <dsp:spPr>
        <a:xfrm rot="5400000">
          <a:off x="7193094" y="-871630"/>
          <a:ext cx="832908" cy="716192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Financial and Legal aspects of Social Business, Dr. </a:t>
          </a:r>
          <a:r>
            <a:rPr lang="en-US" sz="1800" b="1" kern="1200" dirty="0" err="1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Jaswinder</a:t>
          </a:r>
          <a:r>
            <a:rPr lang="en-US" sz="1800" b="1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Mehta, Head, Dept. of Botany.</a:t>
          </a:r>
        </a:p>
      </dsp:txBody>
      <dsp:txXfrm rot="-5400000">
        <a:off x="4028585" y="2333538"/>
        <a:ext cx="7121269" cy="751590"/>
      </dsp:txXfrm>
    </dsp:sp>
    <dsp:sp modelId="{3827C86C-8BAB-4819-898C-4756B43868F3}">
      <dsp:nvSpPr>
        <dsp:cNvPr id="0" name=""/>
        <dsp:cNvSpPr/>
      </dsp:nvSpPr>
      <dsp:spPr>
        <a:xfrm>
          <a:off x="0" y="2188765"/>
          <a:ext cx="4028584" cy="10411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Module 7 </a:t>
          </a:r>
        </a:p>
      </dsp:txBody>
      <dsp:txXfrm>
        <a:off x="50824" y="2239589"/>
        <a:ext cx="3926936" cy="939487"/>
      </dsp:txXfrm>
    </dsp:sp>
    <dsp:sp modelId="{6FA94D58-5CAB-4AD6-B573-B77390584071}">
      <dsp:nvSpPr>
        <dsp:cNvPr id="0" name=""/>
        <dsp:cNvSpPr/>
      </dsp:nvSpPr>
      <dsp:spPr>
        <a:xfrm rot="5400000">
          <a:off x="7193094" y="221561"/>
          <a:ext cx="832908" cy="716192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Investors, Investments and Social Business, Dr. Nikita </a:t>
          </a:r>
          <a:r>
            <a:rPr lang="en-US" sz="1800" b="1" kern="1200" dirty="0" err="1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Persai</a:t>
          </a:r>
          <a:r>
            <a:rPr lang="en-US" sz="1800" b="1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, Asst. Prof. Dept. of Physics</a:t>
          </a:r>
        </a:p>
      </dsp:txBody>
      <dsp:txXfrm rot="-5400000">
        <a:off x="4028585" y="3426730"/>
        <a:ext cx="7121269" cy="751590"/>
      </dsp:txXfrm>
    </dsp:sp>
    <dsp:sp modelId="{EFC733A2-DAF6-4CB5-9944-DE62A8F380A1}">
      <dsp:nvSpPr>
        <dsp:cNvPr id="0" name=""/>
        <dsp:cNvSpPr/>
      </dsp:nvSpPr>
      <dsp:spPr>
        <a:xfrm>
          <a:off x="0" y="3281958"/>
          <a:ext cx="4028584" cy="10411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Module 8 </a:t>
          </a:r>
        </a:p>
      </dsp:txBody>
      <dsp:txXfrm>
        <a:off x="50824" y="3332782"/>
        <a:ext cx="3926936" cy="939487"/>
      </dsp:txXfrm>
    </dsp:sp>
    <dsp:sp modelId="{B36B02B8-8EEC-4D48-881D-4654C5C79B70}">
      <dsp:nvSpPr>
        <dsp:cNvPr id="0" name=""/>
        <dsp:cNvSpPr/>
      </dsp:nvSpPr>
      <dsp:spPr>
        <a:xfrm rot="5400000">
          <a:off x="7193094" y="1314753"/>
          <a:ext cx="832908" cy="716192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Launching your Social Business, Dr. </a:t>
          </a:r>
          <a:r>
            <a:rPr lang="en-US" sz="1800" b="1" kern="1200" dirty="0" err="1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Reena</a:t>
          </a:r>
          <a:r>
            <a:rPr lang="en-US" sz="1800" b="1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Antony, Head, Dept. of Microbiology</a:t>
          </a:r>
        </a:p>
      </dsp:txBody>
      <dsp:txXfrm rot="-5400000">
        <a:off x="4028585" y="4519922"/>
        <a:ext cx="7121269" cy="751590"/>
      </dsp:txXfrm>
    </dsp:sp>
    <dsp:sp modelId="{E0A8ABB9-7BFE-4E92-9936-78DA778A6465}">
      <dsp:nvSpPr>
        <dsp:cNvPr id="0" name=""/>
        <dsp:cNvSpPr/>
      </dsp:nvSpPr>
      <dsp:spPr>
        <a:xfrm>
          <a:off x="0" y="4375150"/>
          <a:ext cx="4028584" cy="10411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Module 9 </a:t>
          </a:r>
        </a:p>
      </dsp:txBody>
      <dsp:txXfrm>
        <a:off x="50824" y="4425974"/>
        <a:ext cx="3926936" cy="9394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5EB490-598D-495C-9F4E-30CEBB58EAFA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206B4B-84D0-4E2D-AD50-4EB4F6017D8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77348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8747-4367-4BD2-8D51-C97E202738E2}" type="datetime1">
              <a:rPr lang="en-US" smtClean="0"/>
              <a:pPr/>
              <a:t>10/15/2021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525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>
            <a:extLst>
              <a:ext uri="{FF2B5EF4-FFF2-40B4-BE49-F238E27FC236}">
                <a16:creationId xmlns:a16="http://schemas.microsoft.com/office/drawing/2014/main" id="{CE39118B-B3AD-4BD4-BA22-DEFF4E76C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247728"/>
            <a:ext cx="10353762" cy="543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B079-7EF0-44EE-B798-BCC497C9F3B2}" type="datetime1">
              <a:rPr lang="en-US" smtClean="0"/>
              <a:pPr/>
              <a:t>10/15/2021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665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F70A8-1D13-4657-95F0-A9EA54967B8D}" type="datetime1">
              <a:rPr lang="en-US" smtClean="0"/>
              <a:pPr/>
              <a:t>10/15/2021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205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B90AC-71BD-4C7F-8ACA-7B3F18292E63}" type="datetime1">
              <a:rPr lang="en-US" smtClean="0"/>
              <a:pPr/>
              <a:t>10/15/2021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3F0D53-0705-41B7-8554-09D21E7807F9}"/>
              </a:ext>
            </a:extLst>
          </p:cNvPr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F647CD-0F1A-4BB3-89E0-A74F1E1B098D}"/>
              </a:ext>
            </a:extLst>
          </p:cNvPr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805943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EFC2C-8905-46F0-B443-CE905B76BA01}" type="datetime1">
              <a:rPr lang="en-US" smtClean="0"/>
              <a:pPr/>
              <a:t>10/15/2021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8362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49"/>
            <a:ext cx="3300984" cy="764783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768110"/>
            <a:ext cx="3300984" cy="302308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79DC3-C9B5-499E-9140-0DC28B7074E2}" type="datetime1">
              <a:rPr lang="en-US" smtClean="0"/>
              <a:pPr/>
              <a:t>10/15/2021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4069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>
            <a:extLst>
              <a:ext uri="{FF2B5EF4-FFF2-40B4-BE49-F238E27FC236}">
                <a16:creationId xmlns:a16="http://schemas.microsoft.com/office/drawing/2014/main" id="{7E87C569-D426-4615-ADA7-B370EA983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>
            <a:extLst>
              <a:ext uri="{FF2B5EF4-FFF2-40B4-BE49-F238E27FC236}">
                <a16:creationId xmlns:a16="http://schemas.microsoft.com/office/drawing/2014/main" id="{7B353ED4-7AD0-46C9-88ED-1A16B1433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>
            <a:extLst>
              <a:ext uri="{FF2B5EF4-FFF2-40B4-BE49-F238E27FC236}">
                <a16:creationId xmlns:a16="http://schemas.microsoft.com/office/drawing/2014/main" id="{F561D985-AD57-459A-B3A6-EBF296039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572443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33EA-E472-4D22-9C03-A9C14AA21CED}" type="datetime1">
              <a:rPr lang="en-US" smtClean="0"/>
              <a:pPr/>
              <a:t>10/15/2021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3026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E833E-1B6D-415F-AD29-75AE8C43BD0D}" type="datetime1">
              <a:rPr lang="en-US" smtClean="0"/>
              <a:pPr/>
              <a:t>10/15/2021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1586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2596F-08A7-4B70-989A-F2B1CF31E66B}" type="datetime1">
              <a:rPr lang="en-US" smtClean="0"/>
              <a:pPr/>
              <a:t>10/15/2021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5277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91901" y="-12899"/>
            <a:ext cx="7035833" cy="6889433"/>
          </a:xfrm>
          <a:custGeom>
            <a:avLst/>
            <a:gdLst/>
            <a:ahLst/>
            <a:cxnLst/>
            <a:rect l="l" t="t" r="r" b="b"/>
            <a:pathLst>
              <a:path w="211075" h="206683" extrusionOk="0">
                <a:moveTo>
                  <a:pt x="387" y="0"/>
                </a:moveTo>
                <a:lnTo>
                  <a:pt x="0" y="206683"/>
                </a:lnTo>
                <a:lnTo>
                  <a:pt x="211075" y="206545"/>
                </a:lnTo>
                <a:lnTo>
                  <a:pt x="155812" y="30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11" name="Google Shape;11;p2"/>
          <p:cNvSpPr/>
          <p:nvPr/>
        </p:nvSpPr>
        <p:spPr>
          <a:xfrm>
            <a:off x="-12899" y="-12899"/>
            <a:ext cx="7035833" cy="6889433"/>
          </a:xfrm>
          <a:custGeom>
            <a:avLst/>
            <a:gdLst/>
            <a:ahLst/>
            <a:cxnLst/>
            <a:rect l="l" t="t" r="r" b="b"/>
            <a:pathLst>
              <a:path w="211075" h="206683" extrusionOk="0">
                <a:moveTo>
                  <a:pt x="387" y="0"/>
                </a:moveTo>
                <a:lnTo>
                  <a:pt x="0" y="206683"/>
                </a:lnTo>
                <a:lnTo>
                  <a:pt x="211075" y="206545"/>
                </a:lnTo>
                <a:lnTo>
                  <a:pt x="155812" y="30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864400" y="4539400"/>
            <a:ext cx="4707600" cy="15760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A3C-5767-4844-A0A3-83778C2E5409}" type="datetime1">
              <a:rPr lang="en-US" smtClean="0"/>
              <a:pPr/>
              <a:t>10/15/2021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865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763439"/>
            <a:ext cx="9590550" cy="133349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507A8-A5CF-4D38-AB86-7EDDA87A85D4}" type="datetime1">
              <a:rPr lang="en-US" smtClean="0"/>
              <a:pPr/>
              <a:t>10/15/2021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486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618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76450"/>
            <a:ext cx="4856841" cy="362267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0716" y="2076451"/>
            <a:ext cx="4856841" cy="3622672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D27C-8599-43EF-BA1D-14DDC1946E06}" type="datetime1">
              <a:rPr lang="en-US" smtClean="0"/>
              <a:pPr/>
              <a:t>10/15/2021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175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>
            <a:extLst>
              <a:ext uri="{FF2B5EF4-FFF2-40B4-BE49-F238E27FC236}">
                <a16:creationId xmlns:a16="http://schemas.microsoft.com/office/drawing/2014/main" id="{37B721FF-D609-4D98-9D19-CF75AA8A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29200" cy="4099959"/>
          </a:xfrm>
          <a:prstGeom prst="rect">
            <a:avLst/>
          </a:prstGeom>
        </p:spPr>
      </p:pic>
      <p:pic>
        <p:nvPicPr>
          <p:cNvPr id="21" name="Picture 20" descr="Slate-V2-HD-compPhotoInset.png">
            <a:extLst>
              <a:ext uri="{FF2B5EF4-FFF2-40B4-BE49-F238E27FC236}">
                <a16:creationId xmlns:a16="http://schemas.microsoft.com/office/drawing/2014/main" id="{073936BD-C868-433F-8E84-D6DD8E64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57" y="1734506"/>
            <a:ext cx="5029200" cy="40999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6013" y="1855153"/>
            <a:ext cx="4764764" cy="6924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6013" y="2702103"/>
            <a:ext cx="4764764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3166" y="1855152"/>
            <a:ext cx="4779582" cy="6924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3167" y="2702103"/>
            <a:ext cx="4779581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3D99-809A-49C0-96E5-4250D0B498EE}" type="datetime1">
              <a:rPr lang="en-US" smtClean="0"/>
              <a:pPr/>
              <a:t>10/15/2021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887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DE9B-B678-4EFB-BB7D-A4370204A0B0}" type="datetime1">
              <a:rPr lang="en-US" smtClean="0"/>
              <a:pPr/>
              <a:t>10/15/2021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888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812DA-F765-4142-A6A3-A8ED7235E082}" type="datetime1">
              <a:rPr lang="en-US" smtClean="0"/>
              <a:pPr/>
              <a:t>10/15/2021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916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0800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673351"/>
            <a:ext cx="3706889" cy="301625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77FD-7DE6-41D4-930D-AC99F5AFE54E}" type="datetime1">
              <a:rPr lang="en-US" smtClean="0"/>
              <a:pPr/>
              <a:t>10/15/2021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479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>
            <a:extLst>
              <a:ext uri="{FF2B5EF4-FFF2-40B4-BE49-F238E27FC236}">
                <a16:creationId xmlns:a16="http://schemas.microsoft.com/office/drawing/2014/main" id="{4D06E496-ACBA-4063-B4A1-C5C484EE5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763701"/>
            <a:ext cx="5707899" cy="1675559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3698" y="2679699"/>
            <a:ext cx="4588094" cy="3135695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5526-7079-4B7B-987C-1B5FAE11A0FF}" type="datetime1">
              <a:rPr lang="en-US" smtClean="0"/>
              <a:pPr/>
              <a:t>10/15/2021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378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76450"/>
            <a:ext cx="10353762" cy="3714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73ED0CC-082F-4160-86E5-0D6041F12778}" type="datetime1">
              <a:rPr lang="en-US" smtClean="0"/>
              <a:pPr/>
              <a:t>10/15/2021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8027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3" r:id="rId1"/>
    <p:sldLayoutId id="2147483715" r:id="rId2"/>
    <p:sldLayoutId id="2147483716" r:id="rId3"/>
    <p:sldLayoutId id="2147483714" r:id="rId4"/>
    <p:sldLayoutId id="2147483710" r:id="rId5"/>
    <p:sldLayoutId id="2147483694" r:id="rId6"/>
    <p:sldLayoutId id="2147483695" r:id="rId7"/>
    <p:sldLayoutId id="2147483696" r:id="rId8"/>
    <p:sldLayoutId id="2147483697" r:id="rId9"/>
    <p:sldLayoutId id="2147483699" r:id="rId10"/>
    <p:sldLayoutId id="2147483693" r:id="rId11"/>
    <p:sldLayoutId id="2147483700" r:id="rId12"/>
    <p:sldLayoutId id="2147483701" r:id="rId13"/>
    <p:sldLayoutId id="2147483703" r:id="rId14"/>
    <p:sldLayoutId id="2147483704" r:id="rId15"/>
    <p:sldLayoutId id="2147483702" r:id="rId16"/>
    <p:sldLayoutId id="2147483698" r:id="rId17"/>
    <p:sldLayoutId id="2147483717" r:id="rId18"/>
  </p:sldLayoutIdLst>
  <p:hf sldNum="0" hdr="0" ftr="0" dt="0"/>
  <p:txStyles>
    <p:titleStyle>
      <a:lvl1pPr algn="ctr" defTabSz="457200" rtl="0" eaLnBrk="1" latinLnBrk="0" hangingPunct="1">
        <a:lnSpc>
          <a:spcPct val="90000"/>
        </a:lnSpc>
        <a:spcBef>
          <a:spcPct val="0"/>
        </a:spcBef>
        <a:buNone/>
        <a:defRPr sz="4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3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21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8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9.pn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9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9.pn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9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9.pn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9.pn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4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9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9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9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9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66B8D1E-757E-4936-AF1B-357FA49DC2D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724" r="1609" b="81814"/>
          <a:stretch>
            <a:fillRect/>
          </a:stretch>
        </p:blipFill>
        <p:spPr>
          <a:xfrm>
            <a:off x="0" y="0"/>
            <a:ext cx="12192000" cy="9108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DE029E-6F53-475C-BA50-4B7B666496CF}"/>
              </a:ext>
            </a:extLst>
          </p:cNvPr>
          <p:cNvSpPr txBox="1"/>
          <p:nvPr/>
        </p:nvSpPr>
        <p:spPr>
          <a:xfrm>
            <a:off x="6655440" y="2509553"/>
            <a:ext cx="5099741" cy="110799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" sz="3200">
                <a:latin typeface="Bookman Old Style" panose="02050604050505020204" pitchFamily="18" charset="0"/>
                <a:cs typeface="Times New Roman" panose="02020603050405020304" pitchFamily="18" charset="0"/>
              </a:rPr>
              <a:t>Overview of </a:t>
            </a:r>
          </a:p>
          <a:p>
            <a:pPr algn="ctr"/>
            <a:r>
              <a:rPr lang="en" sz="3200">
                <a:latin typeface="Bookman Old Style" panose="02050604050505020204" pitchFamily="18" charset="0"/>
                <a:cs typeface="Times New Roman" panose="02020603050405020304" pitchFamily="18" charset="0"/>
              </a:rPr>
              <a:t>Social Business </a:t>
            </a:r>
            <a:endParaRPr lang="en-IN" sz="3200" dirty="0"/>
          </a:p>
        </p:txBody>
      </p:sp>
      <p:pic>
        <p:nvPicPr>
          <p:cNvPr id="13" name="Picture 3" descr="C:\Users\CAREER\Downloads\WhatsApp Image 2021-10-11 at 13.59.06.jpeg"/>
          <p:cNvPicPr>
            <a:picLocks noChangeAspect="1" noChangeArrowheads="1"/>
          </p:cNvPicPr>
          <p:nvPr/>
        </p:nvPicPr>
        <p:blipFill>
          <a:blip r:embed="rId6"/>
          <a:srcRect l="91743" r="1824" b="86365"/>
          <a:stretch>
            <a:fillRect/>
          </a:stretch>
        </p:blipFill>
        <p:spPr bwMode="auto">
          <a:xfrm>
            <a:off x="5801712" y="0"/>
            <a:ext cx="1163144" cy="812800"/>
          </a:xfrm>
          <a:prstGeom prst="rect">
            <a:avLst/>
          </a:prstGeom>
          <a:noFill/>
        </p:spPr>
      </p:pic>
      <p:pic>
        <p:nvPicPr>
          <p:cNvPr id="1026" name="Picture 2" descr="C:\Users\CAREER\Downloads\WhatsApp Image 2021-10-11 at 13.59.06.jpeg"/>
          <p:cNvPicPr>
            <a:picLocks noChangeAspect="1" noChangeArrowheads="1"/>
          </p:cNvPicPr>
          <p:nvPr/>
        </p:nvPicPr>
        <p:blipFill>
          <a:blip r:embed="rId6"/>
          <a:srcRect l="77051" t="788" r="8997" b="84088"/>
          <a:stretch>
            <a:fillRect/>
          </a:stretch>
        </p:blipFill>
        <p:spPr bwMode="auto">
          <a:xfrm>
            <a:off x="6011919" y="1"/>
            <a:ext cx="770759" cy="850495"/>
          </a:xfrm>
          <a:prstGeom prst="rect">
            <a:avLst/>
          </a:prstGeom>
          <a:noFill/>
        </p:spPr>
      </p:pic>
      <p:pic>
        <p:nvPicPr>
          <p:cNvPr id="14" name="Picture 3" descr="C:\Users\CAREER\Downloads\WhatsApp Image 2021-10-11 at 13.59.06.jpeg"/>
          <p:cNvPicPr>
            <a:picLocks noChangeAspect="1" noChangeArrowheads="1"/>
          </p:cNvPicPr>
          <p:nvPr/>
        </p:nvPicPr>
        <p:blipFill>
          <a:blip r:embed="rId6"/>
          <a:srcRect l="91743" r="1824" b="86365"/>
          <a:stretch>
            <a:fillRect/>
          </a:stretch>
        </p:blipFill>
        <p:spPr bwMode="auto">
          <a:xfrm>
            <a:off x="196194" y="0"/>
            <a:ext cx="1541517" cy="812800"/>
          </a:xfrm>
          <a:prstGeom prst="rect">
            <a:avLst/>
          </a:prstGeom>
          <a:noFill/>
        </p:spPr>
      </p:pic>
      <p:pic>
        <p:nvPicPr>
          <p:cNvPr id="12" name="Picture 3" descr="C:\Users\CAREER\Downloads\WhatsApp Image 2021-10-11 at 13.59.06.jpeg"/>
          <p:cNvPicPr>
            <a:picLocks noChangeAspect="1" noChangeArrowheads="1"/>
          </p:cNvPicPr>
          <p:nvPr/>
        </p:nvPicPr>
        <p:blipFill>
          <a:blip r:embed="rId6"/>
          <a:srcRect l="9120" r="76087" b="84627"/>
          <a:stretch>
            <a:fillRect/>
          </a:stretch>
        </p:blipFill>
        <p:spPr bwMode="auto">
          <a:xfrm>
            <a:off x="546538" y="0"/>
            <a:ext cx="840828" cy="826813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637616" y="2659821"/>
            <a:ext cx="6096000" cy="3724092"/>
          </a:xfrm>
          <a:prstGeom prst="rect">
            <a:avLst/>
          </a:prstGeom>
        </p:spPr>
        <p:txBody>
          <a:bodyPr lIns="121917" tIns="60958" rIns="121917" bIns="60958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Baskerville Old Face" panose="02020602080505020303" pitchFamily="18" charset="0"/>
              </a:rPr>
              <a:t>Presentation by</a:t>
            </a:r>
          </a:p>
          <a:p>
            <a:endParaRPr lang="en-US" b="1" dirty="0">
              <a:solidFill>
                <a:srgbClr val="002060"/>
              </a:solidFill>
              <a:latin typeface="Baskerville Old Face" panose="02020602080505020303" pitchFamily="18" charset="0"/>
            </a:endParaRPr>
          </a:p>
          <a:p>
            <a:endParaRPr lang="en-IN" b="1" dirty="0">
              <a:solidFill>
                <a:srgbClr val="002060"/>
              </a:solidFill>
              <a:latin typeface="Baskerville Old Face" panose="02020602080505020303" pitchFamily="18" charset="0"/>
            </a:endParaRPr>
          </a:p>
          <a:p>
            <a:endParaRPr lang="en-US" b="1" dirty="0">
              <a:solidFill>
                <a:srgbClr val="002060"/>
              </a:solidFill>
              <a:latin typeface="Baskerville Old Face" panose="02020602080505020303" pitchFamily="18" charset="0"/>
            </a:endParaRPr>
          </a:p>
          <a:p>
            <a:endParaRPr lang="en-IN" b="1" dirty="0">
              <a:solidFill>
                <a:srgbClr val="002060"/>
              </a:solidFill>
              <a:latin typeface="Baskerville Old Face" panose="02020602080505020303" pitchFamily="18" charset="0"/>
            </a:endParaRPr>
          </a:p>
          <a:p>
            <a:endParaRPr lang="en-IN" b="1" dirty="0">
              <a:solidFill>
                <a:srgbClr val="002060"/>
              </a:solidFill>
              <a:latin typeface="Baskerville Old Face" panose="02020602080505020303" pitchFamily="18" charset="0"/>
            </a:endParaRPr>
          </a:p>
          <a:p>
            <a:endParaRPr lang="en-IN" b="1" dirty="0">
              <a:solidFill>
                <a:srgbClr val="002060"/>
              </a:solidFill>
              <a:latin typeface="Baskerville Old Face" panose="02020602080505020303" pitchFamily="18" charset="0"/>
            </a:endParaRPr>
          </a:p>
          <a:p>
            <a:endParaRPr lang="en-US" b="1" dirty="0">
              <a:solidFill>
                <a:srgbClr val="002060"/>
              </a:solidFill>
              <a:latin typeface="Baskerville Old Face" panose="02020602080505020303" pitchFamily="18" charset="0"/>
            </a:endParaRPr>
          </a:p>
          <a:p>
            <a:endParaRPr lang="en-US" b="1" dirty="0">
              <a:solidFill>
                <a:srgbClr val="002060"/>
              </a:solidFill>
              <a:latin typeface="Baskerville Old Face" panose="02020602080505020303" pitchFamily="18" charset="0"/>
            </a:endParaRPr>
          </a:p>
          <a:p>
            <a:r>
              <a:rPr lang="en-US" b="1" dirty="0">
                <a:solidFill>
                  <a:srgbClr val="002060"/>
                </a:solidFill>
                <a:latin typeface="Baskerville Old Face" panose="02020602080505020303" pitchFamily="18" charset="0"/>
              </a:rPr>
              <a:t>Dr. </a:t>
            </a:r>
            <a:r>
              <a:rPr lang="en-US" b="1" dirty="0" err="1">
                <a:solidFill>
                  <a:srgbClr val="002060"/>
                </a:solidFill>
                <a:latin typeface="Baskerville Old Face" panose="02020602080505020303" pitchFamily="18" charset="0"/>
              </a:rPr>
              <a:t>Charanjit</a:t>
            </a:r>
            <a:r>
              <a:rPr lang="en-US" b="1" dirty="0">
                <a:solidFill>
                  <a:srgbClr val="002060"/>
                </a:solidFill>
                <a:latin typeface="Baskerville Old Face" panose="02020602080505020303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Baskerville Old Face" panose="02020602080505020303" pitchFamily="18" charset="0"/>
              </a:rPr>
              <a:t>Kaur</a:t>
            </a:r>
            <a:endParaRPr lang="en-US" b="1" dirty="0">
              <a:solidFill>
                <a:srgbClr val="002060"/>
              </a:solidFill>
              <a:latin typeface="Baskerville Old Face" panose="02020602080505020303" pitchFamily="18" charset="0"/>
            </a:endParaRPr>
          </a:p>
          <a:p>
            <a:r>
              <a:rPr lang="en-US" b="1" dirty="0">
                <a:solidFill>
                  <a:srgbClr val="002060"/>
                </a:solidFill>
                <a:latin typeface="Baskerville Old Face" panose="02020602080505020303" pitchFamily="18" charset="0"/>
              </a:rPr>
              <a:t>Principal,</a:t>
            </a:r>
          </a:p>
          <a:p>
            <a:r>
              <a:rPr lang="en-US" b="1" dirty="0">
                <a:solidFill>
                  <a:srgbClr val="002060"/>
                </a:solidFill>
                <a:latin typeface="Baskerville Old Face" panose="02020602080505020303" pitchFamily="18" charset="0"/>
              </a:rPr>
              <a:t>Career College, Bhopal </a:t>
            </a:r>
          </a:p>
          <a:p>
            <a:r>
              <a:rPr lang="en-US" b="1" dirty="0">
                <a:solidFill>
                  <a:srgbClr val="002060"/>
                </a:solidFill>
                <a:latin typeface="Baskerville Old Face" panose="02020602080505020303" pitchFamily="18" charset="0"/>
              </a:rPr>
              <a:t>Director, YSBC, Career College, Bhopal.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1307490"/>
            <a:ext cx="5619531" cy="451405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IN" sz="2100" b="1" dirty="0">
                <a:solidFill>
                  <a:srgbClr val="002060"/>
                </a:solidFill>
                <a:latin typeface="Baskerville Old Face" panose="02020602080505020303" pitchFamily="18" charset="0"/>
              </a:rPr>
              <a:t>Short Term Certificate Course on Social Business</a:t>
            </a:r>
            <a:endParaRPr lang="en-US" sz="2100" b="1" dirty="0">
              <a:solidFill>
                <a:srgbClr val="002060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1028" name="Picture 4" descr="C:\Users\CAREER\Downloads\WhatsApp Image 2021-10-11 at 15.20.02.jpe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989862" y="3181130"/>
            <a:ext cx="1536556" cy="17797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5C01A86-D8D1-4043-AC83-1A490F7DEA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94665" y="5315593"/>
            <a:ext cx="445274" cy="487362"/>
          </a:xfrm>
          <a:prstGeom prst="rect">
            <a:avLst/>
          </a:prstGeom>
        </p:spPr>
      </p:pic>
    </p:spTree>
  </p:cSld>
  <p:clrMapOvr>
    <a:masterClrMapping/>
  </p:clrMapOvr>
  <p:transition advTm="34863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470FEF1-AC99-401D-9E01-CB509B5159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92" y="449940"/>
            <a:ext cx="4987591" cy="595086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E15708-7376-4DA6-8BA0-27BC802003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641" y="3672113"/>
            <a:ext cx="5341902" cy="2692401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5779DA-64C6-4E2F-99C0-29DA120DBC5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6"/>
          <a:stretch/>
        </p:blipFill>
        <p:spPr>
          <a:xfrm>
            <a:off x="6375013" y="446149"/>
            <a:ext cx="5388183" cy="2645394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B557462-69E2-4A19-B5A9-4FF667F3A9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896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36"/>
    </mc:Choice>
    <mc:Fallback>
      <p:transition spd="slow" advTm="4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BD18E-5176-4D40-BEE0-1BE5080E8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906" y="90311"/>
            <a:ext cx="6900374" cy="939499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Social Business</a:t>
            </a:r>
            <a:endParaRPr lang="en-IN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AD525A-8A2B-40E0-9125-EE2B9327D1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942" y="1171852"/>
            <a:ext cx="7634796" cy="5251525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IN" sz="2000" b="1" dirty="0">
              <a:solidFill>
                <a:schemeClr val="tx1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IN" sz="2000" b="1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Out of 8 million borrowers of Grameen Bank, 97 % were women. The repaying rate of loan was 100%.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IN" sz="2000" b="1" dirty="0">
              <a:solidFill>
                <a:schemeClr val="tx1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IN" sz="2400" b="1" dirty="0">
                <a:solidFill>
                  <a:srgbClr val="FFFF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Influenced with the noble cause of Prof Younus of Bangladesh,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IN" sz="2400" b="1" dirty="0">
                <a:solidFill>
                  <a:srgbClr val="FFFF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We, the Career Society also decided to opt for certain social business-related short-term courses to infuse our students with social business skills and be on fore front to serve the society.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IN" sz="2400" b="1" dirty="0">
              <a:solidFill>
                <a:srgbClr val="FFFF00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IN" sz="2000" b="1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Together we can make this world a better place.</a:t>
            </a:r>
          </a:p>
          <a:p>
            <a:pPr algn="just"/>
            <a:endParaRPr lang="en-IN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84F9EED4-8EE6-4E95-8576-4D2F778D2F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440" y="193040"/>
            <a:ext cx="4097560" cy="649224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48C9312-9544-4BAF-9859-FC68576111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456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250"/>
    </mc:Choice>
    <mc:Fallback>
      <p:transition spd="slow" advTm="55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E3005-60A3-425F-9F04-ECBE18412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06D4662-03D2-4445-9792-C2C0A55C6E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20" y="150471"/>
            <a:ext cx="11852476" cy="6528121"/>
          </a:xfr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9440BB8-A1C9-4B45-8248-578D13FA9E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459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19"/>
    </mc:Choice>
    <mc:Fallback>
      <p:transition spd="slow" advTm="116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F0E6A-C8A3-4F13-9316-F9E4A8B85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4C4E96-3147-4BB4-A066-611099E87C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48" y="263324"/>
            <a:ext cx="11748303" cy="6331352"/>
          </a:xfr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D113EA9-B63E-4298-92A2-9E4EFA1121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426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318"/>
    </mc:Choice>
    <mc:Fallback>
      <p:transition spd="slow" advTm="263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E0309-E434-4FFA-88D3-4EDB37DA6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88739"/>
            <a:ext cx="5857395" cy="964557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Social Business</a:t>
            </a:r>
            <a:endParaRPr lang="en-IN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D45A5-E96E-46FC-9B57-FD4D25FA5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287" y="1242874"/>
            <a:ext cx="7102135" cy="5053754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chemeClr val="tx1"/>
                </a:solidFill>
              </a:rPr>
              <a:t>Social Business is a special type of business for </a:t>
            </a:r>
            <a:r>
              <a:rPr lang="en-US" sz="2400" b="1" dirty="0">
                <a:solidFill>
                  <a:srgbClr val="FFFF00"/>
                </a:solidFill>
              </a:rPr>
              <a:t>Positive Social Transformation and Social Reformation.</a:t>
            </a:r>
          </a:p>
          <a:p>
            <a:endParaRPr lang="en-US" sz="2000" b="1" dirty="0">
              <a:solidFill>
                <a:schemeClr val="tx1"/>
              </a:solidFill>
            </a:endParaRPr>
          </a:p>
          <a:p>
            <a:r>
              <a:rPr lang="en-US" sz="2000" b="1" dirty="0">
                <a:solidFill>
                  <a:schemeClr val="tx1"/>
                </a:solidFill>
              </a:rPr>
              <a:t>It is economically sustainable , non dividend business which is entirely different from charity.</a:t>
            </a:r>
          </a:p>
          <a:p>
            <a:endParaRPr lang="en-US" sz="2000" b="1" dirty="0">
              <a:solidFill>
                <a:schemeClr val="tx1"/>
              </a:solidFill>
            </a:endParaRPr>
          </a:p>
          <a:p>
            <a:r>
              <a:rPr lang="en-US" sz="2400" b="1" dirty="0">
                <a:solidFill>
                  <a:srgbClr val="FFFF00"/>
                </a:solidFill>
              </a:rPr>
              <a:t>It is non profit centric rather problem solving business.</a:t>
            </a:r>
          </a:p>
          <a:p>
            <a:endParaRPr lang="en-US" sz="2400" b="1" dirty="0">
              <a:solidFill>
                <a:srgbClr val="FFFF00"/>
              </a:solidFill>
            </a:endParaRPr>
          </a:p>
          <a:p>
            <a:r>
              <a:rPr lang="en-US" sz="2000" b="1" dirty="0">
                <a:solidFill>
                  <a:schemeClr val="tx1"/>
                </a:solidFill>
              </a:rPr>
              <a:t>Profit is reinvested in the business for its expansion.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E6A76C-F7A3-4902-9CAF-C761ADB72C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314" y="0"/>
            <a:ext cx="4872685" cy="29794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B8D55E-46D5-4FBC-94FA-78A8D0DBB3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315" y="3355495"/>
            <a:ext cx="4872685" cy="350250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9016A13-2FE9-4A85-89F3-54F4D7FEBB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24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171"/>
    </mc:Choice>
    <mc:Fallback>
      <p:transition spd="slow" advTm="311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51B64-35C2-49DF-A9F8-5F9D062B4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-22822"/>
            <a:ext cx="10353762" cy="12573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Seven Principles of Social Business</a:t>
            </a:r>
            <a:endParaRPr lang="en-IN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05EE6E-699C-449F-A2F2-AE9BE476B0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840" y="958712"/>
            <a:ext cx="11638625" cy="4871252"/>
          </a:xfrm>
        </p:spPr>
        <p:txBody>
          <a:bodyPr>
            <a:noAutofit/>
          </a:bodyPr>
          <a:lstStyle/>
          <a:p>
            <a:pPr marL="457200" lvl="0" indent="-457200">
              <a:lnSpc>
                <a:spcPct val="107000"/>
              </a:lnSpc>
              <a:spcAft>
                <a:spcPts val="12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IN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Business objective will be to </a:t>
            </a:r>
            <a:r>
              <a:rPr lang="en-IN" sz="2400" b="1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overcome poverty</a:t>
            </a:r>
            <a:r>
              <a:rPr lang="en-IN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or one or more problems (such </a:t>
            </a:r>
            <a:r>
              <a:rPr lang="en-IN" sz="2400" b="1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as illiteracy, health, technology access, and environment</a:t>
            </a:r>
            <a:r>
              <a:rPr lang="en-IN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) which threaten people and society; not profit maximization.</a:t>
            </a:r>
          </a:p>
          <a:p>
            <a:pPr marL="457200" lvl="0" indent="-457200">
              <a:lnSpc>
                <a:spcPct val="107000"/>
              </a:lnSpc>
              <a:spcAft>
                <a:spcPts val="120"/>
              </a:spcAft>
              <a:buFont typeface="+mj-lt"/>
              <a:buAutoNum type="arabicPeriod"/>
              <a:tabLst>
                <a:tab pos="457200" algn="l"/>
              </a:tabLst>
            </a:pPr>
            <a:endParaRPr lang="en-IN" sz="2000" b="1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07000"/>
              </a:lnSpc>
              <a:spcAft>
                <a:spcPts val="12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IN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Financial and economic sustainability</a:t>
            </a:r>
          </a:p>
          <a:p>
            <a:pPr marL="457200" lvl="0" indent="-457200">
              <a:lnSpc>
                <a:spcPct val="107000"/>
              </a:lnSpc>
              <a:spcAft>
                <a:spcPts val="120"/>
              </a:spcAft>
              <a:buFont typeface="+mj-lt"/>
              <a:buAutoNum type="arabicPeriod"/>
              <a:tabLst>
                <a:tab pos="457200" algn="l"/>
              </a:tabLst>
            </a:pPr>
            <a:endParaRPr lang="en-IN" sz="2000" b="1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07000"/>
              </a:lnSpc>
              <a:spcAft>
                <a:spcPts val="12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IN" sz="2000" b="1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Investors get back their investment amount only. No dividend is given beyond investment money.</a:t>
            </a:r>
          </a:p>
          <a:p>
            <a:pPr marL="457200" lvl="0" indent="-457200">
              <a:lnSpc>
                <a:spcPct val="107000"/>
              </a:lnSpc>
              <a:spcAft>
                <a:spcPts val="120"/>
              </a:spcAft>
              <a:buFont typeface="+mj-lt"/>
              <a:buAutoNum type="arabicPeriod"/>
              <a:tabLst>
                <a:tab pos="457200" algn="l"/>
              </a:tabLst>
            </a:pPr>
            <a:endParaRPr lang="en-IN" sz="2000" b="1" dirty="0">
              <a:solidFill>
                <a:srgbClr val="FFFF0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07000"/>
              </a:lnSpc>
              <a:spcAft>
                <a:spcPts val="12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IN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When investment amount is paid back, company’s </a:t>
            </a:r>
            <a:r>
              <a:rPr lang="en-IN" sz="2000" b="1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profit stays with the company for expansion and improvement</a:t>
            </a:r>
          </a:p>
          <a:p>
            <a:pPr marL="457200" lvl="0" indent="-457200">
              <a:lnSpc>
                <a:spcPct val="107000"/>
              </a:lnSpc>
              <a:spcAft>
                <a:spcPts val="120"/>
              </a:spcAft>
              <a:buFont typeface="+mj-lt"/>
              <a:buAutoNum type="arabicPeriod"/>
              <a:tabLst>
                <a:tab pos="457200" algn="l"/>
              </a:tabLst>
            </a:pPr>
            <a:endParaRPr lang="en-IN" sz="2000" b="1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07000"/>
              </a:lnSpc>
              <a:spcAft>
                <a:spcPts val="12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IN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Gender sensitive and environmentally conscious</a:t>
            </a:r>
          </a:p>
          <a:p>
            <a:pPr marL="457200" lvl="0" indent="-457200">
              <a:lnSpc>
                <a:spcPct val="107000"/>
              </a:lnSpc>
              <a:spcAft>
                <a:spcPts val="120"/>
              </a:spcAft>
              <a:buFont typeface="+mj-lt"/>
              <a:buAutoNum type="arabicPeriod"/>
              <a:tabLst>
                <a:tab pos="457200" algn="l"/>
              </a:tabLst>
            </a:pPr>
            <a:endParaRPr lang="en-IN" sz="2000" b="1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07000"/>
              </a:lnSpc>
              <a:spcAft>
                <a:spcPts val="12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IN" sz="2000" b="1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Workforce gets market wage with better working conditions</a:t>
            </a:r>
            <a:endParaRPr lang="en-IN" sz="2000" b="1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07000"/>
              </a:lnSpc>
              <a:spcAft>
                <a:spcPts val="12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IN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...Do it with joy</a:t>
            </a:r>
            <a:endParaRPr lang="en-IN" sz="2000" b="1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94100" indent="-457200">
              <a:buFont typeface="+mj-lt"/>
              <a:buAutoNum type="arabicPeriod"/>
            </a:pPr>
            <a:endParaRPr lang="en-IN" sz="2000" dirty="0">
              <a:solidFill>
                <a:schemeClr val="tx1"/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5A8E368-7720-4F0F-807A-222353EF5F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867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412"/>
    </mc:Choice>
    <mc:Fallback>
      <p:transition spd="slow" advTm="40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EA712-EE3C-40E1-89E2-83CB8EA87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245616"/>
            <a:ext cx="10353762" cy="1257300"/>
          </a:xfrm>
        </p:spPr>
        <p:txBody>
          <a:bodyPr>
            <a:normAutofit/>
          </a:bodyPr>
          <a:lstStyle/>
          <a:p>
            <a:r>
              <a:rPr lang="en-US" sz="3800" b="1" dirty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How can I become a Social Business Volunteer? How do I know whether I qualify?</a:t>
            </a:r>
            <a:endParaRPr lang="en-IN" sz="3800" b="1" dirty="0"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5AFD05-E637-422C-A004-461A7EA7B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351" y="1784412"/>
            <a:ext cx="11478828" cy="4625266"/>
          </a:xfrm>
        </p:spPr>
        <p:txBody>
          <a:bodyPr>
            <a:normAutofit/>
          </a:bodyPr>
          <a:lstStyle/>
          <a:p>
            <a:pPr algn="just"/>
            <a:r>
              <a:rPr lang="en-US" sz="2400" b="1" dirty="0">
                <a:solidFill>
                  <a:srgbClr val="FFFF00"/>
                </a:solidFill>
              </a:rPr>
              <a:t>Your interest itself qualifies </a:t>
            </a:r>
            <a:r>
              <a:rPr lang="en-US" sz="2000" b="1" dirty="0">
                <a:solidFill>
                  <a:schemeClr val="tx1"/>
                </a:solidFill>
              </a:rPr>
              <a:t>you to become a “Social Business Volunteer.”</a:t>
            </a:r>
          </a:p>
          <a:p>
            <a:pPr algn="just"/>
            <a:endParaRPr lang="en-US" sz="2000" b="1" dirty="0">
              <a:solidFill>
                <a:schemeClr val="tx1"/>
              </a:solidFill>
            </a:endParaRPr>
          </a:p>
          <a:p>
            <a:pPr algn="just"/>
            <a:r>
              <a:rPr lang="en-US" sz="2000" b="1" dirty="0">
                <a:solidFill>
                  <a:schemeClr val="tx1"/>
                </a:solidFill>
              </a:rPr>
              <a:t>Irrespective of age, gender, occupation, religion, nationality, or location. </a:t>
            </a:r>
          </a:p>
          <a:p>
            <a:pPr algn="just"/>
            <a:endParaRPr lang="en-US" sz="2000" b="1" dirty="0">
              <a:solidFill>
                <a:schemeClr val="tx1"/>
              </a:solidFill>
            </a:endParaRPr>
          </a:p>
          <a:p>
            <a:pPr algn="just"/>
            <a:r>
              <a:rPr lang="en-US" sz="2000" b="1" dirty="0">
                <a:solidFill>
                  <a:schemeClr val="tx1"/>
                </a:solidFill>
              </a:rPr>
              <a:t>One can be a school student, or student at any level, or a school dropout, unemployed person, businessman, worker, public or private employee, professor, doctor, engineer, journalist, singer, writer, farmer, housewife, retired person, or whoever you are, you are welcome to become a Social Business Volunteer. </a:t>
            </a:r>
          </a:p>
          <a:p>
            <a:pPr algn="just"/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0E2CC42-C3D3-40C8-A737-FF773D6484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424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370"/>
    </mc:Choice>
    <mc:Fallback>
      <p:transition spd="slow" advTm="37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377CE-F5D1-4FC6-9AC1-C2C4F78B0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98" y="295152"/>
            <a:ext cx="6728328" cy="12573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Social Business Volunteer</a:t>
            </a:r>
            <a:endParaRPr lang="en-IN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BF1D4F-2858-49A2-A9A0-030E01015A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017" y="1392795"/>
            <a:ext cx="5324601" cy="5134465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In order to be a Social Business Volunteer </a:t>
            </a:r>
            <a:r>
              <a:rPr lang="en-US" sz="2000" b="1" dirty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just fill up the Social Business Volunteer Registration Form 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which will be made available to you.</a:t>
            </a:r>
          </a:p>
          <a:p>
            <a:pPr algn="just"/>
            <a:endParaRPr lang="en-US" sz="2000" b="1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You will get a registration number. That’s it! </a:t>
            </a:r>
          </a:p>
          <a:p>
            <a:pPr algn="just"/>
            <a:endParaRPr lang="en-US" sz="2000" b="1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You will become a Social Business Volunteer for life. </a:t>
            </a:r>
          </a:p>
          <a:p>
            <a:pPr algn="just"/>
            <a:r>
              <a:rPr lang="en-US" sz="2000" b="1" dirty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5 or more ( less than 100 ) can constitute a 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Social Business Volunteer Circle.</a:t>
            </a:r>
            <a:endParaRPr lang="en-IN" sz="200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13E204-9E11-430E-9A64-6106BD327C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885" y="1432186"/>
            <a:ext cx="5822431" cy="4883447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03E7FCD-A6C0-4EB4-AF5D-6AFD0AABC0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265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734"/>
    </mc:Choice>
    <mc:Fallback>
      <p:transition spd="slow" advTm="27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5437E-C1E5-4DE5-B3E6-7C3D9B856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" y="290003"/>
            <a:ext cx="11572239" cy="12573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FF00"/>
                </a:solidFill>
                <a:effectLst/>
              </a:rPr>
              <a:t>Career College Online Course on Social Business</a:t>
            </a:r>
            <a:endParaRPr lang="en-IN" sz="4000" b="1" dirty="0">
              <a:solidFill>
                <a:srgbClr val="FFFF00"/>
              </a:solidFill>
              <a:effectLst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8108504"/>
              </p:ext>
            </p:extLst>
          </p:nvPr>
        </p:nvGraphicFramePr>
        <p:xfrm>
          <a:off x="711200" y="1712687"/>
          <a:ext cx="10929257" cy="45429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73E8B32-9670-4E6B-A925-0C9EE6F667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813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620"/>
    </mc:Choice>
    <mc:Fallback>
      <p:transition spd="slow" advTm="26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2B690-4777-40A7-ADAD-72B1D9EFC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0"/>
            <a:ext cx="10353762" cy="12573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Course Plan of Social Business</a:t>
            </a:r>
            <a:endParaRPr lang="en-IN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217712664"/>
              </p:ext>
            </p:extLst>
          </p:nvPr>
        </p:nvGraphicFramePr>
        <p:xfrm>
          <a:off x="435429" y="1265165"/>
          <a:ext cx="1123405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368249E-01D7-426C-98E8-E2AA335A99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295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846"/>
    </mc:Choice>
    <mc:Fallback>
      <p:transition spd="slow" advTm="458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56E13-AF6C-4281-8866-9911CB0B2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5175251"/>
            <a:ext cx="11425562" cy="1257300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2800" b="1" i="1" dirty="0">
                <a:solidFill>
                  <a:schemeClr val="tx1"/>
                </a:solidFill>
                <a:effectLst/>
                <a:latin typeface="-apple-system"/>
              </a:rPr>
              <a:t>Prof. Muhammad </a:t>
            </a:r>
            <a:r>
              <a:rPr lang="en-US" sz="2800" b="1" i="1" dirty="0" err="1">
                <a:solidFill>
                  <a:schemeClr val="tx1"/>
                </a:solidFill>
                <a:effectLst/>
                <a:latin typeface="-apple-system"/>
              </a:rPr>
              <a:t>Yunus</a:t>
            </a:r>
            <a:r>
              <a:rPr lang="en-US" sz="2800" b="1" i="1" dirty="0">
                <a:solidFill>
                  <a:schemeClr val="tx1"/>
                </a:solidFill>
                <a:effectLst/>
                <a:latin typeface="-apple-system"/>
              </a:rPr>
              <a:t>, Winner of Nobel Peace Prize in 2006 and founder of Grameen Bank, Bangladesh </a:t>
            </a:r>
            <a:endParaRPr lang="en-IN" sz="2800" dirty="0">
              <a:solidFill>
                <a:schemeClr val="tx1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0EB33C-0576-4A09-8DCC-EFB4C1DBC0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600" y="341728"/>
            <a:ext cx="5573574" cy="4636672"/>
          </a:xfr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B2A1081-900F-45E1-9D96-F418F7A5ED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951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67"/>
    </mc:Choice>
    <mc:Fallback>
      <p:transition spd="slow" advTm="93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4D1C8-CF3B-450B-9874-88B42A3F2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168442"/>
            <a:ext cx="10353762" cy="854242"/>
          </a:xfrm>
        </p:spPr>
        <p:txBody>
          <a:bodyPr>
            <a:normAutofit/>
          </a:bodyPr>
          <a:lstStyle/>
          <a:p>
            <a:r>
              <a:rPr lang="en-US" sz="4200" b="1" dirty="0"/>
              <a:t>Continued………</a:t>
            </a:r>
            <a:endParaRPr lang="en-IN" sz="4200" b="1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1525466"/>
              </p:ext>
            </p:extLst>
          </p:nvPr>
        </p:nvGraphicFramePr>
        <p:xfrm>
          <a:off x="377371" y="1038980"/>
          <a:ext cx="11190513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C31CCEA-B205-4596-9A2C-3B5040FAB8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5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460"/>
    </mc:Choice>
    <mc:Fallback>
      <p:transition spd="slow" advTm="54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7C2EB-C865-49C7-8A69-C54C3BAC0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593" y="4808738"/>
            <a:ext cx="10353762" cy="125730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b="1" dirty="0"/>
            </a:br>
            <a:r>
              <a:rPr lang="en-US" sz="53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Career College, Bhopal</a:t>
            </a:r>
            <a:endParaRPr lang="en-IN" sz="53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66038F5-6824-40F6-B6EB-2BE502CC2A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8693"/>
            <a:ext cx="12192000" cy="48647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087952-FA4F-4351-8EA0-0C4223C21D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6" y="4919162"/>
            <a:ext cx="2681056" cy="19101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CECFD6-F7DF-4AE7-B172-0B1C323FF3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188" y="4955975"/>
            <a:ext cx="2681056" cy="191014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74F505D-49D5-4F57-B0CD-B6B013B082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648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896"/>
    </mc:Choice>
    <mc:Fallback>
      <p:transition spd="slow" advTm="31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5D388-AB21-44D4-8BAC-1AE993A94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47FA723-A5E5-4660-95E6-451CA10805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10"/>
            <a:ext cx="12046999" cy="6930968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552F85B-C6A7-4AC5-86D1-4B38366136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64677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917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632"/>
    </mc:Choice>
    <mc:Fallback>
      <p:transition spd="slow" advTm="33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F6FED-DAC5-4D2D-B1C2-137433783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439617-0D99-4A15-9CFB-226F2B97EC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87" y="106532"/>
            <a:ext cx="6304334" cy="6533965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73F4140-ECAB-41C3-A276-2E190406B4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521" y="106531"/>
            <a:ext cx="5618376" cy="6533965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2D9B734-628E-4FC3-8146-F3B8D2FD18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506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81"/>
    </mc:Choice>
    <mc:Fallback>
      <p:transition spd="slow" advTm="15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DA4B1-12F6-48A7-B8C5-4A40AAC10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42440"/>
            <a:ext cx="10353762" cy="1257300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Prof.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Mohd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Yunus</a:t>
            </a:r>
            <a:endParaRPr lang="en-IN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FAE837D-EFBF-474B-AE85-68682CDA3E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7" t="2456"/>
          <a:stretch/>
        </p:blipFill>
        <p:spPr>
          <a:xfrm>
            <a:off x="203683" y="1099595"/>
            <a:ext cx="6320788" cy="5148806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317BC0-4E5E-44CE-B2E4-2CDDB26B44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714" y="1117600"/>
            <a:ext cx="5319050" cy="5105523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CD320C5-DA97-41FB-9A57-4DFAE339EE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842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678"/>
    </mc:Choice>
    <mc:Fallback>
      <p:transition spd="slow" advTm="18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62097087"/>
              </p:ext>
            </p:extLst>
          </p:nvPr>
        </p:nvGraphicFramePr>
        <p:xfrm>
          <a:off x="1117600" y="0"/>
          <a:ext cx="10334171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FC2D943-6313-4DF0-A4AB-19622FBA5F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065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578"/>
    </mc:Choice>
    <mc:Fallback>
      <p:transition spd="slow" advTm="83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8DB0730-322E-43F2-B718-FB75D61DAB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876" y="495884"/>
            <a:ext cx="10397185" cy="591943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ED93A21-117F-4EA0-90A2-31A0699889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294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290"/>
    </mc:Choice>
    <mc:Fallback>
      <p:transition spd="slow" advTm="14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B1F7618-2EE8-4FE8-BD67-8CA2B4CD2F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43" y="449944"/>
            <a:ext cx="4662327" cy="5885045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A916F8B-9DD1-4C69-8462-199BD710071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98"/>
          <a:stretch/>
        </p:blipFill>
        <p:spPr>
          <a:xfrm>
            <a:off x="5974001" y="478972"/>
            <a:ext cx="5670816" cy="5906836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9517079-B4E4-4327-AE66-55CAFC8E9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056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18"/>
    </mc:Choice>
    <mc:Fallback>
      <p:transition spd="slow" advTm="139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hy is it Important to Donate for the Cause of Child Rights?">
            <a:extLst>
              <a:ext uri="{FF2B5EF4-FFF2-40B4-BE49-F238E27FC236}">
                <a16:creationId xmlns:a16="http://schemas.microsoft.com/office/drawing/2014/main" id="{10C1FFD1-7CE5-486F-9381-001076A6627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45" y="478978"/>
            <a:ext cx="5309184" cy="5876307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5" name="AutoShape 6">
            <a:extLst>
              <a:ext uri="{FF2B5EF4-FFF2-40B4-BE49-F238E27FC236}">
                <a16:creationId xmlns:a16="http://schemas.microsoft.com/office/drawing/2014/main" id="{4B77C8B9-78D4-40EC-9AD0-4953391B4EE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EAECE2-AFB1-4A9C-A9A8-4F43A084E3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848" y="3421646"/>
            <a:ext cx="5309189" cy="298642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E5BD19DB-11E0-416C-BE12-624AFC223F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355" y="486123"/>
            <a:ext cx="5309188" cy="2986419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D0E6F35-A9F8-49DB-9C61-9DCA308A61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368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55"/>
    </mc:Choice>
    <mc:Fallback>
      <p:transition spd="slow" advTm="3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VTI">
  <a:themeElements>
    <a:clrScheme name="Coffee">
      <a:dk1>
        <a:sysClr val="windowText" lastClr="000000"/>
      </a:dk1>
      <a:lt1>
        <a:sysClr val="window" lastClr="FFFFFF"/>
      </a:lt1>
      <a:dk2>
        <a:srgbClr val="4E3B30"/>
      </a:dk2>
      <a:lt2>
        <a:srgbClr val="F4EEDC"/>
      </a:lt2>
      <a:accent1>
        <a:srgbClr val="CC830E"/>
      </a:accent1>
      <a:accent2>
        <a:srgbClr val="B54C2D"/>
      </a:accent2>
      <a:accent3>
        <a:srgbClr val="99570C"/>
      </a:accent3>
      <a:accent4>
        <a:srgbClr val="C17529"/>
      </a:accent4>
      <a:accent5>
        <a:srgbClr val="A19574"/>
      </a:accent5>
      <a:accent6>
        <a:srgbClr val="A49518"/>
      </a:accent6>
      <a:hlink>
        <a:srgbClr val="AD1F1F"/>
      </a:hlink>
      <a:folHlink>
        <a:srgbClr val="FFC42F"/>
      </a:folHlink>
    </a:clrScheme>
    <a:fontScheme name="Custom 4">
      <a:majorFont>
        <a:latin typeface="Goudy Old Style"/>
        <a:ea typeface=""/>
        <a:cs typeface=""/>
      </a:majorFont>
      <a:minorFont>
        <a:latin typeface="Goudy Old Style"/>
        <a:ea typeface=""/>
        <a:cs typeface="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REE.pptx" id="{E781C72B-3D65-4B8D-9071-33B66AF0EF30}" vid="{3A5A58F2-9BE1-435C-B12D-88FD9BF701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{42B0E3C1-6774-432B-AA60-D81D6F8A48D9}tf12214701_win32</Template>
  <TotalTime>2254</TotalTime>
  <Words>838</Words>
  <Application>Microsoft Office PowerPoint</Application>
  <PresentationFormat>Widescreen</PresentationFormat>
  <Paragraphs>90</Paragraphs>
  <Slides>21</Slides>
  <Notes>1</Notes>
  <HiddenSlides>0</HiddenSlides>
  <MMClips>21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-apple-system</vt:lpstr>
      <vt:lpstr>Baskerville Old Face</vt:lpstr>
      <vt:lpstr>Bookman Old Style</vt:lpstr>
      <vt:lpstr>Calibri</vt:lpstr>
      <vt:lpstr>Goudy Old Style</vt:lpstr>
      <vt:lpstr>Times New Roman</vt:lpstr>
      <vt:lpstr>Wingdings 2</vt:lpstr>
      <vt:lpstr>SlateVTI</vt:lpstr>
      <vt:lpstr>PowerPoint Presentation</vt:lpstr>
      <vt:lpstr>Prof. Muhammad Yunus, Winner of Nobel Peace Prize in 2006 and founder of Grameen Bank, Bangladesh </vt:lpstr>
      <vt:lpstr>PowerPoint Presentation</vt:lpstr>
      <vt:lpstr>PowerPoint Presentation</vt:lpstr>
      <vt:lpstr>Prof. Mohd. Yunus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Social Business</vt:lpstr>
      <vt:lpstr>PowerPoint Presentation</vt:lpstr>
      <vt:lpstr>PowerPoint Presentation</vt:lpstr>
      <vt:lpstr>Social Business</vt:lpstr>
      <vt:lpstr>Seven Principles of Social Business</vt:lpstr>
      <vt:lpstr>How can I become a Social Business Volunteer? How do I know whether I qualify?</vt:lpstr>
      <vt:lpstr>Social Business Volunteer</vt:lpstr>
      <vt:lpstr>Career College Online Course on Social Business</vt:lpstr>
      <vt:lpstr>Course Plan of Social Business</vt:lpstr>
      <vt:lpstr>Continued………</vt:lpstr>
      <vt:lpstr>  Career College, Bhopal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ONLINE COURSE IN SOCIAL BUSINESS</dc:title>
  <dc:creator>CHARANJIT KAUR</dc:creator>
  <cp:lastModifiedBy>CHARANJIT KAUR</cp:lastModifiedBy>
  <cp:revision>109</cp:revision>
  <dcterms:created xsi:type="dcterms:W3CDTF">2021-05-22T17:21:33Z</dcterms:created>
  <dcterms:modified xsi:type="dcterms:W3CDTF">2021-10-15T14:41:40Z</dcterms:modified>
</cp:coreProperties>
</file>