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5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6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6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7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7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0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9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4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9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2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5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6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6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4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3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560F-E500-490F-9555-CF6F495E31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8FD0-E2FE-4105-9FE2-46E7CFEBE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970A-7128-4AC2-A04A-0F9CF472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64D5-B22E-41FF-8888-356A0255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5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894" y="1772389"/>
            <a:ext cx="10702212" cy="2939596"/>
          </a:xfrm>
        </p:spPr>
        <p:txBody>
          <a:bodyPr>
            <a:noAutofit/>
          </a:bodyPr>
          <a:lstStyle/>
          <a:p>
            <a:r>
              <a:rPr lang="en-US" sz="960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How to create simple </a:t>
            </a:r>
            <a:r>
              <a:rPr lang="en-US" sz="9600" smtClean="0">
                <a:solidFill>
                  <a:srgbClr val="FFC000"/>
                </a:solidFill>
                <a:latin typeface="Tw Cen MT Condensed" panose="020B0606020104020203" pitchFamily="34" charset="0"/>
              </a:rPr>
              <a:t>cross fade animation</a:t>
            </a:r>
            <a:endParaRPr lang="en-US" sz="9600" dirty="0">
              <a:solidFill>
                <a:srgbClr val="FFC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837" y="531845"/>
            <a:ext cx="11056775" cy="58689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Simple cross fade animation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9" y="1690690"/>
            <a:ext cx="6158173" cy="46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71BF9F6-B9B9-4256-BB16-27FC10CF1B6E}" vid="{9933F591-FE6D-4A04-A2D0-10A1C914B056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Medium Cond</vt:lpstr>
      <vt:lpstr>Tw Cen MT Condensed</vt:lpstr>
      <vt:lpstr>44_Office Theme</vt:lpstr>
      <vt:lpstr>1_Office Theme</vt:lpstr>
      <vt:lpstr>How to create simple cross fade animation</vt:lpstr>
      <vt:lpstr>Simple cross fade animation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simple cross fade animation</dc:title>
  <dc:creator>Ram Gopal</dc:creator>
  <cp:lastModifiedBy>Ram Gopal</cp:lastModifiedBy>
  <cp:revision>4</cp:revision>
  <dcterms:created xsi:type="dcterms:W3CDTF">2016-01-28T06:04:06Z</dcterms:created>
  <dcterms:modified xsi:type="dcterms:W3CDTF">2016-02-01T06:21:25Z</dcterms:modified>
</cp:coreProperties>
</file>