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84" r:id="rId4"/>
    <p:sldId id="285" r:id="rId5"/>
    <p:sldId id="286" r:id="rId6"/>
    <p:sldId id="375" r:id="rId7"/>
    <p:sldId id="313" r:id="rId8"/>
    <p:sldId id="30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0"/>
    <p:restoredTop sz="94647"/>
  </p:normalViewPr>
  <p:slideViewPr>
    <p:cSldViewPr snapToGrid="0" snapToObjects="1">
      <p:cViewPr varScale="1">
        <p:scale>
          <a:sx n="101" d="100"/>
          <a:sy n="101" d="100"/>
        </p:scale>
        <p:origin x="208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DDFB-29B8-E54A-9CF8-C21DF1244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FA7AC-ED2C-884B-B3DC-338CF1FD4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AC01D-86E6-8841-B6B9-92B13A2BC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1EC7A-6A7D-174E-A450-14ACC589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4580B-663C-0C45-8EBD-CEA3CBE1F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1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C8E2-4F1E-1140-A374-B8E42A031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99D63-AB96-C349-9565-4304862C7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59BD2-C818-DD4F-BB31-7A890B428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34DD4-0217-194E-B7A7-EC69E204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A6D0B-F968-7C4D-81D1-913A6CD67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1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FC4B88-43B5-894F-9E42-67660B362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BF4CB-F0E2-F24E-91ED-A203F098F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BDC92-32BC-9A46-AC63-7782CF5B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3D132-AA10-B646-B174-E6F947D2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6D41D-A8D5-A74C-A5A2-F2145238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27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5231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861416" y="0"/>
            <a:ext cx="6330583" cy="68580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8722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172643" y="2107022"/>
            <a:ext cx="4141582" cy="4141583"/>
          </a:xfrm>
          <a:custGeom>
            <a:avLst/>
            <a:gdLst>
              <a:gd name="connsiteX0" fmla="*/ 2070791 w 4141582"/>
              <a:gd name="connsiteY0" fmla="*/ 0 h 4141583"/>
              <a:gd name="connsiteX1" fmla="*/ 4141582 w 4141582"/>
              <a:gd name="connsiteY1" fmla="*/ 2070792 h 4141583"/>
              <a:gd name="connsiteX2" fmla="*/ 2070791 w 4141582"/>
              <a:gd name="connsiteY2" fmla="*/ 4141583 h 4141583"/>
              <a:gd name="connsiteX3" fmla="*/ 0 w 4141582"/>
              <a:gd name="connsiteY3" fmla="*/ 2070792 h 4141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1582" h="4141583">
                <a:moveTo>
                  <a:pt x="2070791" y="0"/>
                </a:moveTo>
                <a:lnTo>
                  <a:pt x="4141582" y="2070792"/>
                </a:lnTo>
                <a:lnTo>
                  <a:pt x="2070791" y="4141583"/>
                </a:lnTo>
                <a:lnTo>
                  <a:pt x="0" y="207079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4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2562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CB34-E1EE-46A8-BED4-8C8C7FD2250E}" type="datetimeFigureOut">
              <a:rPr lang="id-ID" smtClean="0"/>
              <a:t>13/12/19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AF9C6-0036-4D4B-BE84-B3E190A196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117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861416" y="0"/>
            <a:ext cx="6330584" cy="685800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>
              <a:buNone/>
              <a:defRPr sz="14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1454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3105 w 1585516"/>
              <a:gd name="connsiteY0" fmla="*/ 0 h 3382170"/>
              <a:gd name="connsiteX1" fmla="*/ 1552558 w 1585516"/>
              <a:gd name="connsiteY1" fmla="*/ 0 h 3382170"/>
              <a:gd name="connsiteX2" fmla="*/ 1585516 w 1585516"/>
              <a:gd name="connsiteY2" fmla="*/ 33195 h 3382170"/>
              <a:gd name="connsiteX3" fmla="*/ 1585516 w 1585516"/>
              <a:gd name="connsiteY3" fmla="*/ 3349288 h 3382170"/>
              <a:gd name="connsiteX4" fmla="*/ 1552558 w 1585516"/>
              <a:gd name="connsiteY4" fmla="*/ 3382170 h 3382170"/>
              <a:gd name="connsiteX5" fmla="*/ 33105 w 1585516"/>
              <a:gd name="connsiteY5" fmla="*/ 3382170 h 3382170"/>
              <a:gd name="connsiteX6" fmla="*/ 0 w 1585516"/>
              <a:gd name="connsiteY6" fmla="*/ 3349288 h 3382170"/>
              <a:gd name="connsiteX7" fmla="*/ 0 w 1585516"/>
              <a:gd name="connsiteY7" fmla="*/ 33195 h 3382170"/>
              <a:gd name="connsiteX8" fmla="*/ 33105 w 1585516"/>
              <a:gd name="connsiteY8" fmla="*/ 0 h 3382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5516" h="3382170">
                <a:moveTo>
                  <a:pt x="33105" y="0"/>
                </a:moveTo>
                <a:lnTo>
                  <a:pt x="1552558" y="0"/>
                </a:lnTo>
                <a:cubicBezTo>
                  <a:pt x="1570835" y="0"/>
                  <a:pt x="1585516" y="14875"/>
                  <a:pt x="1585516" y="33195"/>
                </a:cubicBezTo>
                <a:lnTo>
                  <a:pt x="1585516" y="3349288"/>
                </a:lnTo>
                <a:cubicBezTo>
                  <a:pt x="1585516" y="3367451"/>
                  <a:pt x="1570835" y="3382170"/>
                  <a:pt x="1552558" y="3382170"/>
                </a:cubicBezTo>
                <a:lnTo>
                  <a:pt x="33105" y="3382170"/>
                </a:lnTo>
                <a:cubicBezTo>
                  <a:pt x="14901" y="3382170"/>
                  <a:pt x="0" y="3367451"/>
                  <a:pt x="0" y="3349288"/>
                </a:cubicBezTo>
                <a:lnTo>
                  <a:pt x="0" y="33195"/>
                </a:lnTo>
                <a:cubicBezTo>
                  <a:pt x="0" y="14875"/>
                  <a:pt x="14901" y="0"/>
                  <a:pt x="3310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4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825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9301A-CDCD-7943-9295-70BF4276B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6FE87-A087-594D-8774-789DE736A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D0855-9FD1-D34F-9B31-CC31969D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D108B-B811-074C-886A-903DDF000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38645-B312-E740-B5D0-4668CA76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4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4BC0-F83B-C04E-8740-E7658AFE4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EBA44-B289-AF4A-85CF-9AC86D923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F763E-9E92-A84A-B372-CDCB3F911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20D22-129F-6E45-B5E0-C2A2C71F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9CD56-2C85-E643-B9CF-D3BFF92D8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7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27211-BAA2-E140-9BFE-775A50F90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C2BF6-EAFC-E846-A05D-7A496E64A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644D9-0DE8-9B49-B632-A11AB6010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2C86C-5AB6-C44A-8A27-783997CB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5FFF1-19E5-3343-AEB9-870EA73E0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DF59B-62B8-1745-A3F9-B44163930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6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79F28-50E2-F640-AF70-BD27C6DD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1B266-9495-0643-9CB5-A4577ED8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DFC8C-5560-F84A-A6B2-B0736EBA8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8C5B06-FC67-8B4A-8A1C-D23C1C684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FB452C-ECED-B04B-AFF5-53DD0C15F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06D9E-59D7-E54D-B41A-EA013EA6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5E673A-4759-4F40-8BC3-87C93C2AE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04AF21-0B36-3F47-891A-BC65DD91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7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AA269-E6E6-5949-90C3-E748E8ABF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028E21-1DA6-7F4B-84B1-78FEF5D83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7A39E7-2322-8F4E-A01B-F1A90303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99199F-1B42-8C41-9231-D8BF89258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7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83B0C9-73F1-5D40-B5DC-31154FF3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38E381-2487-3F40-8D44-9648E1BB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D413F-F882-6541-93AA-A6108F03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0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6E969-3905-A34C-B60D-EA1DAA25D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6AEC-F26F-B74B-B200-156B8EAD5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CE511A-3D57-4845-8762-9A2F27E50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AB111-AEA3-754E-8F1B-EC1C8008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87C33-1E2F-BE47-8213-1D83DF46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2FD53-9DAC-474E-8C16-E71E326B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3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7D530-77AB-4E4A-9138-5CE579376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F626D5-C4AB-C64E-9082-985B5B5AC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95152-CF88-D148-B4FE-437861CFC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FA1C6-AAB6-CE40-947B-C3F41F276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C82CE-C3E6-3B42-848B-E56375BB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49797-80E0-BF48-89DB-6ED5A83B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FB3EF9-0DB6-6B45-B287-44024C310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DB317-6776-EA44-9608-97FADA13C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B3765-A1AE-124F-978C-85F03199B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35B32-1736-EC41-B7C3-4EA1468284E4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218B4-B681-BF47-A134-18A37336A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6D435-5152-544E-B5D2-1A4900779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422B0-8C48-9247-AD59-946F3ABCA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8E7F113A-BF82-6241-8647-35857F8044E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6364941" y="162472"/>
            <a:ext cx="5737412" cy="6608649"/>
          </a:xfrm>
          <a:solidFill>
            <a:schemeClr val="bg1">
              <a:lumMod val="85000"/>
            </a:schemeClr>
          </a:solidFill>
        </p:spPr>
      </p:pic>
      <p:sp>
        <p:nvSpPr>
          <p:cNvPr id="8" name="Shape 29"/>
          <p:cNvSpPr/>
          <p:nvPr/>
        </p:nvSpPr>
        <p:spPr>
          <a:xfrm>
            <a:off x="143435" y="318072"/>
            <a:ext cx="7144870" cy="3005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>
              <a:defRPr sz="25000">
                <a:solidFill>
                  <a:srgbClr val="535353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pPr algn="ctr"/>
            <a:r>
              <a:rPr lang="en-US" sz="9600" dirty="0">
                <a:solidFill>
                  <a:srgbClr val="D630B8"/>
                </a:solidFill>
              </a:rPr>
              <a:t>Small Business to Business Class</a:t>
            </a:r>
            <a:endParaRPr sz="9600" dirty="0">
              <a:solidFill>
                <a:srgbClr val="D630B8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67FC1F-F172-6744-96BB-43D4379EB79B}"/>
              </a:ext>
            </a:extLst>
          </p:cNvPr>
          <p:cNvSpPr txBox="1"/>
          <p:nvPr/>
        </p:nvSpPr>
        <p:spPr>
          <a:xfrm>
            <a:off x="944674" y="3657600"/>
            <a:ext cx="4818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ift Light" pitchFamily="2" charset="0"/>
                <a:cs typeface="Mongolian Baiti" panose="03000500000000000000" pitchFamily="66" charset="0"/>
              </a:rPr>
              <a:t>A savvy guide to utilizing your small business to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ift Light" pitchFamily="2" charset="0"/>
                <a:cs typeface="Mongolian Baiti" panose="03000500000000000000" pitchFamily="66" charset="0"/>
              </a:rPr>
              <a:t>help get you that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ift Light" pitchFamily="2" charset="0"/>
                <a:cs typeface="Mongolian Baiti" panose="03000500000000000000" pitchFamily="66" charset="0"/>
              </a:rPr>
              <a:t>Insta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ift Light" pitchFamily="2" charset="0"/>
                <a:cs typeface="Mongolian Baiti" panose="03000500000000000000" pitchFamily="66" charset="0"/>
              </a:rPr>
              <a:t>-worthy dream vacation without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ift Light" pitchFamily="2" charset="0"/>
                <a:cs typeface="Mongolian Baiti" panose="03000500000000000000" pitchFamily="66" charset="0"/>
              </a:rPr>
              <a:t>breaking the bank.</a:t>
            </a:r>
          </a:p>
        </p:txBody>
      </p:sp>
    </p:spTree>
    <p:extLst>
      <p:ext uri="{BB962C8B-B14F-4D97-AF65-F5344CB8AC3E}">
        <p14:creationId xmlns:p14="http://schemas.microsoft.com/office/powerpoint/2010/main" val="100535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A2082FC0-F26D-D946-9B3C-43E691DB6FE7}"/>
              </a:ext>
            </a:extLst>
          </p:cNvPr>
          <p:cNvPicPr>
            <a:picLocks noGrp="1"/>
          </p:cNvPicPr>
          <p:nvPr>
            <p:ph type="pic" sz="quarter" idx="10"/>
          </p:nvPr>
        </p:nvPicPr>
        <p:blipFill rotWithShape="1">
          <a:blip r:embed="rId2"/>
          <a:srcRect l="27015" r="11719"/>
          <a:stretch/>
        </p:blipFill>
        <p:spPr>
          <a:xfrm>
            <a:off x="5061994" y="418903"/>
            <a:ext cx="7002684" cy="5969000"/>
          </a:xfrm>
        </p:spPr>
      </p:pic>
      <p:sp>
        <p:nvSpPr>
          <p:cNvPr id="8" name="Shape 35"/>
          <p:cNvSpPr/>
          <p:nvPr/>
        </p:nvSpPr>
        <p:spPr>
          <a:xfrm>
            <a:off x="152400" y="418903"/>
            <a:ext cx="5709015" cy="1205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15000">
                <a:solidFill>
                  <a:srgbClr val="535353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sz="7500" dirty="0">
                <a:solidFill>
                  <a:srgbClr val="D630B8"/>
                </a:solidFill>
              </a:rPr>
              <a:t>About </a:t>
            </a:r>
            <a:r>
              <a:rPr lang="en-US" sz="7500" dirty="0">
                <a:solidFill>
                  <a:srgbClr val="D630B8"/>
                </a:solidFill>
              </a:rPr>
              <a:t>This Course</a:t>
            </a:r>
            <a:endParaRPr sz="7500" dirty="0">
              <a:solidFill>
                <a:srgbClr val="D630B8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624361"/>
            <a:ext cx="4521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Rift Light" pitchFamily="2" charset="0"/>
              </a:rPr>
              <a:t>What is This Course About?</a:t>
            </a:r>
            <a:br>
              <a:rPr lang="en-US" sz="2800" dirty="0">
                <a:latin typeface="Rift Light" pitchFamily="2" charset="0"/>
              </a:rPr>
            </a:br>
            <a:endParaRPr lang="en-US" sz="2800" dirty="0">
              <a:latin typeface="Rift Light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Rift Light" pitchFamily="2" charset="0"/>
              </a:rPr>
              <a:t>Who is this course for?</a:t>
            </a:r>
            <a:br>
              <a:rPr lang="en-US" sz="2800" dirty="0">
                <a:latin typeface="Rift Light" pitchFamily="2" charset="0"/>
              </a:rPr>
            </a:br>
            <a:endParaRPr lang="en-US" sz="2800" dirty="0">
              <a:latin typeface="Rift Light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Rift Light" pitchFamily="2" charset="0"/>
              </a:rPr>
              <a:t>What’s In It For Me?</a:t>
            </a:r>
            <a:br>
              <a:rPr lang="en-US" sz="2800" dirty="0">
                <a:latin typeface="Rift Light" pitchFamily="2" charset="0"/>
              </a:rPr>
            </a:br>
            <a:endParaRPr lang="en-US" sz="2800" dirty="0">
              <a:latin typeface="Rift Light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Rift Light" pitchFamily="2" charset="0"/>
              </a:rPr>
              <a:t>Course Breakdown</a:t>
            </a:r>
          </a:p>
        </p:txBody>
      </p:sp>
    </p:spTree>
    <p:extLst>
      <p:ext uri="{BB962C8B-B14F-4D97-AF65-F5344CB8AC3E}">
        <p14:creationId xmlns:p14="http://schemas.microsoft.com/office/powerpoint/2010/main" val="389494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42"/>
          <p:cNvSpPr/>
          <p:nvPr/>
        </p:nvSpPr>
        <p:spPr>
          <a:xfrm>
            <a:off x="4052278" y="650046"/>
            <a:ext cx="7271257" cy="1051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13000">
                <a:solidFill>
                  <a:srgbClr val="53535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lvl1pPr>
          </a:lstStyle>
          <a:p>
            <a:r>
              <a:rPr lang="id-ID" sz="6500" b="1" spc="-70" dirty="0" err="1">
                <a:latin typeface="Montserrat SemiBold" panose="00000700000000000000" pitchFamily="50" charset="0"/>
              </a:rPr>
              <a:t>is</a:t>
            </a:r>
            <a:r>
              <a:rPr lang="id-ID" sz="6500" b="1" spc="-70" dirty="0">
                <a:latin typeface="Montserrat SemiBold" panose="00000700000000000000" pitchFamily="50" charset="0"/>
              </a:rPr>
              <a:t> </a:t>
            </a:r>
            <a:r>
              <a:rPr lang="id-ID" sz="6500" b="1" spc="-70" dirty="0" err="1">
                <a:latin typeface="Montserrat SemiBold" panose="00000700000000000000" pitchFamily="50" charset="0"/>
              </a:rPr>
              <a:t>This</a:t>
            </a:r>
            <a:r>
              <a:rPr lang="id-ID" sz="6500" b="1" spc="-70" dirty="0">
                <a:latin typeface="Montserrat SemiBold" panose="00000700000000000000" pitchFamily="50" charset="0"/>
              </a:rPr>
              <a:t> </a:t>
            </a:r>
            <a:r>
              <a:rPr lang="id-ID" sz="6500" b="1" spc="-70" dirty="0" err="1">
                <a:latin typeface="Montserrat SemiBold" panose="00000700000000000000" pitchFamily="50" charset="0"/>
              </a:rPr>
              <a:t>Course</a:t>
            </a:r>
            <a:r>
              <a:rPr lang="id-ID" sz="6500" b="1" spc="-70" dirty="0">
                <a:latin typeface="Montserrat SemiBold" panose="00000700000000000000" pitchFamily="50" charset="0"/>
              </a:rPr>
              <a:t> </a:t>
            </a:r>
            <a:r>
              <a:rPr lang="id-ID" sz="6500" b="1" spc="-70" dirty="0" err="1">
                <a:latin typeface="Montserrat SemiBold" panose="00000700000000000000" pitchFamily="50" charset="0"/>
              </a:rPr>
              <a:t>About</a:t>
            </a:r>
            <a:r>
              <a:rPr lang="id-ID" sz="6500" b="1" spc="-70" dirty="0">
                <a:latin typeface="Montserrat SemiBold" panose="00000700000000000000" pitchFamily="50" charset="0"/>
              </a:rPr>
              <a:t>?</a:t>
            </a:r>
          </a:p>
        </p:txBody>
      </p:sp>
      <p:sp>
        <p:nvSpPr>
          <p:cNvPr id="15" name="Shape 156"/>
          <p:cNvSpPr/>
          <p:nvPr/>
        </p:nvSpPr>
        <p:spPr>
          <a:xfrm>
            <a:off x="1273037" y="411519"/>
            <a:ext cx="2991528" cy="1528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>
            <a:spAutoFit/>
          </a:bodyPr>
          <a:lstStyle>
            <a:lvl1pPr algn="l">
              <a:defRPr sz="15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lang="en-US" sz="9600" dirty="0">
                <a:solidFill>
                  <a:srgbClr val="D630B8"/>
                </a:solidFill>
              </a:rPr>
              <a:t>What</a:t>
            </a:r>
            <a:endParaRPr sz="7500" dirty="0">
              <a:solidFill>
                <a:srgbClr val="D630B8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8BF60F-6CF0-FB4C-812C-196EEC447197}"/>
              </a:ext>
            </a:extLst>
          </p:cNvPr>
          <p:cNvSpPr txBox="1"/>
          <p:nvPr/>
        </p:nvSpPr>
        <p:spPr>
          <a:xfrm>
            <a:off x="1416633" y="2060293"/>
            <a:ext cx="945964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This course is specifically designed to help you change the way you </a:t>
            </a:r>
            <a:b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approach travel and vacations. </a:t>
            </a:r>
            <a:b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These lessons are to teach you how to utilize your small at </a:t>
            </a:r>
            <a:b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home business as a means to save you</a:t>
            </a:r>
            <a:b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thousands of dollars on airfare and travel expenses. </a:t>
            </a:r>
            <a:b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With this information you will have the opportunity to </a:t>
            </a:r>
            <a:b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travel using techniques based on my own personal experiences. </a:t>
            </a:r>
          </a:p>
          <a:p>
            <a:pPr algn="ctr"/>
            <a:r>
              <a:rPr lang="en-US" sz="2800" dirty="0">
                <a:latin typeface="Rift Light" pitchFamily="2" charset="0"/>
                <a:cs typeface="Mongolian Baiti" panose="03000500000000000000" pitchFamily="66" charset="0"/>
              </a:rPr>
              <a:t>This course serves as a guide to help you get to your dream destination.</a:t>
            </a:r>
          </a:p>
        </p:txBody>
      </p:sp>
    </p:spTree>
    <p:extLst>
      <p:ext uri="{BB962C8B-B14F-4D97-AF65-F5344CB8AC3E}">
        <p14:creationId xmlns:p14="http://schemas.microsoft.com/office/powerpoint/2010/main" val="131989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23A3C11F-271B-2140-9032-5B97F32DE68F}"/>
              </a:ext>
            </a:extLst>
          </p:cNvPr>
          <p:cNvPicPr>
            <a:picLocks noGrp="1"/>
          </p:cNvPicPr>
          <p:nvPr>
            <p:ph type="pic" sz="quarter" idx="11"/>
          </p:nvPr>
        </p:nvPicPr>
        <p:blipFill>
          <a:blip r:embed="rId2"/>
          <a:stretch>
            <a:fillRect/>
          </a:stretch>
        </p:blipFill>
        <p:spPr>
          <a:xfrm>
            <a:off x="485959" y="1740724"/>
            <a:ext cx="3799132" cy="4507881"/>
          </a:xfrm>
        </p:spPr>
      </p:pic>
      <p:sp>
        <p:nvSpPr>
          <p:cNvPr id="14" name="Shape 42"/>
          <p:cNvSpPr/>
          <p:nvPr/>
        </p:nvSpPr>
        <p:spPr>
          <a:xfrm>
            <a:off x="3055717" y="631128"/>
            <a:ext cx="4328931" cy="1051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13000">
                <a:solidFill>
                  <a:srgbClr val="53535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lvl1pPr>
          </a:lstStyle>
          <a:p>
            <a:r>
              <a:rPr lang="id-ID" sz="6500" b="1" spc="-70" dirty="0">
                <a:latin typeface="Montserrat SemiBold" panose="00000700000000000000" pitchFamily="50" charset="0"/>
              </a:rPr>
              <a:t>in </a:t>
            </a:r>
            <a:r>
              <a:rPr lang="id-ID" sz="6500" b="1" spc="-70" dirty="0" err="1">
                <a:latin typeface="Montserrat SemiBold" panose="00000700000000000000" pitchFamily="50" charset="0"/>
              </a:rPr>
              <a:t>it</a:t>
            </a:r>
            <a:r>
              <a:rPr lang="id-ID" sz="6500" b="1" spc="-70" dirty="0">
                <a:latin typeface="Montserrat SemiBold" panose="00000700000000000000" pitchFamily="50" charset="0"/>
              </a:rPr>
              <a:t> For </a:t>
            </a:r>
            <a:r>
              <a:rPr lang="id-ID" sz="6500" b="1" spc="-70" dirty="0" err="1">
                <a:latin typeface="Montserrat SemiBold" panose="00000700000000000000" pitchFamily="50" charset="0"/>
              </a:rPr>
              <a:t>Me</a:t>
            </a:r>
            <a:r>
              <a:rPr lang="id-ID" sz="6500" b="1" spc="-70" dirty="0">
                <a:latin typeface="Montserrat SemiBold" panose="00000700000000000000" pitchFamily="50" charset="0"/>
              </a:rPr>
              <a:t>?</a:t>
            </a:r>
          </a:p>
        </p:txBody>
      </p:sp>
      <p:sp>
        <p:nvSpPr>
          <p:cNvPr id="15" name="Shape 156"/>
          <p:cNvSpPr/>
          <p:nvPr/>
        </p:nvSpPr>
        <p:spPr>
          <a:xfrm>
            <a:off x="497533" y="573102"/>
            <a:ext cx="2991528" cy="1205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>
            <a:spAutoFit/>
          </a:bodyPr>
          <a:lstStyle>
            <a:lvl1pPr algn="l">
              <a:defRPr sz="15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lang="en-US" sz="7500" dirty="0">
                <a:solidFill>
                  <a:srgbClr val="D630B8"/>
                </a:solidFill>
              </a:rPr>
              <a:t>What’s</a:t>
            </a:r>
            <a:endParaRPr sz="7500" dirty="0">
              <a:solidFill>
                <a:srgbClr val="D630B8"/>
              </a:solidFill>
            </a:endParaRPr>
          </a:p>
        </p:txBody>
      </p:sp>
      <p:sp>
        <p:nvSpPr>
          <p:cNvPr id="24" name="Shape 162"/>
          <p:cNvSpPr/>
          <p:nvPr/>
        </p:nvSpPr>
        <p:spPr>
          <a:xfrm rot="2700000">
            <a:off x="3724998" y="3450181"/>
            <a:ext cx="1525049" cy="1525050"/>
          </a:xfrm>
          <a:prstGeom prst="rect">
            <a:avLst/>
          </a:prstGeom>
          <a:solidFill>
            <a:srgbClr val="D630B8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900" dirty="0">
              <a:solidFill>
                <a:srgbClr val="7030A0"/>
              </a:solidFill>
            </a:endParaRPr>
          </a:p>
        </p:txBody>
      </p:sp>
      <p:sp>
        <p:nvSpPr>
          <p:cNvPr id="25" name="Shape 163"/>
          <p:cNvSpPr/>
          <p:nvPr/>
        </p:nvSpPr>
        <p:spPr>
          <a:xfrm>
            <a:off x="3510365" y="3860045"/>
            <a:ext cx="1954314" cy="705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>
              <a:defRPr sz="8500">
                <a:solidFill>
                  <a:srgbClr val="FFFFFF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pPr algn="ctr"/>
            <a:r>
              <a:rPr lang="en-US" sz="4250" dirty="0"/>
              <a:t>Travel</a:t>
            </a:r>
            <a:endParaRPr sz="42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444CD8-D671-C545-B731-6EC5D6178DE9}"/>
              </a:ext>
            </a:extLst>
          </p:cNvPr>
          <p:cNvSpPr txBox="1"/>
          <p:nvPr/>
        </p:nvSpPr>
        <p:spPr>
          <a:xfrm>
            <a:off x="5565895" y="1682698"/>
            <a:ext cx="652488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Rift Light" pitchFamily="2" charset="0"/>
                <a:cs typeface="Mongolian Baiti" panose="03000500000000000000" pitchFamily="66" charset="0"/>
              </a:rPr>
              <a:t>Insta</a:t>
            </a: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-Worthy vacation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Bigger budget for other expenses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Gain understanding of the travel market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Learn how partnerships and alliances benefit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Lifelong strategies in finding cheap rates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Know how to acquire thousands of points and miles in a short amount of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Ability to easily book award flights and hotels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Tactics in booking when all is lost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Start to finish examples of using this method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Save hundreds of hours researching information</a:t>
            </a:r>
            <a:b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2400" dirty="0">
                <a:latin typeface="Rift Light" pitchFamily="2" charset="0"/>
                <a:cs typeface="Mongolian Baiti" panose="03000500000000000000" pitchFamily="66" charset="0"/>
              </a:rPr>
              <a:t>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Rift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46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42"/>
          <p:cNvSpPr/>
          <p:nvPr/>
        </p:nvSpPr>
        <p:spPr>
          <a:xfrm>
            <a:off x="2351389" y="644640"/>
            <a:ext cx="7271257" cy="1051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13000">
                <a:solidFill>
                  <a:srgbClr val="53535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lvl1pPr>
          </a:lstStyle>
          <a:p>
            <a:r>
              <a:rPr lang="id-ID" sz="6500" b="1" spc="-70" dirty="0" err="1">
                <a:latin typeface="Montserrat SemiBold" panose="00000700000000000000" pitchFamily="50" charset="0"/>
              </a:rPr>
              <a:t>is</a:t>
            </a:r>
            <a:r>
              <a:rPr lang="id-ID" sz="6500" b="1" spc="-70" dirty="0">
                <a:latin typeface="Montserrat SemiBold" panose="00000700000000000000" pitchFamily="50" charset="0"/>
              </a:rPr>
              <a:t> </a:t>
            </a:r>
            <a:r>
              <a:rPr lang="id-ID" sz="6500" b="1" spc="-70" dirty="0" err="1">
                <a:latin typeface="Montserrat SemiBold" panose="00000700000000000000" pitchFamily="50" charset="0"/>
              </a:rPr>
              <a:t>This</a:t>
            </a:r>
            <a:r>
              <a:rPr lang="id-ID" sz="6500" b="1" spc="-70" dirty="0">
                <a:latin typeface="Montserrat SemiBold" panose="00000700000000000000" pitchFamily="50" charset="0"/>
              </a:rPr>
              <a:t> </a:t>
            </a:r>
            <a:r>
              <a:rPr lang="id-ID" sz="6500" b="1" spc="-70" dirty="0" err="1">
                <a:latin typeface="Montserrat SemiBold" panose="00000700000000000000" pitchFamily="50" charset="0"/>
              </a:rPr>
              <a:t>Course</a:t>
            </a:r>
            <a:r>
              <a:rPr lang="id-ID" sz="6500" b="1" spc="-70" dirty="0">
                <a:latin typeface="Montserrat SemiBold" panose="00000700000000000000" pitchFamily="50" charset="0"/>
              </a:rPr>
              <a:t> For?</a:t>
            </a:r>
          </a:p>
        </p:txBody>
      </p:sp>
      <p:sp>
        <p:nvSpPr>
          <p:cNvPr id="15" name="Shape 156"/>
          <p:cNvSpPr/>
          <p:nvPr/>
        </p:nvSpPr>
        <p:spPr>
          <a:xfrm>
            <a:off x="497533" y="573102"/>
            <a:ext cx="2991528" cy="1205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>
            <a:spAutoFit/>
          </a:bodyPr>
          <a:lstStyle>
            <a:lvl1pPr algn="l">
              <a:defRPr sz="15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lang="en-US" sz="7500" dirty="0">
                <a:solidFill>
                  <a:srgbClr val="D630B8"/>
                </a:solidFill>
              </a:rPr>
              <a:t>Who</a:t>
            </a:r>
            <a:endParaRPr sz="7500" dirty="0">
              <a:solidFill>
                <a:srgbClr val="D630B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D0010-7DB4-1748-8DE2-9924A5F24E87}"/>
              </a:ext>
            </a:extLst>
          </p:cNvPr>
          <p:cNvSpPr txBox="1"/>
          <p:nvPr/>
        </p:nvSpPr>
        <p:spPr>
          <a:xfrm>
            <a:off x="990485" y="1891128"/>
            <a:ext cx="686758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This course is for the small business </a:t>
            </a:r>
            <a:b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owner who is not as savvy when utilizing </a:t>
            </a:r>
            <a:b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points and miles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Someone who is novice when it comes to </a:t>
            </a:r>
            <a:b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planning travel and vacations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People who are interested in learning how </a:t>
            </a:r>
            <a:b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</a:b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to travel without breaking the bank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Anyone that loves to travel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Rift Light" pitchFamily="2" charset="0"/>
                <a:cs typeface="Mongolian Baiti" panose="03000500000000000000" pitchFamily="66" charset="0"/>
              </a:rPr>
              <a:t>Someone who likes good deals</a:t>
            </a:r>
          </a:p>
        </p:txBody>
      </p:sp>
    </p:spTree>
    <p:extLst>
      <p:ext uri="{BB962C8B-B14F-4D97-AF65-F5344CB8AC3E}">
        <p14:creationId xmlns:p14="http://schemas.microsoft.com/office/powerpoint/2010/main" val="2827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873"/>
          <p:cNvSpPr/>
          <p:nvPr/>
        </p:nvSpPr>
        <p:spPr>
          <a:xfrm>
            <a:off x="6109295" y="2479477"/>
            <a:ext cx="1168202" cy="1301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6284"/>
                </a:lnTo>
                <a:cubicBezTo>
                  <a:pt x="4714" y="6308"/>
                  <a:pt x="8909" y="8308"/>
                  <a:pt x="11627" y="11403"/>
                </a:cubicBezTo>
                <a:lnTo>
                  <a:pt x="11642" y="11390"/>
                </a:lnTo>
                <a:cubicBezTo>
                  <a:pt x="13493" y="13619"/>
                  <a:pt x="14603" y="16370"/>
                  <a:pt x="14603" y="19357"/>
                </a:cubicBezTo>
                <a:cubicBezTo>
                  <a:pt x="14603" y="20119"/>
                  <a:pt x="14516" y="20865"/>
                  <a:pt x="14379" y="21600"/>
                </a:cubicBezTo>
                <a:lnTo>
                  <a:pt x="21457" y="21600"/>
                </a:lnTo>
                <a:cubicBezTo>
                  <a:pt x="21550" y="20863"/>
                  <a:pt x="21600" y="20116"/>
                  <a:pt x="21600" y="19357"/>
                </a:cubicBezTo>
                <a:cubicBezTo>
                  <a:pt x="21600" y="14550"/>
                  <a:pt x="19678" y="10149"/>
                  <a:pt x="16489" y="6732"/>
                </a:cubicBezTo>
                <a:lnTo>
                  <a:pt x="16449" y="6769"/>
                </a:lnTo>
                <a:cubicBezTo>
                  <a:pt x="12448" y="2640"/>
                  <a:pt x="6568" y="23"/>
                  <a:pt x="0" y="0"/>
                </a:cubicBezTo>
                <a:close/>
              </a:path>
            </a:pathLst>
          </a:custGeom>
          <a:solidFill>
            <a:srgbClr val="D630B8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defRPr sz="8000" cap="all">
                <a:solidFill>
                  <a:srgbClr val="53585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sz="4000" dirty="0">
              <a:solidFill>
                <a:srgbClr val="D630B8"/>
              </a:solidFill>
            </a:endParaRPr>
          </a:p>
        </p:txBody>
      </p:sp>
      <p:sp>
        <p:nvSpPr>
          <p:cNvPr id="29" name="Shape 874"/>
          <p:cNvSpPr/>
          <p:nvPr/>
        </p:nvSpPr>
        <p:spPr>
          <a:xfrm>
            <a:off x="4947642" y="3782616"/>
            <a:ext cx="1161058" cy="1511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59" y="3528"/>
                  <a:pt x="2512" y="6727"/>
                  <a:pt x="5449" y="9242"/>
                </a:cubicBezTo>
                <a:lnTo>
                  <a:pt x="5438" y="9239"/>
                </a:lnTo>
                <a:cubicBezTo>
                  <a:pt x="5438" y="9239"/>
                  <a:pt x="5470" y="9268"/>
                  <a:pt x="5519" y="9305"/>
                </a:cubicBezTo>
                <a:cubicBezTo>
                  <a:pt x="5835" y="9572"/>
                  <a:pt x="6165" y="9829"/>
                  <a:pt x="6501" y="10081"/>
                </a:cubicBezTo>
                <a:cubicBezTo>
                  <a:pt x="6775" y="10303"/>
                  <a:pt x="7098" y="10574"/>
                  <a:pt x="7439" y="10864"/>
                </a:cubicBezTo>
                <a:lnTo>
                  <a:pt x="7428" y="10872"/>
                </a:lnTo>
                <a:cubicBezTo>
                  <a:pt x="8696" y="11960"/>
                  <a:pt x="10267" y="13414"/>
                  <a:pt x="11418" y="14838"/>
                </a:cubicBezTo>
                <a:cubicBezTo>
                  <a:pt x="13682" y="17639"/>
                  <a:pt x="12548" y="21600"/>
                  <a:pt x="17786" y="21600"/>
                </a:cubicBezTo>
                <a:lnTo>
                  <a:pt x="21120" y="21600"/>
                </a:lnTo>
                <a:lnTo>
                  <a:pt x="21600" y="21600"/>
                </a:lnTo>
                <a:lnTo>
                  <a:pt x="21600" y="16191"/>
                </a:lnTo>
                <a:cubicBezTo>
                  <a:pt x="21600" y="16191"/>
                  <a:pt x="19625" y="16191"/>
                  <a:pt x="19625" y="16191"/>
                </a:cubicBezTo>
                <a:cubicBezTo>
                  <a:pt x="19204" y="15033"/>
                  <a:pt x="18620" y="13497"/>
                  <a:pt x="17399" y="11986"/>
                </a:cubicBezTo>
                <a:cubicBezTo>
                  <a:pt x="15951" y="10196"/>
                  <a:pt x="14062" y="8448"/>
                  <a:pt x="12467" y="7093"/>
                </a:cubicBezTo>
                <a:lnTo>
                  <a:pt x="12482" y="7082"/>
                </a:lnTo>
                <a:cubicBezTo>
                  <a:pt x="12181" y="6828"/>
                  <a:pt x="11889" y="6585"/>
                  <a:pt x="11618" y="6365"/>
                </a:cubicBezTo>
                <a:cubicBezTo>
                  <a:pt x="11553" y="6311"/>
                  <a:pt x="11484" y="6257"/>
                  <a:pt x="11415" y="6206"/>
                </a:cubicBezTo>
                <a:cubicBezTo>
                  <a:pt x="11197" y="6043"/>
                  <a:pt x="10987" y="5881"/>
                  <a:pt x="10783" y="5710"/>
                </a:cubicBezTo>
                <a:cubicBezTo>
                  <a:pt x="10754" y="5683"/>
                  <a:pt x="10723" y="5657"/>
                  <a:pt x="10691" y="5630"/>
                </a:cubicBezTo>
                <a:cubicBezTo>
                  <a:pt x="8826" y="4033"/>
                  <a:pt x="7595" y="2082"/>
                  <a:pt x="710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defRPr sz="1800" cap="all" spc="90" baseline="-22222">
                <a:solidFill>
                  <a:srgbClr val="FFFFFF"/>
                </a:solidFill>
                <a:latin typeface="HK Grotesk Medium"/>
                <a:ea typeface="HK Grotesk Medium"/>
                <a:cs typeface="HK Grotesk Medium"/>
                <a:sym typeface="HK Grotesk Medium"/>
              </a:defRPr>
            </a:pPr>
            <a:endParaRPr sz="900"/>
          </a:p>
        </p:txBody>
      </p:sp>
      <p:sp>
        <p:nvSpPr>
          <p:cNvPr id="30" name="Shape 875"/>
          <p:cNvSpPr/>
          <p:nvPr/>
        </p:nvSpPr>
        <p:spPr>
          <a:xfrm>
            <a:off x="6109295" y="3776266"/>
            <a:ext cx="1164829" cy="151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98" y="0"/>
                </a:moveTo>
                <a:cubicBezTo>
                  <a:pt x="13943" y="2379"/>
                  <a:pt x="12434" y="4555"/>
                  <a:pt x="10090" y="6264"/>
                </a:cubicBezTo>
                <a:cubicBezTo>
                  <a:pt x="9992" y="6334"/>
                  <a:pt x="9898" y="6406"/>
                  <a:pt x="9806" y="6481"/>
                </a:cubicBezTo>
                <a:cubicBezTo>
                  <a:pt x="9601" y="6649"/>
                  <a:pt x="9381" y="6827"/>
                  <a:pt x="9159" y="7015"/>
                </a:cubicBezTo>
                <a:lnTo>
                  <a:pt x="9155" y="7012"/>
                </a:lnTo>
                <a:cubicBezTo>
                  <a:pt x="7564" y="8384"/>
                  <a:pt x="5639" y="10194"/>
                  <a:pt x="4169" y="12034"/>
                </a:cubicBezTo>
                <a:cubicBezTo>
                  <a:pt x="2968" y="13539"/>
                  <a:pt x="2381" y="15064"/>
                  <a:pt x="1954" y="16219"/>
                </a:cubicBezTo>
                <a:lnTo>
                  <a:pt x="0" y="16219"/>
                </a:lnTo>
                <a:lnTo>
                  <a:pt x="0" y="21600"/>
                </a:lnTo>
                <a:lnTo>
                  <a:pt x="460" y="21600"/>
                </a:lnTo>
                <a:lnTo>
                  <a:pt x="3783" y="21600"/>
                </a:lnTo>
                <a:cubicBezTo>
                  <a:pt x="8907" y="21557"/>
                  <a:pt x="7902" y="17653"/>
                  <a:pt x="10134" y="14873"/>
                </a:cubicBezTo>
                <a:cubicBezTo>
                  <a:pt x="11292" y="13431"/>
                  <a:pt x="12844" y="11964"/>
                  <a:pt x="14108" y="10841"/>
                </a:cubicBezTo>
                <a:lnTo>
                  <a:pt x="14112" y="10844"/>
                </a:lnTo>
                <a:cubicBezTo>
                  <a:pt x="14402" y="10597"/>
                  <a:pt x="14681" y="10366"/>
                  <a:pt x="14925" y="10167"/>
                </a:cubicBezTo>
                <a:cubicBezTo>
                  <a:pt x="18530" y="7539"/>
                  <a:pt x="20968" y="3984"/>
                  <a:pt x="21600" y="0"/>
                </a:cubicBezTo>
                <a:lnTo>
                  <a:pt x="14498" y="0"/>
                </a:lnTo>
                <a:close/>
              </a:path>
            </a:pathLst>
          </a:custGeom>
          <a:solidFill>
            <a:srgbClr val="EDEFF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defRPr sz="1800" cap="all" spc="90" baseline="-22222">
                <a:solidFill>
                  <a:srgbClr val="FFFFFF"/>
                </a:solidFill>
                <a:latin typeface="HK Grotesk Medium"/>
                <a:ea typeface="HK Grotesk Medium"/>
                <a:cs typeface="HK Grotesk Medium"/>
                <a:sym typeface="HK Grotesk Medium"/>
              </a:defRPr>
            </a:pPr>
            <a:endParaRPr sz="900"/>
          </a:p>
        </p:txBody>
      </p:sp>
      <p:sp>
        <p:nvSpPr>
          <p:cNvPr id="31" name="Shape 876"/>
          <p:cNvSpPr/>
          <p:nvPr/>
        </p:nvSpPr>
        <p:spPr>
          <a:xfrm>
            <a:off x="4941094" y="2479477"/>
            <a:ext cx="1168401" cy="13082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4951" y="23"/>
                  <a:pt x="9002" y="2691"/>
                  <a:pt x="5000" y="6887"/>
                </a:cubicBezTo>
                <a:lnTo>
                  <a:pt x="5026" y="6910"/>
                </a:lnTo>
                <a:cubicBezTo>
                  <a:pt x="1891" y="10294"/>
                  <a:pt x="0" y="14634"/>
                  <a:pt x="0" y="19369"/>
                </a:cubicBezTo>
                <a:cubicBezTo>
                  <a:pt x="0" y="20125"/>
                  <a:pt x="65" y="20866"/>
                  <a:pt x="158" y="21600"/>
                </a:cubicBezTo>
                <a:lnTo>
                  <a:pt x="7220" y="21600"/>
                </a:lnTo>
                <a:cubicBezTo>
                  <a:pt x="7081" y="20868"/>
                  <a:pt x="6999" y="20122"/>
                  <a:pt x="6999" y="19369"/>
                </a:cubicBezTo>
                <a:cubicBezTo>
                  <a:pt x="6999" y="16316"/>
                  <a:pt x="8168" y="13507"/>
                  <a:pt x="10110" y="11257"/>
                </a:cubicBezTo>
                <a:lnTo>
                  <a:pt x="10085" y="11234"/>
                </a:lnTo>
                <a:cubicBezTo>
                  <a:pt x="12803" y="8221"/>
                  <a:pt x="16946" y="6275"/>
                  <a:pt x="21600" y="6251"/>
                </a:cubicBezTo>
                <a:lnTo>
                  <a:pt x="21600" y="0"/>
                </a:lnTo>
                <a:close/>
              </a:path>
            </a:pathLst>
          </a:custGeom>
          <a:solidFill>
            <a:srgbClr val="EDEFF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defRPr sz="1800" cap="all" spc="90" baseline="-22222">
                <a:solidFill>
                  <a:srgbClr val="FFFFFF"/>
                </a:solidFill>
                <a:latin typeface="HK Grotesk Medium"/>
                <a:ea typeface="HK Grotesk Medium"/>
                <a:cs typeface="HK Grotesk Medium"/>
                <a:sym typeface="HK Grotesk Medium"/>
              </a:defRPr>
            </a:pPr>
            <a:endParaRPr sz="900"/>
          </a:p>
        </p:txBody>
      </p:sp>
      <p:sp>
        <p:nvSpPr>
          <p:cNvPr id="33" name="Shape 878"/>
          <p:cNvSpPr/>
          <p:nvPr/>
        </p:nvSpPr>
        <p:spPr>
          <a:xfrm>
            <a:off x="5731272" y="5278562"/>
            <a:ext cx="762199" cy="487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368" y="0"/>
                </a:moveTo>
                <a:cubicBezTo>
                  <a:pt x="1057" y="0"/>
                  <a:pt x="0" y="1288"/>
                  <a:pt x="0" y="2886"/>
                </a:cubicBezTo>
                <a:cubicBezTo>
                  <a:pt x="0" y="4216"/>
                  <a:pt x="750" y="5286"/>
                  <a:pt x="1755" y="5622"/>
                </a:cubicBezTo>
                <a:cubicBezTo>
                  <a:pt x="750" y="5958"/>
                  <a:pt x="0" y="7029"/>
                  <a:pt x="0" y="8358"/>
                </a:cubicBezTo>
                <a:cubicBezTo>
                  <a:pt x="0" y="9688"/>
                  <a:pt x="747" y="10766"/>
                  <a:pt x="1749" y="11104"/>
                </a:cubicBezTo>
                <a:cubicBezTo>
                  <a:pt x="747" y="11442"/>
                  <a:pt x="0" y="12511"/>
                  <a:pt x="0" y="13840"/>
                </a:cubicBezTo>
                <a:cubicBezTo>
                  <a:pt x="0" y="15436"/>
                  <a:pt x="1057" y="16726"/>
                  <a:pt x="2368" y="16726"/>
                </a:cubicBezTo>
                <a:lnTo>
                  <a:pt x="4684" y="16726"/>
                </a:lnTo>
                <a:cubicBezTo>
                  <a:pt x="5137" y="19482"/>
                  <a:pt x="7653" y="21600"/>
                  <a:pt x="10718" y="21600"/>
                </a:cubicBezTo>
                <a:cubicBezTo>
                  <a:pt x="13784" y="21600"/>
                  <a:pt x="16300" y="19483"/>
                  <a:pt x="16753" y="16726"/>
                </a:cubicBezTo>
                <a:lnTo>
                  <a:pt x="19227" y="16726"/>
                </a:lnTo>
                <a:cubicBezTo>
                  <a:pt x="20535" y="16726"/>
                  <a:pt x="21600" y="15436"/>
                  <a:pt x="21600" y="13840"/>
                </a:cubicBezTo>
                <a:cubicBezTo>
                  <a:pt x="21600" y="12511"/>
                  <a:pt x="20847" y="11442"/>
                  <a:pt x="19845" y="11104"/>
                </a:cubicBezTo>
                <a:cubicBezTo>
                  <a:pt x="20847" y="10766"/>
                  <a:pt x="21600" y="9688"/>
                  <a:pt x="21600" y="8358"/>
                </a:cubicBezTo>
                <a:cubicBezTo>
                  <a:pt x="21600" y="7029"/>
                  <a:pt x="20844" y="5958"/>
                  <a:pt x="19840" y="5622"/>
                </a:cubicBezTo>
                <a:cubicBezTo>
                  <a:pt x="20844" y="5286"/>
                  <a:pt x="21600" y="4216"/>
                  <a:pt x="21600" y="2886"/>
                </a:cubicBezTo>
                <a:cubicBezTo>
                  <a:pt x="21600" y="1288"/>
                  <a:pt x="20535" y="0"/>
                  <a:pt x="19227" y="0"/>
                </a:cubicBezTo>
                <a:lnTo>
                  <a:pt x="2368" y="0"/>
                </a:lnTo>
                <a:close/>
              </a:path>
            </a:pathLst>
          </a:custGeom>
          <a:solidFill>
            <a:srgbClr val="2F3035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defRPr sz="1800" cap="all" spc="90" baseline="-22222">
                <a:solidFill>
                  <a:srgbClr val="FFFFFF"/>
                </a:solidFill>
                <a:latin typeface="HK Grotesk Medium"/>
                <a:ea typeface="HK Grotesk Medium"/>
                <a:cs typeface="HK Grotesk Medium"/>
                <a:sym typeface="HK Grotesk Medium"/>
              </a:defRPr>
            </a:pPr>
            <a:endParaRPr sz="900"/>
          </a:p>
        </p:txBody>
      </p:sp>
      <p:sp>
        <p:nvSpPr>
          <p:cNvPr id="34" name="TextBox 33"/>
          <p:cNvSpPr txBox="1"/>
          <p:nvPr/>
        </p:nvSpPr>
        <p:spPr>
          <a:xfrm>
            <a:off x="2185546" y="3154303"/>
            <a:ext cx="2146203" cy="731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700"/>
              </a:lnSpc>
            </a:pP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Presentations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will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be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done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in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powerpoint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format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to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be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easily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id-ID" sz="1400" spc="-40" dirty="0" err="1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followed</a:t>
            </a:r>
            <a:r>
              <a:rPr lang="id-ID" sz="1400" spc="-40" dirty="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rPr>
              <a:t>.</a:t>
            </a:r>
          </a:p>
        </p:txBody>
      </p:sp>
      <p:sp>
        <p:nvSpPr>
          <p:cNvPr id="35" name="Shape 34"/>
          <p:cNvSpPr/>
          <p:nvPr/>
        </p:nvSpPr>
        <p:spPr>
          <a:xfrm>
            <a:off x="2421096" y="2702939"/>
            <a:ext cx="1859854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2600" spc="546">
                <a:solidFill>
                  <a:srgbClr val="53585F"/>
                </a:solidFill>
                <a:latin typeface="Lato Semibold"/>
                <a:ea typeface="Lato Semibold"/>
                <a:cs typeface="Lato Semibold"/>
                <a:sym typeface="Lato Semibold"/>
              </a:defRPr>
            </a:lvl1pPr>
          </a:lstStyle>
          <a:p>
            <a:pPr algn="r"/>
            <a:r>
              <a:rPr lang="en-US" sz="2400" spc="260" dirty="0" err="1">
                <a:solidFill>
                  <a:schemeClr val="tx1"/>
                </a:solidFill>
                <a:latin typeface="Rift Light" pitchFamily="2" charset="0"/>
                <a:ea typeface="Lato Semibold" panose="020F0502020204030203" pitchFamily="34" charset="0"/>
                <a:cs typeface="Lato Semibold" panose="020F0502020204030203" pitchFamily="34" charset="0"/>
              </a:rPr>
              <a:t>Powerpoint</a:t>
            </a:r>
            <a:endParaRPr sz="2400" spc="260" dirty="0">
              <a:solidFill>
                <a:schemeClr val="tx1"/>
              </a:solidFill>
              <a:latin typeface="Rift Light" pitchFamily="2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02213" y="3086939"/>
            <a:ext cx="2146203" cy="941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lnSpc>
                <a:spcPts val="1700"/>
              </a:lnSpc>
              <a:defRPr sz="1400" spc="-4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defRPr>
            </a:lvl1pPr>
          </a:lstStyle>
          <a:p>
            <a:pPr algn="l"/>
            <a:r>
              <a:rPr lang="id-ID" dirty="0"/>
              <a:t>All </a:t>
            </a:r>
            <a:r>
              <a:rPr lang="id-ID" dirty="0" err="1"/>
              <a:t>presentations</a:t>
            </a:r>
            <a:r>
              <a:rPr lang="id-ID" dirty="0"/>
              <a:t> are </a:t>
            </a:r>
            <a:r>
              <a:rPr lang="id-ID" dirty="0" err="1"/>
              <a:t>done</a:t>
            </a:r>
            <a:r>
              <a:rPr lang="id-ID" dirty="0"/>
              <a:t> in video format. </a:t>
            </a:r>
            <a:r>
              <a:rPr lang="id-ID" dirty="0" err="1"/>
              <a:t>Some</a:t>
            </a:r>
            <a:r>
              <a:rPr lang="id-ID" dirty="0"/>
              <a:t> </a:t>
            </a:r>
            <a:r>
              <a:rPr lang="id-ID" dirty="0" err="1"/>
              <a:t>will</a:t>
            </a:r>
            <a:r>
              <a:rPr lang="id-ID" dirty="0"/>
              <a:t> </a:t>
            </a:r>
            <a:r>
              <a:rPr lang="id-ID" dirty="0" err="1"/>
              <a:t>feature</a:t>
            </a:r>
            <a:r>
              <a:rPr lang="id-ID" dirty="0"/>
              <a:t> </a:t>
            </a:r>
            <a:r>
              <a:rPr lang="id-ID" dirty="0" err="1"/>
              <a:t>me</a:t>
            </a:r>
            <a:r>
              <a:rPr lang="id-ID" dirty="0"/>
              <a:t> in </a:t>
            </a:r>
            <a:r>
              <a:rPr lang="id-ID" dirty="0" err="1"/>
              <a:t>them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some</a:t>
            </a:r>
            <a:r>
              <a:rPr lang="id-ID" dirty="0"/>
              <a:t> </a:t>
            </a:r>
            <a:r>
              <a:rPr lang="id-ID" dirty="0" err="1"/>
              <a:t>will</a:t>
            </a:r>
            <a:r>
              <a:rPr lang="id-ID" dirty="0"/>
              <a:t> </a:t>
            </a:r>
            <a:r>
              <a:rPr lang="id-ID" dirty="0" err="1"/>
              <a:t>just</a:t>
            </a:r>
            <a:r>
              <a:rPr lang="id-ID" dirty="0"/>
              <a:t> </a:t>
            </a:r>
            <a:r>
              <a:rPr lang="id-ID" dirty="0" err="1"/>
              <a:t>have</a:t>
            </a:r>
            <a:r>
              <a:rPr lang="id-ID" dirty="0"/>
              <a:t> audio.</a:t>
            </a:r>
          </a:p>
        </p:txBody>
      </p:sp>
      <p:sp>
        <p:nvSpPr>
          <p:cNvPr id="37" name="Shape 34"/>
          <p:cNvSpPr/>
          <p:nvPr/>
        </p:nvSpPr>
        <p:spPr>
          <a:xfrm>
            <a:off x="8223279" y="2690962"/>
            <a:ext cx="1859854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2600" spc="546">
                <a:solidFill>
                  <a:srgbClr val="53585F"/>
                </a:solidFill>
                <a:latin typeface="Lato Semibold"/>
                <a:ea typeface="Lato Semibold"/>
                <a:cs typeface="Lato Semibold"/>
                <a:sym typeface="Lato Semibold"/>
              </a:defRPr>
            </a:lvl1pPr>
          </a:lstStyle>
          <a:p>
            <a:r>
              <a:rPr lang="en-US" sz="2400" spc="260" dirty="0">
                <a:latin typeface="Rift Light" pitchFamily="2" charset="0"/>
                <a:ea typeface="Lato Semibold" panose="020F0502020204030203" pitchFamily="34" charset="0"/>
                <a:cs typeface="Lato Semibold" panose="020F0502020204030203" pitchFamily="34" charset="0"/>
              </a:rPr>
              <a:t>Video</a:t>
            </a:r>
            <a:endParaRPr sz="2400" spc="260" dirty="0">
              <a:latin typeface="Rift Light" pitchFamily="2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0009" y="5114240"/>
            <a:ext cx="2560477" cy="731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1700"/>
              </a:lnSpc>
              <a:defRPr sz="1400" spc="-4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defRPr>
            </a:lvl1pPr>
          </a:lstStyle>
          <a:p>
            <a:r>
              <a:rPr lang="id-ID" dirty="0"/>
              <a:t>All </a:t>
            </a:r>
            <a:r>
              <a:rPr lang="id-ID" dirty="0" err="1"/>
              <a:t>Course</a:t>
            </a:r>
            <a:r>
              <a:rPr lang="id-ID" dirty="0"/>
              <a:t> </a:t>
            </a:r>
            <a:r>
              <a:rPr lang="id-ID" dirty="0" err="1"/>
              <a:t>materials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documents</a:t>
            </a:r>
            <a:r>
              <a:rPr lang="id-ID" dirty="0"/>
              <a:t> </a:t>
            </a:r>
            <a:r>
              <a:rPr lang="id-ID" dirty="0" err="1"/>
              <a:t>will</a:t>
            </a:r>
            <a:r>
              <a:rPr lang="id-ID" dirty="0"/>
              <a:t> </a:t>
            </a:r>
            <a:r>
              <a:rPr lang="id-ID" dirty="0" err="1"/>
              <a:t>be</a:t>
            </a:r>
            <a:r>
              <a:rPr lang="id-ID" dirty="0"/>
              <a:t> </a:t>
            </a:r>
            <a:r>
              <a:rPr lang="id-ID" dirty="0" err="1"/>
              <a:t>available</a:t>
            </a:r>
            <a:r>
              <a:rPr lang="id-ID" dirty="0"/>
              <a:t>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download</a:t>
            </a:r>
            <a:r>
              <a:rPr lang="id-ID" dirty="0"/>
              <a:t>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can</a:t>
            </a:r>
            <a:r>
              <a:rPr lang="id-ID" dirty="0"/>
              <a:t> </a:t>
            </a:r>
            <a:r>
              <a:rPr lang="id-ID" dirty="0" err="1"/>
              <a:t>be</a:t>
            </a:r>
            <a:r>
              <a:rPr lang="id-ID" dirty="0"/>
              <a:t> </a:t>
            </a:r>
            <a:r>
              <a:rPr lang="id-ID" dirty="0" err="1"/>
              <a:t>printed</a:t>
            </a:r>
            <a:r>
              <a:rPr lang="id-ID" dirty="0"/>
              <a:t>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reference</a:t>
            </a:r>
            <a:r>
              <a:rPr lang="id-ID" dirty="0"/>
              <a:t>.</a:t>
            </a:r>
          </a:p>
        </p:txBody>
      </p:sp>
      <p:sp>
        <p:nvSpPr>
          <p:cNvPr id="39" name="Shape 34"/>
          <p:cNvSpPr/>
          <p:nvPr/>
        </p:nvSpPr>
        <p:spPr>
          <a:xfrm>
            <a:off x="7361649" y="4693612"/>
            <a:ext cx="2986767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2600" spc="546">
                <a:solidFill>
                  <a:srgbClr val="53585F"/>
                </a:solidFill>
                <a:latin typeface="Lato Semibold"/>
                <a:ea typeface="Lato Semibold"/>
                <a:cs typeface="Lato Semibold"/>
                <a:sym typeface="Lato Semibold"/>
              </a:defRPr>
            </a:lvl1pPr>
          </a:lstStyle>
          <a:p>
            <a:r>
              <a:rPr lang="en-US" sz="2400" spc="260" dirty="0">
                <a:latin typeface="Rift Light" pitchFamily="2" charset="0"/>
                <a:ea typeface="Lato Semibold" panose="020F0502020204030203" pitchFamily="34" charset="0"/>
                <a:cs typeface="Lato Semibold" panose="020F0502020204030203" pitchFamily="34" charset="0"/>
              </a:rPr>
              <a:t>Course Materials</a:t>
            </a:r>
            <a:endParaRPr sz="2400" spc="260" dirty="0">
              <a:latin typeface="Rift Light" pitchFamily="2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34839" y="4979332"/>
            <a:ext cx="2496911" cy="941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lnSpc>
                <a:spcPts val="1700"/>
              </a:lnSpc>
              <a:defRPr sz="1400" spc="-40">
                <a:latin typeface="Rift Light" pitchFamily="2" charset="0"/>
                <a:ea typeface="Lato regular" panose="020F0502020204030203" pitchFamily="34" charset="0"/>
                <a:cs typeface="Lato regular" panose="020F0502020204030203" pitchFamily="34" charset="0"/>
              </a:defRPr>
            </a:lvl1pPr>
          </a:lstStyle>
          <a:p>
            <a:r>
              <a:rPr lang="id-ID" dirty="0" err="1"/>
              <a:t>Turn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volume </a:t>
            </a:r>
            <a:r>
              <a:rPr lang="id-ID" dirty="0" err="1"/>
              <a:t>up</a:t>
            </a:r>
            <a:r>
              <a:rPr lang="id-ID" dirty="0"/>
              <a:t>! </a:t>
            </a:r>
            <a:r>
              <a:rPr lang="id-ID" dirty="0" err="1"/>
              <a:t>Feel</a:t>
            </a:r>
            <a:r>
              <a:rPr lang="id-ID" dirty="0"/>
              <a:t> </a:t>
            </a:r>
            <a:r>
              <a:rPr lang="id-ID" dirty="0" err="1"/>
              <a:t>free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listen</a:t>
            </a:r>
            <a:r>
              <a:rPr lang="id-ID" dirty="0"/>
              <a:t> in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course</a:t>
            </a:r>
            <a:r>
              <a:rPr lang="id-ID" dirty="0"/>
              <a:t> </a:t>
            </a:r>
            <a:r>
              <a:rPr lang="id-ID" dirty="0" err="1"/>
              <a:t>while</a:t>
            </a:r>
            <a:r>
              <a:rPr lang="id-ID" dirty="0"/>
              <a:t> </a:t>
            </a:r>
            <a:r>
              <a:rPr lang="id-ID" dirty="0" err="1"/>
              <a:t>at</a:t>
            </a:r>
            <a:r>
              <a:rPr lang="id-ID" dirty="0"/>
              <a:t> </a:t>
            </a:r>
            <a:r>
              <a:rPr lang="id-ID" dirty="0" err="1"/>
              <a:t>the</a:t>
            </a:r>
            <a:r>
              <a:rPr lang="id-ID" dirty="0"/>
              <a:t> </a:t>
            </a:r>
            <a:r>
              <a:rPr lang="id-ID" dirty="0" err="1"/>
              <a:t>gym</a:t>
            </a:r>
            <a:r>
              <a:rPr lang="id-ID" dirty="0"/>
              <a:t> </a:t>
            </a:r>
            <a:r>
              <a:rPr lang="id-ID" dirty="0" err="1"/>
              <a:t>or</a:t>
            </a:r>
            <a:r>
              <a:rPr lang="id-ID" dirty="0"/>
              <a:t> </a:t>
            </a:r>
            <a:r>
              <a:rPr lang="id-ID" dirty="0" err="1"/>
              <a:t>while</a:t>
            </a:r>
            <a:r>
              <a:rPr lang="id-ID" dirty="0"/>
              <a:t> </a:t>
            </a:r>
            <a:r>
              <a:rPr lang="id-ID" dirty="0" err="1"/>
              <a:t>you’re</a:t>
            </a:r>
            <a:r>
              <a:rPr lang="id-ID" dirty="0"/>
              <a:t> </a:t>
            </a:r>
            <a:r>
              <a:rPr lang="id-ID" dirty="0" err="1"/>
              <a:t>driving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not </a:t>
            </a:r>
            <a:r>
              <a:rPr lang="id-ID" dirty="0" err="1"/>
              <a:t>miss</a:t>
            </a:r>
            <a:r>
              <a:rPr lang="id-ID" dirty="0"/>
              <a:t> </a:t>
            </a:r>
            <a:r>
              <a:rPr lang="id-ID" dirty="0" err="1"/>
              <a:t>out</a:t>
            </a:r>
            <a:r>
              <a:rPr lang="id-ID" dirty="0"/>
              <a:t> </a:t>
            </a:r>
            <a:r>
              <a:rPr lang="id-ID" dirty="0" err="1"/>
              <a:t>on</a:t>
            </a:r>
            <a:r>
              <a:rPr lang="id-ID" dirty="0"/>
              <a:t> </a:t>
            </a:r>
            <a:r>
              <a:rPr lang="id-ID" dirty="0" err="1"/>
              <a:t>anything</a:t>
            </a:r>
            <a:r>
              <a:rPr lang="id-ID" dirty="0"/>
              <a:t>. </a:t>
            </a:r>
          </a:p>
        </p:txBody>
      </p:sp>
      <p:sp>
        <p:nvSpPr>
          <p:cNvPr id="41" name="Shape 34"/>
          <p:cNvSpPr/>
          <p:nvPr/>
        </p:nvSpPr>
        <p:spPr>
          <a:xfrm>
            <a:off x="2421096" y="4659250"/>
            <a:ext cx="1859854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2600" spc="546">
                <a:solidFill>
                  <a:srgbClr val="53585F"/>
                </a:solidFill>
                <a:latin typeface="Lato Semibold"/>
                <a:ea typeface="Lato Semibold"/>
                <a:cs typeface="Lato Semibold"/>
                <a:sym typeface="Lato Semibold"/>
              </a:defRPr>
            </a:lvl1pPr>
          </a:lstStyle>
          <a:p>
            <a:pPr algn="r"/>
            <a:r>
              <a:rPr lang="en-US" sz="2400" spc="260" dirty="0">
                <a:solidFill>
                  <a:schemeClr val="tx1"/>
                </a:solidFill>
                <a:latin typeface="Rift Light" pitchFamily="2" charset="0"/>
                <a:ea typeface="Lato Semibold" panose="020F0502020204030203" pitchFamily="34" charset="0"/>
                <a:cs typeface="Lato Semibold" panose="020F0502020204030203" pitchFamily="34" charset="0"/>
              </a:rPr>
              <a:t>Audio</a:t>
            </a:r>
            <a:endParaRPr sz="2400" spc="260" dirty="0">
              <a:solidFill>
                <a:schemeClr val="tx1"/>
              </a:solidFill>
              <a:latin typeface="Rift Light" pitchFamily="2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sp>
        <p:nvSpPr>
          <p:cNvPr id="22" name="Shape 42"/>
          <p:cNvSpPr/>
          <p:nvPr/>
        </p:nvSpPr>
        <p:spPr>
          <a:xfrm>
            <a:off x="5666645" y="483221"/>
            <a:ext cx="4003111" cy="1051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13000">
                <a:solidFill>
                  <a:srgbClr val="53535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lvl1pPr>
          </a:lstStyle>
          <a:p>
            <a:r>
              <a:rPr lang="id-ID" sz="6500" b="1" spc="-70" dirty="0" err="1">
                <a:latin typeface="Montserrat SemiBold" panose="00000700000000000000" pitchFamily="50" charset="0"/>
              </a:rPr>
              <a:t>Breakdown</a:t>
            </a:r>
            <a:endParaRPr lang="en-US" sz="6500" b="1" spc="-70" dirty="0">
              <a:latin typeface="Montserrat SemiBold" panose="00000700000000000000" pitchFamily="50" charset="0"/>
            </a:endParaRPr>
          </a:p>
        </p:txBody>
      </p:sp>
      <p:sp>
        <p:nvSpPr>
          <p:cNvPr id="23" name="Shape 722"/>
          <p:cNvSpPr/>
          <p:nvPr/>
        </p:nvSpPr>
        <p:spPr>
          <a:xfrm>
            <a:off x="2858134" y="306249"/>
            <a:ext cx="2947231" cy="1405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15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lang="en-US" sz="8800" dirty="0">
                <a:solidFill>
                  <a:srgbClr val="D630B8"/>
                </a:solidFill>
              </a:rPr>
              <a:t>Course</a:t>
            </a:r>
            <a:endParaRPr sz="7500" dirty="0">
              <a:solidFill>
                <a:srgbClr val="D630B8"/>
              </a:solidFill>
            </a:endParaRPr>
          </a:p>
        </p:txBody>
      </p:sp>
      <p:sp>
        <p:nvSpPr>
          <p:cNvPr id="25" name="Shape 946"/>
          <p:cNvSpPr/>
          <p:nvPr/>
        </p:nvSpPr>
        <p:spPr>
          <a:xfrm>
            <a:off x="1479407" y="2653577"/>
            <a:ext cx="762199" cy="897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algn="l">
              <a:defRPr sz="11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sz="5500" dirty="0">
                <a:solidFill>
                  <a:srgbClr val="D630B8"/>
                </a:solidFill>
              </a:rPr>
              <a:t>1</a:t>
            </a:r>
          </a:p>
        </p:txBody>
      </p:sp>
      <p:sp>
        <p:nvSpPr>
          <p:cNvPr id="46" name="Shape 947"/>
          <p:cNvSpPr/>
          <p:nvPr/>
        </p:nvSpPr>
        <p:spPr>
          <a:xfrm>
            <a:off x="1420931" y="4196093"/>
            <a:ext cx="762199" cy="897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algn="l">
              <a:defRPr sz="11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sz="5500" dirty="0">
                <a:solidFill>
                  <a:srgbClr val="D630B8"/>
                </a:solidFill>
              </a:rPr>
              <a:t>2</a:t>
            </a:r>
          </a:p>
        </p:txBody>
      </p:sp>
      <p:sp>
        <p:nvSpPr>
          <p:cNvPr id="47" name="Shape 948"/>
          <p:cNvSpPr/>
          <p:nvPr/>
        </p:nvSpPr>
        <p:spPr>
          <a:xfrm>
            <a:off x="10452233" y="2817297"/>
            <a:ext cx="762199" cy="897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algn="l">
              <a:defRPr sz="11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sz="5500">
                <a:solidFill>
                  <a:srgbClr val="D630B8"/>
                </a:solidFill>
              </a:rPr>
              <a:t>3</a:t>
            </a:r>
          </a:p>
        </p:txBody>
      </p:sp>
      <p:sp>
        <p:nvSpPr>
          <p:cNvPr id="48" name="Shape 949"/>
          <p:cNvSpPr/>
          <p:nvPr/>
        </p:nvSpPr>
        <p:spPr>
          <a:xfrm>
            <a:off x="10452233" y="4502029"/>
            <a:ext cx="762199" cy="897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algn="l">
              <a:defRPr sz="11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sz="5500" dirty="0">
                <a:solidFill>
                  <a:srgbClr val="D630B8"/>
                </a:solidFill>
              </a:rPr>
              <a:t>4</a:t>
            </a:r>
          </a:p>
        </p:txBody>
      </p:sp>
      <p:sp>
        <p:nvSpPr>
          <p:cNvPr id="42" name="Freeform 176">
            <a:extLst>
              <a:ext uri="{FF2B5EF4-FFF2-40B4-BE49-F238E27FC236}">
                <a16:creationId xmlns:a16="http://schemas.microsoft.com/office/drawing/2014/main" id="{049A1408-2A4C-9F4A-B315-416E5D733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271" y="3276499"/>
            <a:ext cx="762199" cy="788611"/>
          </a:xfrm>
          <a:custGeom>
            <a:avLst/>
            <a:gdLst>
              <a:gd name="T0" fmla="*/ 449 w 462"/>
              <a:gd name="T1" fmla="*/ 11 h 462"/>
              <a:gd name="T2" fmla="*/ 432 w 462"/>
              <a:gd name="T3" fmla="*/ 3 h 462"/>
              <a:gd name="T4" fmla="*/ 396 w 462"/>
              <a:gd name="T5" fmla="*/ 3 h 462"/>
              <a:gd name="T6" fmla="*/ 291 w 462"/>
              <a:gd name="T7" fmla="*/ 108 h 462"/>
              <a:gd name="T8" fmla="*/ 118 w 462"/>
              <a:gd name="T9" fmla="*/ 43 h 462"/>
              <a:gd name="T10" fmla="*/ 93 w 462"/>
              <a:gd name="T11" fmla="*/ 39 h 462"/>
              <a:gd name="T12" fmla="*/ 68 w 462"/>
              <a:gd name="T13" fmla="*/ 54 h 462"/>
              <a:gd name="T14" fmla="*/ 57 w 462"/>
              <a:gd name="T15" fmla="*/ 65 h 462"/>
              <a:gd name="T16" fmla="*/ 50 w 462"/>
              <a:gd name="T17" fmla="*/ 86 h 462"/>
              <a:gd name="T18" fmla="*/ 57 w 462"/>
              <a:gd name="T19" fmla="*/ 108 h 462"/>
              <a:gd name="T20" fmla="*/ 183 w 462"/>
              <a:gd name="T21" fmla="*/ 213 h 462"/>
              <a:gd name="T22" fmla="*/ 35 w 462"/>
              <a:gd name="T23" fmla="*/ 274 h 462"/>
              <a:gd name="T24" fmla="*/ 21 w 462"/>
              <a:gd name="T25" fmla="*/ 270 h 462"/>
              <a:gd name="T26" fmla="*/ 14 w 462"/>
              <a:gd name="T27" fmla="*/ 277 h 462"/>
              <a:gd name="T28" fmla="*/ 0 w 462"/>
              <a:gd name="T29" fmla="*/ 299 h 462"/>
              <a:gd name="T30" fmla="*/ 3 w 462"/>
              <a:gd name="T31" fmla="*/ 310 h 462"/>
              <a:gd name="T32" fmla="*/ 151 w 462"/>
              <a:gd name="T33" fmla="*/ 458 h 462"/>
              <a:gd name="T34" fmla="*/ 158 w 462"/>
              <a:gd name="T35" fmla="*/ 461 h 462"/>
              <a:gd name="T36" fmla="*/ 172 w 462"/>
              <a:gd name="T37" fmla="*/ 454 h 462"/>
              <a:gd name="T38" fmla="*/ 183 w 462"/>
              <a:gd name="T39" fmla="*/ 447 h 462"/>
              <a:gd name="T40" fmla="*/ 190 w 462"/>
              <a:gd name="T41" fmla="*/ 436 h 462"/>
              <a:gd name="T42" fmla="*/ 172 w 462"/>
              <a:gd name="T43" fmla="*/ 353 h 462"/>
              <a:gd name="T44" fmla="*/ 342 w 462"/>
              <a:gd name="T45" fmla="*/ 396 h 462"/>
              <a:gd name="T46" fmla="*/ 352 w 462"/>
              <a:gd name="T47" fmla="*/ 403 h 462"/>
              <a:gd name="T48" fmla="*/ 374 w 462"/>
              <a:gd name="T49" fmla="*/ 411 h 462"/>
              <a:gd name="T50" fmla="*/ 396 w 462"/>
              <a:gd name="T51" fmla="*/ 403 h 462"/>
              <a:gd name="T52" fmla="*/ 407 w 462"/>
              <a:gd name="T53" fmla="*/ 396 h 462"/>
              <a:gd name="T54" fmla="*/ 421 w 462"/>
              <a:gd name="T55" fmla="*/ 367 h 462"/>
              <a:gd name="T56" fmla="*/ 417 w 462"/>
              <a:gd name="T57" fmla="*/ 342 h 462"/>
              <a:gd name="T58" fmla="*/ 446 w 462"/>
              <a:gd name="T59" fmla="*/ 79 h 462"/>
              <a:gd name="T60" fmla="*/ 457 w 462"/>
              <a:gd name="T61" fmla="*/ 65 h 462"/>
              <a:gd name="T62" fmla="*/ 457 w 462"/>
              <a:gd name="T63" fmla="*/ 29 h 462"/>
              <a:gd name="T64" fmla="*/ 449 w 462"/>
              <a:gd name="T65" fmla="*/ 11 h 462"/>
              <a:gd name="T66" fmla="*/ 324 w 462"/>
              <a:gd name="T67" fmla="*/ 169 h 462"/>
              <a:gd name="T68" fmla="*/ 388 w 462"/>
              <a:gd name="T69" fmla="*/ 346 h 462"/>
              <a:gd name="T70" fmla="*/ 385 w 462"/>
              <a:gd name="T71" fmla="*/ 375 h 462"/>
              <a:gd name="T72" fmla="*/ 378 w 462"/>
              <a:gd name="T73" fmla="*/ 378 h 462"/>
              <a:gd name="T74" fmla="*/ 363 w 462"/>
              <a:gd name="T75" fmla="*/ 378 h 462"/>
              <a:gd name="T76" fmla="*/ 255 w 462"/>
              <a:gd name="T77" fmla="*/ 234 h 462"/>
              <a:gd name="T78" fmla="*/ 162 w 462"/>
              <a:gd name="T79" fmla="*/ 425 h 462"/>
              <a:gd name="T80" fmla="*/ 104 w 462"/>
              <a:gd name="T81" fmla="*/ 353 h 462"/>
              <a:gd name="T82" fmla="*/ 35 w 462"/>
              <a:gd name="T83" fmla="*/ 299 h 462"/>
              <a:gd name="T84" fmla="*/ 226 w 462"/>
              <a:gd name="T85" fmla="*/ 205 h 462"/>
              <a:gd name="T86" fmla="*/ 86 w 462"/>
              <a:gd name="T87" fmla="*/ 101 h 462"/>
              <a:gd name="T88" fmla="*/ 82 w 462"/>
              <a:gd name="T89" fmla="*/ 90 h 462"/>
              <a:gd name="T90" fmla="*/ 86 w 462"/>
              <a:gd name="T91" fmla="*/ 76 h 462"/>
              <a:gd name="T92" fmla="*/ 100 w 462"/>
              <a:gd name="T93" fmla="*/ 72 h 462"/>
              <a:gd name="T94" fmla="*/ 291 w 462"/>
              <a:gd name="T95" fmla="*/ 137 h 462"/>
              <a:gd name="T96" fmla="*/ 399 w 462"/>
              <a:gd name="T97" fmla="*/ 32 h 462"/>
              <a:gd name="T98" fmla="*/ 417 w 462"/>
              <a:gd name="T99" fmla="*/ 25 h 462"/>
              <a:gd name="T100" fmla="*/ 432 w 462"/>
              <a:gd name="T101" fmla="*/ 32 h 462"/>
              <a:gd name="T102" fmla="*/ 435 w 462"/>
              <a:gd name="T103" fmla="*/ 36 h 462"/>
              <a:gd name="T104" fmla="*/ 435 w 462"/>
              <a:gd name="T105" fmla="*/ 5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62" h="462">
                <a:moveTo>
                  <a:pt x="449" y="11"/>
                </a:moveTo>
                <a:lnTo>
                  <a:pt x="449" y="11"/>
                </a:lnTo>
                <a:lnTo>
                  <a:pt x="443" y="7"/>
                </a:lnTo>
                <a:lnTo>
                  <a:pt x="432" y="3"/>
                </a:lnTo>
                <a:lnTo>
                  <a:pt x="414" y="0"/>
                </a:lnTo>
                <a:lnTo>
                  <a:pt x="396" y="3"/>
                </a:lnTo>
                <a:lnTo>
                  <a:pt x="381" y="14"/>
                </a:lnTo>
                <a:lnTo>
                  <a:pt x="291" y="108"/>
                </a:lnTo>
                <a:lnTo>
                  <a:pt x="118" y="43"/>
                </a:lnTo>
                <a:lnTo>
                  <a:pt x="118" y="43"/>
                </a:lnTo>
                <a:lnTo>
                  <a:pt x="107" y="39"/>
                </a:lnTo>
                <a:lnTo>
                  <a:pt x="93" y="39"/>
                </a:lnTo>
                <a:lnTo>
                  <a:pt x="82" y="43"/>
                </a:lnTo>
                <a:lnTo>
                  <a:pt x="68" y="54"/>
                </a:lnTo>
                <a:lnTo>
                  <a:pt x="68" y="54"/>
                </a:lnTo>
                <a:lnTo>
                  <a:pt x="57" y="65"/>
                </a:lnTo>
                <a:lnTo>
                  <a:pt x="50" y="79"/>
                </a:lnTo>
                <a:lnTo>
                  <a:pt x="50" y="86"/>
                </a:lnTo>
                <a:lnTo>
                  <a:pt x="50" y="97"/>
                </a:lnTo>
                <a:lnTo>
                  <a:pt x="57" y="108"/>
                </a:lnTo>
                <a:lnTo>
                  <a:pt x="68" y="119"/>
                </a:lnTo>
                <a:lnTo>
                  <a:pt x="183" y="213"/>
                </a:lnTo>
                <a:lnTo>
                  <a:pt x="107" y="292"/>
                </a:lnTo>
                <a:lnTo>
                  <a:pt x="35" y="274"/>
                </a:lnTo>
                <a:lnTo>
                  <a:pt x="35" y="274"/>
                </a:lnTo>
                <a:lnTo>
                  <a:pt x="21" y="270"/>
                </a:lnTo>
                <a:lnTo>
                  <a:pt x="14" y="277"/>
                </a:lnTo>
                <a:lnTo>
                  <a:pt x="14" y="277"/>
                </a:lnTo>
                <a:lnTo>
                  <a:pt x="3" y="288"/>
                </a:lnTo>
                <a:lnTo>
                  <a:pt x="0" y="299"/>
                </a:lnTo>
                <a:lnTo>
                  <a:pt x="0" y="302"/>
                </a:lnTo>
                <a:lnTo>
                  <a:pt x="3" y="310"/>
                </a:lnTo>
                <a:lnTo>
                  <a:pt x="86" y="375"/>
                </a:lnTo>
                <a:lnTo>
                  <a:pt x="151" y="458"/>
                </a:lnTo>
                <a:lnTo>
                  <a:pt x="151" y="458"/>
                </a:lnTo>
                <a:lnTo>
                  <a:pt x="158" y="461"/>
                </a:lnTo>
                <a:lnTo>
                  <a:pt x="165" y="461"/>
                </a:lnTo>
                <a:lnTo>
                  <a:pt x="172" y="454"/>
                </a:lnTo>
                <a:lnTo>
                  <a:pt x="183" y="447"/>
                </a:lnTo>
                <a:lnTo>
                  <a:pt x="183" y="447"/>
                </a:lnTo>
                <a:lnTo>
                  <a:pt x="187" y="443"/>
                </a:lnTo>
                <a:lnTo>
                  <a:pt x="190" y="436"/>
                </a:lnTo>
                <a:lnTo>
                  <a:pt x="187" y="425"/>
                </a:lnTo>
                <a:lnTo>
                  <a:pt x="172" y="353"/>
                </a:lnTo>
                <a:lnTo>
                  <a:pt x="248" y="277"/>
                </a:lnTo>
                <a:lnTo>
                  <a:pt x="342" y="396"/>
                </a:lnTo>
                <a:lnTo>
                  <a:pt x="342" y="396"/>
                </a:lnTo>
                <a:lnTo>
                  <a:pt x="352" y="403"/>
                </a:lnTo>
                <a:lnTo>
                  <a:pt x="363" y="411"/>
                </a:lnTo>
                <a:lnTo>
                  <a:pt x="374" y="411"/>
                </a:lnTo>
                <a:lnTo>
                  <a:pt x="381" y="411"/>
                </a:lnTo>
                <a:lnTo>
                  <a:pt x="396" y="403"/>
                </a:lnTo>
                <a:lnTo>
                  <a:pt x="407" y="396"/>
                </a:lnTo>
                <a:lnTo>
                  <a:pt x="407" y="396"/>
                </a:lnTo>
                <a:lnTo>
                  <a:pt x="417" y="382"/>
                </a:lnTo>
                <a:lnTo>
                  <a:pt x="421" y="367"/>
                </a:lnTo>
                <a:lnTo>
                  <a:pt x="417" y="353"/>
                </a:lnTo>
                <a:lnTo>
                  <a:pt x="417" y="342"/>
                </a:lnTo>
                <a:lnTo>
                  <a:pt x="352" y="169"/>
                </a:lnTo>
                <a:lnTo>
                  <a:pt x="446" y="79"/>
                </a:lnTo>
                <a:lnTo>
                  <a:pt x="446" y="79"/>
                </a:lnTo>
                <a:lnTo>
                  <a:pt x="457" y="65"/>
                </a:lnTo>
                <a:lnTo>
                  <a:pt x="461" y="47"/>
                </a:lnTo>
                <a:lnTo>
                  <a:pt x="457" y="29"/>
                </a:lnTo>
                <a:lnTo>
                  <a:pt x="453" y="18"/>
                </a:lnTo>
                <a:lnTo>
                  <a:pt x="449" y="11"/>
                </a:lnTo>
                <a:close/>
                <a:moveTo>
                  <a:pt x="428" y="61"/>
                </a:moveTo>
                <a:lnTo>
                  <a:pt x="324" y="169"/>
                </a:lnTo>
                <a:lnTo>
                  <a:pt x="388" y="346"/>
                </a:lnTo>
                <a:lnTo>
                  <a:pt x="388" y="346"/>
                </a:lnTo>
                <a:lnTo>
                  <a:pt x="388" y="364"/>
                </a:lnTo>
                <a:lnTo>
                  <a:pt x="385" y="375"/>
                </a:lnTo>
                <a:lnTo>
                  <a:pt x="385" y="375"/>
                </a:lnTo>
                <a:lnTo>
                  <a:pt x="378" y="378"/>
                </a:lnTo>
                <a:lnTo>
                  <a:pt x="370" y="382"/>
                </a:lnTo>
                <a:lnTo>
                  <a:pt x="363" y="378"/>
                </a:lnTo>
                <a:lnTo>
                  <a:pt x="360" y="375"/>
                </a:lnTo>
                <a:lnTo>
                  <a:pt x="255" y="234"/>
                </a:lnTo>
                <a:lnTo>
                  <a:pt x="140" y="349"/>
                </a:lnTo>
                <a:lnTo>
                  <a:pt x="162" y="425"/>
                </a:lnTo>
                <a:lnTo>
                  <a:pt x="162" y="425"/>
                </a:lnTo>
                <a:lnTo>
                  <a:pt x="104" y="353"/>
                </a:lnTo>
                <a:lnTo>
                  <a:pt x="104" y="353"/>
                </a:lnTo>
                <a:lnTo>
                  <a:pt x="35" y="299"/>
                </a:lnTo>
                <a:lnTo>
                  <a:pt x="107" y="320"/>
                </a:lnTo>
                <a:lnTo>
                  <a:pt x="226" y="205"/>
                </a:lnTo>
                <a:lnTo>
                  <a:pt x="86" y="101"/>
                </a:lnTo>
                <a:lnTo>
                  <a:pt x="86" y="101"/>
                </a:lnTo>
                <a:lnTo>
                  <a:pt x="82" y="97"/>
                </a:lnTo>
                <a:lnTo>
                  <a:pt x="82" y="90"/>
                </a:lnTo>
                <a:lnTo>
                  <a:pt x="82" y="83"/>
                </a:lnTo>
                <a:lnTo>
                  <a:pt x="86" y="76"/>
                </a:lnTo>
                <a:lnTo>
                  <a:pt x="86" y="76"/>
                </a:lnTo>
                <a:lnTo>
                  <a:pt x="100" y="72"/>
                </a:lnTo>
                <a:lnTo>
                  <a:pt x="115" y="72"/>
                </a:lnTo>
                <a:lnTo>
                  <a:pt x="291" y="137"/>
                </a:lnTo>
                <a:lnTo>
                  <a:pt x="399" y="32"/>
                </a:lnTo>
                <a:lnTo>
                  <a:pt x="399" y="32"/>
                </a:lnTo>
                <a:lnTo>
                  <a:pt x="407" y="29"/>
                </a:lnTo>
                <a:lnTo>
                  <a:pt x="417" y="25"/>
                </a:lnTo>
                <a:lnTo>
                  <a:pt x="425" y="29"/>
                </a:lnTo>
                <a:lnTo>
                  <a:pt x="432" y="32"/>
                </a:lnTo>
                <a:lnTo>
                  <a:pt x="432" y="32"/>
                </a:lnTo>
                <a:lnTo>
                  <a:pt x="435" y="36"/>
                </a:lnTo>
                <a:lnTo>
                  <a:pt x="435" y="47"/>
                </a:lnTo>
                <a:lnTo>
                  <a:pt x="435" y="54"/>
                </a:lnTo>
                <a:lnTo>
                  <a:pt x="428" y="6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5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2A612EE-79F3-8A42-BF82-3B0304703BF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tretch>
            <a:fillRect/>
          </a:stretch>
        </p:blipFill>
        <p:spPr>
          <a:xfrm>
            <a:off x="4634499" y="294382"/>
            <a:ext cx="7261439" cy="5473445"/>
          </a:xfrm>
        </p:spPr>
      </p:pic>
      <p:sp>
        <p:nvSpPr>
          <p:cNvPr id="10" name="Shape 360"/>
          <p:cNvSpPr/>
          <p:nvPr/>
        </p:nvSpPr>
        <p:spPr>
          <a:xfrm>
            <a:off x="493825" y="294382"/>
            <a:ext cx="4974051" cy="2359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>
              <a:defRPr sz="15000">
                <a:solidFill>
                  <a:srgbClr val="FB9897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r>
              <a:rPr lang="en-US" sz="7500" dirty="0">
                <a:solidFill>
                  <a:srgbClr val="D630B8"/>
                </a:solidFill>
              </a:rPr>
              <a:t>Course Breakdown</a:t>
            </a:r>
            <a:endParaRPr sz="7500" dirty="0">
              <a:solidFill>
                <a:srgbClr val="D630B8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602D0-505E-6143-ABAB-FC7CDC78E25A}"/>
              </a:ext>
            </a:extLst>
          </p:cNvPr>
          <p:cNvSpPr txBox="1"/>
          <p:nvPr/>
        </p:nvSpPr>
        <p:spPr>
          <a:xfrm>
            <a:off x="705196" y="3291665"/>
            <a:ext cx="3418565" cy="25385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15 </a:t>
            </a:r>
            <a:r>
              <a:rPr lang="en-US">
                <a:latin typeface="Mongolian Baiti" panose="03000500000000000000" pitchFamily="66" charset="0"/>
                <a:cs typeface="Mongolian Baiti" panose="03000500000000000000" pitchFamily="66" charset="0"/>
              </a:rPr>
              <a:t>- Modules </a:t>
            </a:r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L</a:t>
            </a:r>
            <a:r>
              <a:rPr lang="en-US">
                <a:latin typeface="Mongolian Baiti" panose="03000500000000000000" pitchFamily="66" charset="0"/>
                <a:cs typeface="Mongolian Baiti" panose="03000500000000000000" pitchFamily="66" charset="0"/>
              </a:rPr>
              <a:t>ong</a:t>
            </a:r>
            <a:endParaRPr lang="en-US" dirty="0"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5+ hours worth of content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Practice activities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Workbooks and budget sheets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19 – Downloadable PowerPoint</a:t>
            </a:r>
            <a:b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</a:br>
            <a:r>
              <a:rPr lang="en-US" dirty="0">
                <a:latin typeface="Mongolian Baiti" panose="03000500000000000000" pitchFamily="66" charset="0"/>
                <a:cs typeface="Mongolian Baiti" panose="03000500000000000000" pitchFamily="66" charset="0"/>
              </a:rPr>
              <a:t>presentations</a:t>
            </a:r>
          </a:p>
        </p:txBody>
      </p:sp>
    </p:spTree>
    <p:extLst>
      <p:ext uri="{BB962C8B-B14F-4D97-AF65-F5344CB8AC3E}">
        <p14:creationId xmlns:p14="http://schemas.microsoft.com/office/powerpoint/2010/main" val="29948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97971751-E729-3A45-BD8B-F6F0D5D19A7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9" r="29"/>
          <a:stretch>
            <a:fillRect/>
          </a:stretch>
        </p:blipFill>
        <p:spPr>
          <a:solidFill>
            <a:schemeClr val="bg1">
              <a:lumMod val="85000"/>
            </a:schemeClr>
          </a:solidFill>
        </p:spPr>
      </p:pic>
      <p:sp>
        <p:nvSpPr>
          <p:cNvPr id="8" name="Shape 374"/>
          <p:cNvSpPr/>
          <p:nvPr/>
        </p:nvSpPr>
        <p:spPr>
          <a:xfrm>
            <a:off x="2233095" y="218788"/>
            <a:ext cx="7725809" cy="2359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>
            <a:spAutoFit/>
          </a:bodyPr>
          <a:lstStyle>
            <a:lvl1pPr>
              <a:defRPr sz="30000">
                <a:solidFill>
                  <a:srgbClr val="FFFFFF"/>
                </a:solidFill>
                <a:latin typeface="Atlantis the lost City"/>
                <a:ea typeface="Atlantis the lost City"/>
                <a:cs typeface="Atlantis the lost City"/>
                <a:sym typeface="Atlantis the lost City"/>
              </a:defRPr>
            </a:lvl1pPr>
          </a:lstStyle>
          <a:p>
            <a:pPr algn="ctr"/>
            <a:r>
              <a:rPr lang="en-US" sz="15000">
                <a:solidFill>
                  <a:srgbClr val="D630B8"/>
                </a:solidFill>
              </a:rPr>
              <a:t>Get Excited!</a:t>
            </a:r>
            <a:endParaRPr sz="15000" dirty="0">
              <a:solidFill>
                <a:srgbClr val="D630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35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9328</TotalTime>
  <Words>245</Words>
  <Application>Microsoft Macintosh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Atlantis the lost City</vt:lpstr>
      <vt:lpstr>Calibri</vt:lpstr>
      <vt:lpstr>Calibri Light</vt:lpstr>
      <vt:lpstr>HK Grotesk Medium</vt:lpstr>
      <vt:lpstr>Lato regular</vt:lpstr>
      <vt:lpstr>Lato Semibold</vt:lpstr>
      <vt:lpstr>Mongolian Baiti</vt:lpstr>
      <vt:lpstr>Montserrat Bold</vt:lpstr>
      <vt:lpstr>Montserrat Semi Bold</vt:lpstr>
      <vt:lpstr>Montserrat SemiBold</vt:lpstr>
      <vt:lpstr>Rift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Corazon Ediza Ferris</dc:creator>
  <cp:lastModifiedBy>Corazon Ediza Ferris</cp:lastModifiedBy>
  <cp:revision>21</cp:revision>
  <dcterms:created xsi:type="dcterms:W3CDTF">2019-06-11T10:55:42Z</dcterms:created>
  <dcterms:modified xsi:type="dcterms:W3CDTF">2019-12-14T02:31:48Z</dcterms:modified>
</cp:coreProperties>
</file>