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88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0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1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78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50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01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04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57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5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0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9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6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3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3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9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7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1A62FB-505D-4444-A3F4-54C8AD14CBAA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0F2DE2F-690B-4265-9278-099447FD4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36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1526" y="1703009"/>
            <a:ext cx="7197726" cy="2421464"/>
          </a:xfrm>
        </p:spPr>
        <p:txBody>
          <a:bodyPr/>
          <a:lstStyle/>
          <a:p>
            <a:r>
              <a:rPr lang="en-US" dirty="0"/>
              <a:t>Introduction to Section Fundamentals of WANs</a:t>
            </a:r>
          </a:p>
        </p:txBody>
      </p:sp>
    </p:spTree>
    <p:extLst>
      <p:ext uri="{BB962C8B-B14F-4D97-AF65-F5344CB8AC3E}">
        <p14:creationId xmlns:p14="http://schemas.microsoft.com/office/powerpoint/2010/main" val="224846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/>
          <a:lstStyle/>
          <a:p>
            <a:r>
              <a:rPr lang="en-US" dirty="0"/>
              <a:t>Leased Line WANs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147665"/>
            <a:ext cx="10131425" cy="4643535"/>
          </a:xfrm>
        </p:spPr>
        <p:txBody>
          <a:bodyPr>
            <a:noAutofit/>
          </a:bodyPr>
          <a:lstStyle/>
          <a:p>
            <a:r>
              <a:rPr lang="en-US" sz="3200" dirty="0"/>
              <a:t>Positioning Leased Lines with LANs and Routers</a:t>
            </a:r>
          </a:p>
          <a:p>
            <a:r>
              <a:rPr lang="en-US" sz="3200" dirty="0"/>
              <a:t>Physical Details of Leased Lines</a:t>
            </a:r>
          </a:p>
          <a:p>
            <a:pPr lvl="1"/>
            <a:r>
              <a:rPr lang="en-US" sz="2800" dirty="0"/>
              <a:t>Leased line cabling</a:t>
            </a:r>
          </a:p>
          <a:p>
            <a:pPr lvl="1"/>
            <a:r>
              <a:rPr lang="en-US" sz="2800" dirty="0"/>
              <a:t>Building a WAN Link in a Lab</a:t>
            </a:r>
          </a:p>
          <a:p>
            <a:r>
              <a:rPr lang="en-US" sz="3200" dirty="0"/>
              <a:t>Data Link Details of Leased Lines</a:t>
            </a:r>
          </a:p>
          <a:p>
            <a:pPr lvl="1"/>
            <a:r>
              <a:rPr lang="en-US" sz="2800" dirty="0"/>
              <a:t>HDLC basics</a:t>
            </a:r>
          </a:p>
          <a:p>
            <a:pPr lvl="1"/>
            <a:r>
              <a:rPr lang="en-US" sz="2800" dirty="0"/>
              <a:t>How routers Use a WAN Data Link</a:t>
            </a:r>
          </a:p>
        </p:txBody>
      </p:sp>
    </p:spTree>
    <p:extLst>
      <p:ext uri="{BB962C8B-B14F-4D97-AF65-F5344CB8AC3E}">
        <p14:creationId xmlns:p14="http://schemas.microsoft.com/office/powerpoint/2010/main" val="357824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US" dirty="0"/>
              <a:t>Ethernet as a WAN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82231"/>
            <a:ext cx="10131425" cy="3913500"/>
          </a:xfrm>
        </p:spPr>
        <p:txBody>
          <a:bodyPr>
            <a:noAutofit/>
          </a:bodyPr>
          <a:lstStyle/>
          <a:p>
            <a:r>
              <a:rPr lang="en-US" sz="3200" dirty="0"/>
              <a:t>Ethernet WANs that create a layer 2 service</a:t>
            </a:r>
          </a:p>
          <a:p>
            <a:r>
              <a:rPr lang="en-US" sz="3200" dirty="0"/>
              <a:t>How Routers Route IP packets Using Ethernet Emulation</a:t>
            </a:r>
          </a:p>
          <a:p>
            <a:r>
              <a:rPr lang="en-US" sz="3200" dirty="0"/>
              <a:t>Accessing the Internet</a:t>
            </a:r>
          </a:p>
          <a:p>
            <a:pPr lvl="1"/>
            <a:r>
              <a:rPr lang="en-US" sz="2800" dirty="0"/>
              <a:t>The Internet as Large WAN</a:t>
            </a:r>
          </a:p>
          <a:p>
            <a:pPr lvl="1"/>
            <a:r>
              <a:rPr lang="en-US" sz="2800" dirty="0"/>
              <a:t>Internet Access (WAN) Links</a:t>
            </a:r>
          </a:p>
          <a:p>
            <a:pPr lvl="1"/>
            <a:r>
              <a:rPr lang="en-US" sz="2800" dirty="0"/>
              <a:t>Digital Subscriber Line</a:t>
            </a:r>
          </a:p>
          <a:p>
            <a:pPr lvl="1"/>
            <a:r>
              <a:rPr lang="en-US" sz="2800" dirty="0"/>
              <a:t>Cable Internet</a:t>
            </a:r>
          </a:p>
        </p:txBody>
      </p:sp>
    </p:spTree>
    <p:extLst>
      <p:ext uri="{BB962C8B-B14F-4D97-AF65-F5344CB8AC3E}">
        <p14:creationId xmlns:p14="http://schemas.microsoft.com/office/powerpoint/2010/main" val="2379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8</TotalTime>
  <Words>86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Introduction to Section Fundamentals of WANs</vt:lpstr>
      <vt:lpstr>Leased Line WANs</vt:lpstr>
      <vt:lpstr>Ethernet as a WAN Technology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Section Fundamentals of WANs</dc:title>
  <dc:creator>Digna Diaz</dc:creator>
  <cp:lastModifiedBy>Digna Diaz</cp:lastModifiedBy>
  <cp:revision>3</cp:revision>
  <dcterms:created xsi:type="dcterms:W3CDTF">2016-06-30T13:16:13Z</dcterms:created>
  <dcterms:modified xsi:type="dcterms:W3CDTF">2016-07-02T13:10:16Z</dcterms:modified>
</cp:coreProperties>
</file>