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1" r:id="rId5"/>
    <p:sldId id="264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-106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9906EB6-3EB5-48B8-9472-49D229B72B42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326879A-A750-4EEA-B267-D3E9E79AB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umbbellsreview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artpassiveincome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mpireflippers.com/debate-niche-sites-vs-authority-sit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asterseoyellobra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6220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en-US" sz="6000" b="1" smtClean="0"/>
              <a:t>NICHE SITE, </a:t>
            </a:r>
            <a:r>
              <a:rPr lang="en-US" sz="6000" b="1" smtClean="0">
                <a:solidFill>
                  <a:srgbClr val="FFFF00"/>
                </a:solidFill>
              </a:rPr>
              <a:t>AUTHORITY SITE </a:t>
            </a:r>
            <a:r>
              <a:rPr lang="en-US" sz="6000" b="1" smtClean="0"/>
              <a:t>VÀ </a:t>
            </a:r>
            <a:r>
              <a:rPr lang="en-US" sz="60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VIDEO YOUTUBE CHANNEL</a:t>
            </a:r>
            <a:endParaRPr lang="en-US" sz="60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Niche </a:t>
            </a:r>
            <a:r>
              <a:rPr lang="en-US" b="1" smtClean="0"/>
              <a:t>Site - </a:t>
            </a:r>
            <a:r>
              <a:rPr lang="en-US" b="1" smtClean="0"/>
              <a:t>Better Return on Investment</a:t>
            </a:r>
            <a:br>
              <a:rPr lang="en-US" b="1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mtClean="0"/>
              <a:t>Là những website tập trung tiếp thị tại một thị trường ngách nhỏ.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Số lượng bài viết không nhiều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Số lượng sản phẩm tiếp thị không nhiều.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SEO với một nhóm từ khóa liên quan đến thị trường ngách hướng đến.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Link demo: </a:t>
            </a:r>
            <a:r>
              <a:rPr lang="en-US" smtClean="0">
                <a:hlinkClick r:id="rId2"/>
              </a:rPr>
              <a:t>https://dumbbellsreviews.com/</a:t>
            </a:r>
            <a:r>
              <a:rPr lang="en-US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58200" cy="140890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mtClean="0"/>
              <a:t>Authority </a:t>
            </a:r>
            <a:r>
              <a:rPr lang="en-US" b="1" smtClean="0"/>
              <a:t>Site “</a:t>
            </a:r>
            <a:r>
              <a:rPr lang="en-US" b="1" smtClean="0"/>
              <a:t>Long-Term Success”</a:t>
            </a:r>
            <a:r>
              <a:rPr lang="en-US" b="1" smtClean="0"/>
              <a:t/>
            </a:r>
            <a:br>
              <a:rPr lang="en-US" b="1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mtClean="0"/>
              <a:t>Là những website tập trung vào nhiều một lĩnh vực cụ thể với một thị trường ngách rộng hơn.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Tiếp thị sản phẩm đa dạng và phong phú hơn.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Chi phí đầu tư cao hơn.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Tối ưu hóa dựa trên từ khóa từng bài viết hoặc nhóm bài viết liên quan</a:t>
            </a:r>
            <a:r>
              <a:rPr lang="en-US" smtClean="0"/>
              <a:t>.</a:t>
            </a:r>
            <a:endParaRPr lang="en-US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Link demo: </a:t>
            </a:r>
            <a:r>
              <a:rPr lang="en-US" smtClean="0">
                <a:hlinkClick r:id="rId2"/>
              </a:rPr>
              <a:t>https://www.smartpassiveincome.com/</a:t>
            </a:r>
            <a:endParaRPr lang="en-US" smtClean="0"/>
          </a:p>
          <a:p>
            <a:pPr>
              <a:buFont typeface="Wingdings" pitchFamily="2" charset="2"/>
              <a:buChar char="Ø"/>
            </a:pPr>
            <a:endParaRPr lang="en-US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Source: </a:t>
            </a:r>
            <a:r>
              <a:rPr lang="en-US" smtClean="0">
                <a:hlinkClick r:id="rId2"/>
              </a:rPr>
              <a:t>https://</a:t>
            </a:r>
            <a:r>
              <a:rPr lang="en-US" smtClean="0">
                <a:hlinkClick r:id="rId2"/>
              </a:rPr>
              <a:t>empireflippers.com/debate-niche-sites-vs-authority-sites</a:t>
            </a:r>
            <a:r>
              <a:rPr lang="en-US" smtClean="0">
                <a:hlinkClick r:id="rId2"/>
              </a:rPr>
              <a:t>/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Youtube Channel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mtClean="0"/>
              <a:t>Là kênh tiếp thị thông qua video.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Thực hiện tiếp thị liên kết thông qua review sản phẩm bằng video hoặc tham gia các chương trình make money online khác như Google Adsense.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youtube-se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128</TotalTime>
  <Words>178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Slide 1</vt:lpstr>
      <vt:lpstr>NICHE SITE, AUTHORITY SITE VÀ VIDEO YOUTUBE CHANNEL</vt:lpstr>
      <vt:lpstr>Niche Site - Better Return on Investment </vt:lpstr>
      <vt:lpstr>Authority Site “Long-Term Success” </vt:lpstr>
      <vt:lpstr>Slide 5</vt:lpstr>
      <vt:lpstr>Youtube Channel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 Vo Van</dc:creator>
  <cp:lastModifiedBy>Ti Vo Van</cp:lastModifiedBy>
  <cp:revision>12</cp:revision>
  <dcterms:created xsi:type="dcterms:W3CDTF">2017-04-22T17:34:50Z</dcterms:created>
  <dcterms:modified xsi:type="dcterms:W3CDTF">2017-04-24T14:55:16Z</dcterms:modified>
</cp:coreProperties>
</file>