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1.xml"/>
  <Override ContentType="application/vnd.openxmlformats-officedocument.presentationml.slideMaster+xml" PartName="/ppt/slideMasters/slideMaster12.xml"/>
  <Override ContentType="application/vnd.openxmlformats-officedocument.presentationml.slideMaster+xml" PartName="/ppt/slideMasters/slideMaster10.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3.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9.xml"/>
  <Override ContentType="application/vnd.openxmlformats-officedocument.theme+xml" PartName="/ppt/theme/theme13.xml"/>
  <Override ContentType="application/vnd.openxmlformats-officedocument.theme+xml" PartName="/ppt/theme/theme7.xml"/>
  <Override ContentType="application/vnd.openxmlformats-officedocument.theme+xml" PartName="/ppt/theme/theme2.xml"/>
  <Override ContentType="application/vnd.openxmlformats-officedocument.theme+xml" PartName="/ppt/theme/theme4.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1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85" r:id="rId4"/>
    <p:sldMasterId id="2147483786" r:id="rId5"/>
    <p:sldMasterId id="2147483787" r:id="rId6"/>
    <p:sldMasterId id="2147483788" r:id="rId7"/>
    <p:sldMasterId id="2147483789" r:id="rId8"/>
    <p:sldMasterId id="2147483790" r:id="rId9"/>
    <p:sldMasterId id="2147483791" r:id="rId10"/>
    <p:sldMasterId id="2147483792" r:id="rId11"/>
    <p:sldMasterId id="2147483793" r:id="rId12"/>
    <p:sldMasterId id="2147483794" r:id="rId13"/>
    <p:sldMasterId id="2147483795" r:id="rId14"/>
    <p:sldMasterId id="2147483796" r:id="rId15"/>
  </p:sldMasterIdLst>
  <p:notesMasterIdLst>
    <p:notesMasterId r:id="rId16"/>
  </p:notesMasterIdLst>
  <p:sldIdLst>
    <p:sldId id="256" r:id="rId17"/>
    <p:sldId id="257" r:id="rId18"/>
    <p:sldId id="258" r:id="rId19"/>
    <p:sldId id="259" r:id="rId20"/>
    <p:sldId id="260" r:id="rId21"/>
    <p:sldId id="261" r:id="rId22"/>
    <p:sldId id="262" r:id="rId23"/>
    <p:sldId id="263" r:id="rId24"/>
    <p:sldId id="264" r:id="rId25"/>
    <p:sldId id="265" r:id="rId26"/>
    <p:sldId id="266" r:id="rId27"/>
    <p:sldId id="267" r:id="rId28"/>
    <p:sldId id="268" r:id="rId29"/>
    <p:sldId id="269" r:id="rId30"/>
    <p:sldId id="270" r:id="rId31"/>
    <p:sldId id="271" r:id="rId32"/>
    <p:sldId id="272" r:id="rId33"/>
    <p:sldId id="273" r:id="rId34"/>
    <p:sldId id="274" r:id="rId35"/>
    <p:sldId id="275" r:id="rId36"/>
    <p:sldId id="276" r:id="rId37"/>
    <p:sldId id="277" r:id="rId38"/>
    <p:sldId id="278" r:id="rId39"/>
    <p:sldId id="279" r:id="rId40"/>
    <p:sldId id="280" r:id="rId41"/>
    <p:sldId id="281" r:id="rId42"/>
    <p:sldId id="282" r:id="rId43"/>
    <p:sldId id="283" r:id="rId44"/>
    <p:sldId id="284" r:id="rId45"/>
    <p:sldId id="285" r:id="rId46"/>
    <p:sldId id="286" r:id="rId47"/>
    <p:sldId id="287" r:id="rId48"/>
    <p:sldId id="288" r:id="rId49"/>
    <p:sldId id="289" r:id="rId50"/>
    <p:sldId id="290" r:id="rId51"/>
    <p:sldId id="291" r:id="rId52"/>
    <p:sldId id="292" r:id="rId53"/>
    <p:sldId id="293" r:id="rId54"/>
    <p:sldId id="294" r:id="rId55"/>
    <p:sldId id="295" r:id="rId56"/>
    <p:sldId id="296" r:id="rId57"/>
    <p:sldId id="297" r:id="rId58"/>
    <p:sldId id="298" r:id="rId59"/>
    <p:sldId id="299" r:id="rId60"/>
    <p:sldId id="300" r:id="rId61"/>
    <p:sldId id="301" r:id="rId62"/>
    <p:sldId id="302" r:id="rId63"/>
    <p:sldId id="303" r:id="rId64"/>
    <p:sldId id="304" r:id="rId65"/>
    <p:sldId id="305" r:id="rId66"/>
    <p:sldId id="306" r:id="rId67"/>
    <p:sldId id="307" r:id="rId68"/>
    <p:sldId id="308" r:id="rId69"/>
    <p:sldId id="309" r:id="rId70"/>
    <p:sldId id="310" r:id="rId71"/>
    <p:sldId id="311" r:id="rId72"/>
    <p:sldId id="312" r:id="rId73"/>
    <p:sldId id="313" r:id="rId74"/>
    <p:sldId id="314" r:id="rId75"/>
    <p:sldId id="315" r:id="rId76"/>
    <p:sldId id="316" r:id="rId77"/>
    <p:sldId id="317" r:id="rId78"/>
    <p:sldId id="318" r:id="rId79"/>
    <p:sldId id="319" r:id="rId80"/>
    <p:sldId id="320" r:id="rId81"/>
    <p:sldId id="321" r:id="rId82"/>
    <p:sldId id="322" r:id="rId83"/>
    <p:sldId id="323" r:id="rId84"/>
    <p:sldId id="324" r:id="rId85"/>
    <p:sldId id="325" r:id="rId86"/>
    <p:sldId id="326" r:id="rId87"/>
    <p:sldId id="327" r:id="rId88"/>
    <p:sldId id="328" r:id="rId89"/>
    <p:sldId id="329" r:id="rId90"/>
    <p:sldId id="330" r:id="rId91"/>
    <p:sldId id="331" r:id="rId92"/>
    <p:sldId id="332" r:id="rId93"/>
    <p:sldId id="333" r:id="rId94"/>
    <p:sldId id="334" r:id="rId95"/>
    <p:sldId id="335" r:id="rId96"/>
    <p:sldId id="336" r:id="rId97"/>
    <p:sldId id="337" r:id="rId98"/>
    <p:sldId id="338" r:id="rId99"/>
    <p:sldId id="339" r:id="rId100"/>
    <p:sldId id="340" r:id="rId101"/>
    <p:sldId id="341" r:id="rId102"/>
    <p:sldId id="342" r:id="rId103"/>
    <p:sldId id="343" r:id="rId104"/>
    <p:sldId id="344" r:id="rId105"/>
    <p:sldId id="345" r:id="rId106"/>
    <p:sldId id="346" r:id="rId107"/>
    <p:sldId id="347" r:id="rId108"/>
    <p:sldId id="348" r:id="rId109"/>
    <p:sldId id="349" r:id="rId110"/>
    <p:sldId id="350" r:id="rId111"/>
    <p:sldId id="351" r:id="rId112"/>
    <p:sldId id="352" r:id="rId113"/>
    <p:sldId id="353" r:id="rId114"/>
    <p:sldId id="354" r:id="rId115"/>
    <p:sldId id="355" r:id="rId116"/>
    <p:sldId id="356" r:id="rId117"/>
    <p:sldId id="357" r:id="rId118"/>
    <p:sldId id="358" r:id="rId119"/>
    <p:sldId id="359" r:id="rId120"/>
    <p:sldId id="360" r:id="rId121"/>
    <p:sldId id="361" r:id="rId122"/>
    <p:sldId id="362" r:id="rId123"/>
    <p:sldId id="363" r:id="rId124"/>
    <p:sldId id="364" r:id="rId125"/>
    <p:sldId id="365" r:id="rId126"/>
    <p:sldId id="366" r:id="rId127"/>
    <p:sldId id="367" r:id="rId128"/>
    <p:sldId id="368" r:id="rId129"/>
    <p:sldId id="369" r:id="rId130"/>
  </p:sldIdLst>
  <p:sldSz cy="6858000" cx="12192000"/>
  <p:notesSz cx="6858000" cy="9144000"/>
  <p:embeddedFontLst>
    <p:embeddedFont>
      <p:font typeface="Lato"/>
      <p:regular r:id="rId131"/>
      <p:bold r:id="rId132"/>
      <p:italic r:id="rId133"/>
      <p:boldItalic r:id="rId134"/>
    </p:embeddedFont>
    <p:embeddedFont>
      <p:font typeface="Lato Black"/>
      <p:bold r:id="rId135"/>
      <p:boldItalic r:id="rId1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9D4A8C9-BA81-4ECD-BC90-156198A34937}">
  <a:tblStyle styleId="{29D4A8C9-BA81-4ECD-BC90-156198A34937}"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D2992378-4754-4001-BF84-F3E468EE03D5}" styleName="Table_1">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24.xml"/><Relationship Id="rId42" Type="http://schemas.openxmlformats.org/officeDocument/2006/relationships/slide" Target="slides/slide26.xml"/><Relationship Id="rId41" Type="http://schemas.openxmlformats.org/officeDocument/2006/relationships/slide" Target="slides/slide25.xml"/><Relationship Id="rId44" Type="http://schemas.openxmlformats.org/officeDocument/2006/relationships/slide" Target="slides/slide28.xml"/><Relationship Id="rId43" Type="http://schemas.openxmlformats.org/officeDocument/2006/relationships/slide" Target="slides/slide27.xml"/><Relationship Id="rId46" Type="http://schemas.openxmlformats.org/officeDocument/2006/relationships/slide" Target="slides/slide30.xml"/><Relationship Id="rId45" Type="http://schemas.openxmlformats.org/officeDocument/2006/relationships/slide" Target="slides/slide29.xml"/><Relationship Id="rId107" Type="http://schemas.openxmlformats.org/officeDocument/2006/relationships/slide" Target="slides/slide91.xml"/><Relationship Id="rId106" Type="http://schemas.openxmlformats.org/officeDocument/2006/relationships/slide" Target="slides/slide90.xml"/><Relationship Id="rId105" Type="http://schemas.openxmlformats.org/officeDocument/2006/relationships/slide" Target="slides/slide89.xml"/><Relationship Id="rId104" Type="http://schemas.openxmlformats.org/officeDocument/2006/relationships/slide" Target="slides/slide88.xml"/><Relationship Id="rId109" Type="http://schemas.openxmlformats.org/officeDocument/2006/relationships/slide" Target="slides/slide93.xml"/><Relationship Id="rId108" Type="http://schemas.openxmlformats.org/officeDocument/2006/relationships/slide" Target="slides/slide92.xml"/><Relationship Id="rId48" Type="http://schemas.openxmlformats.org/officeDocument/2006/relationships/slide" Target="slides/slide32.xml"/><Relationship Id="rId47" Type="http://schemas.openxmlformats.org/officeDocument/2006/relationships/slide" Target="slides/slide31.xml"/><Relationship Id="rId49" Type="http://schemas.openxmlformats.org/officeDocument/2006/relationships/slide" Target="slides/slide33.xml"/><Relationship Id="rId103" Type="http://schemas.openxmlformats.org/officeDocument/2006/relationships/slide" Target="slides/slide87.xml"/><Relationship Id="rId102" Type="http://schemas.openxmlformats.org/officeDocument/2006/relationships/slide" Target="slides/slide86.xml"/><Relationship Id="rId101" Type="http://schemas.openxmlformats.org/officeDocument/2006/relationships/slide" Target="slides/slide85.xml"/><Relationship Id="rId100" Type="http://schemas.openxmlformats.org/officeDocument/2006/relationships/slide" Target="slides/slide84.xml"/><Relationship Id="rId31" Type="http://schemas.openxmlformats.org/officeDocument/2006/relationships/slide" Target="slides/slide15.xml"/><Relationship Id="rId30" Type="http://schemas.openxmlformats.org/officeDocument/2006/relationships/slide" Target="slides/slide14.xml"/><Relationship Id="rId33" Type="http://schemas.openxmlformats.org/officeDocument/2006/relationships/slide" Target="slides/slide17.xml"/><Relationship Id="rId32" Type="http://schemas.openxmlformats.org/officeDocument/2006/relationships/slide" Target="slides/slide16.xml"/><Relationship Id="rId35" Type="http://schemas.openxmlformats.org/officeDocument/2006/relationships/slide" Target="slides/slide19.xml"/><Relationship Id="rId34" Type="http://schemas.openxmlformats.org/officeDocument/2006/relationships/slide" Target="slides/slide18.xml"/><Relationship Id="rId37" Type="http://schemas.openxmlformats.org/officeDocument/2006/relationships/slide" Target="slides/slide21.xml"/><Relationship Id="rId36" Type="http://schemas.openxmlformats.org/officeDocument/2006/relationships/slide" Target="slides/slide20.xml"/><Relationship Id="rId39" Type="http://schemas.openxmlformats.org/officeDocument/2006/relationships/slide" Target="slides/slide23.xml"/><Relationship Id="rId38" Type="http://schemas.openxmlformats.org/officeDocument/2006/relationships/slide" Target="slides/slide22.xml"/><Relationship Id="rId20" Type="http://schemas.openxmlformats.org/officeDocument/2006/relationships/slide" Target="slides/slide4.xml"/><Relationship Id="rId22" Type="http://schemas.openxmlformats.org/officeDocument/2006/relationships/slide" Target="slides/slide6.xml"/><Relationship Id="rId21" Type="http://schemas.openxmlformats.org/officeDocument/2006/relationships/slide" Target="slides/slide5.xml"/><Relationship Id="rId24" Type="http://schemas.openxmlformats.org/officeDocument/2006/relationships/slide" Target="slides/slide8.xml"/><Relationship Id="rId23" Type="http://schemas.openxmlformats.org/officeDocument/2006/relationships/slide" Target="slides/slide7.xml"/><Relationship Id="rId129" Type="http://schemas.openxmlformats.org/officeDocument/2006/relationships/slide" Target="slides/slide113.xml"/><Relationship Id="rId128" Type="http://schemas.openxmlformats.org/officeDocument/2006/relationships/slide" Target="slides/slide112.xml"/><Relationship Id="rId127" Type="http://schemas.openxmlformats.org/officeDocument/2006/relationships/slide" Target="slides/slide111.xml"/><Relationship Id="rId126" Type="http://schemas.openxmlformats.org/officeDocument/2006/relationships/slide" Target="slides/slide110.xml"/><Relationship Id="rId26" Type="http://schemas.openxmlformats.org/officeDocument/2006/relationships/slide" Target="slides/slide10.xml"/><Relationship Id="rId121" Type="http://schemas.openxmlformats.org/officeDocument/2006/relationships/slide" Target="slides/slide105.xml"/><Relationship Id="rId25" Type="http://schemas.openxmlformats.org/officeDocument/2006/relationships/slide" Target="slides/slide9.xml"/><Relationship Id="rId120" Type="http://schemas.openxmlformats.org/officeDocument/2006/relationships/slide" Target="slides/slide104.xml"/><Relationship Id="rId28" Type="http://schemas.openxmlformats.org/officeDocument/2006/relationships/slide" Target="slides/slide12.xml"/><Relationship Id="rId27" Type="http://schemas.openxmlformats.org/officeDocument/2006/relationships/slide" Target="slides/slide11.xml"/><Relationship Id="rId125" Type="http://schemas.openxmlformats.org/officeDocument/2006/relationships/slide" Target="slides/slide109.xml"/><Relationship Id="rId29" Type="http://schemas.openxmlformats.org/officeDocument/2006/relationships/slide" Target="slides/slide13.xml"/><Relationship Id="rId124" Type="http://schemas.openxmlformats.org/officeDocument/2006/relationships/slide" Target="slides/slide108.xml"/><Relationship Id="rId123" Type="http://schemas.openxmlformats.org/officeDocument/2006/relationships/slide" Target="slides/slide107.xml"/><Relationship Id="rId122" Type="http://schemas.openxmlformats.org/officeDocument/2006/relationships/slide" Target="slides/slide106.xml"/><Relationship Id="rId95" Type="http://schemas.openxmlformats.org/officeDocument/2006/relationships/slide" Target="slides/slide79.xml"/><Relationship Id="rId94" Type="http://schemas.openxmlformats.org/officeDocument/2006/relationships/slide" Target="slides/slide78.xml"/><Relationship Id="rId97" Type="http://schemas.openxmlformats.org/officeDocument/2006/relationships/slide" Target="slides/slide81.xml"/><Relationship Id="rId96" Type="http://schemas.openxmlformats.org/officeDocument/2006/relationships/slide" Target="slides/slide80.xml"/><Relationship Id="rId11" Type="http://schemas.openxmlformats.org/officeDocument/2006/relationships/slideMaster" Target="slideMasters/slideMaster8.xml"/><Relationship Id="rId99" Type="http://schemas.openxmlformats.org/officeDocument/2006/relationships/slide" Target="slides/slide83.xml"/><Relationship Id="rId10" Type="http://schemas.openxmlformats.org/officeDocument/2006/relationships/slideMaster" Target="slideMasters/slideMaster7.xml"/><Relationship Id="rId98" Type="http://schemas.openxmlformats.org/officeDocument/2006/relationships/slide" Target="slides/slide82.xml"/><Relationship Id="rId13" Type="http://schemas.openxmlformats.org/officeDocument/2006/relationships/slideMaster" Target="slideMasters/slideMaster10.xml"/><Relationship Id="rId12" Type="http://schemas.openxmlformats.org/officeDocument/2006/relationships/slideMaster" Target="slideMasters/slideMaster9.xml"/><Relationship Id="rId91" Type="http://schemas.openxmlformats.org/officeDocument/2006/relationships/slide" Target="slides/slide75.xml"/><Relationship Id="rId90" Type="http://schemas.openxmlformats.org/officeDocument/2006/relationships/slide" Target="slides/slide74.xml"/><Relationship Id="rId93" Type="http://schemas.openxmlformats.org/officeDocument/2006/relationships/slide" Target="slides/slide77.xml"/><Relationship Id="rId92" Type="http://schemas.openxmlformats.org/officeDocument/2006/relationships/slide" Target="slides/slide76.xml"/><Relationship Id="rId118" Type="http://schemas.openxmlformats.org/officeDocument/2006/relationships/slide" Target="slides/slide102.xml"/><Relationship Id="rId117" Type="http://schemas.openxmlformats.org/officeDocument/2006/relationships/slide" Target="slides/slide101.xml"/><Relationship Id="rId116" Type="http://schemas.openxmlformats.org/officeDocument/2006/relationships/slide" Target="slides/slide100.xml"/><Relationship Id="rId115" Type="http://schemas.openxmlformats.org/officeDocument/2006/relationships/slide" Target="slides/slide99.xml"/><Relationship Id="rId119" Type="http://schemas.openxmlformats.org/officeDocument/2006/relationships/slide" Target="slides/slide103.xml"/><Relationship Id="rId15" Type="http://schemas.openxmlformats.org/officeDocument/2006/relationships/slideMaster" Target="slideMasters/slideMaster12.xml"/><Relationship Id="rId110" Type="http://schemas.openxmlformats.org/officeDocument/2006/relationships/slide" Target="slides/slide94.xml"/><Relationship Id="rId14" Type="http://schemas.openxmlformats.org/officeDocument/2006/relationships/slideMaster" Target="slideMasters/slideMaster11.xml"/><Relationship Id="rId17" Type="http://schemas.openxmlformats.org/officeDocument/2006/relationships/slide" Target="slides/slide1.xml"/><Relationship Id="rId16" Type="http://schemas.openxmlformats.org/officeDocument/2006/relationships/notesMaster" Target="notesMasters/notesMaster1.xml"/><Relationship Id="rId19" Type="http://schemas.openxmlformats.org/officeDocument/2006/relationships/slide" Target="slides/slide3.xml"/><Relationship Id="rId114" Type="http://schemas.openxmlformats.org/officeDocument/2006/relationships/slide" Target="slides/slide98.xml"/><Relationship Id="rId18" Type="http://schemas.openxmlformats.org/officeDocument/2006/relationships/slide" Target="slides/slide2.xml"/><Relationship Id="rId113" Type="http://schemas.openxmlformats.org/officeDocument/2006/relationships/slide" Target="slides/slide97.xml"/><Relationship Id="rId112" Type="http://schemas.openxmlformats.org/officeDocument/2006/relationships/slide" Target="slides/slide96.xml"/><Relationship Id="rId111" Type="http://schemas.openxmlformats.org/officeDocument/2006/relationships/slide" Target="slides/slide95.xml"/><Relationship Id="rId84" Type="http://schemas.openxmlformats.org/officeDocument/2006/relationships/slide" Target="slides/slide68.xml"/><Relationship Id="rId83" Type="http://schemas.openxmlformats.org/officeDocument/2006/relationships/slide" Target="slides/slide67.xml"/><Relationship Id="rId86" Type="http://schemas.openxmlformats.org/officeDocument/2006/relationships/slide" Target="slides/slide70.xml"/><Relationship Id="rId85" Type="http://schemas.openxmlformats.org/officeDocument/2006/relationships/slide" Target="slides/slide69.xml"/><Relationship Id="rId88" Type="http://schemas.openxmlformats.org/officeDocument/2006/relationships/slide" Target="slides/slide72.xml"/><Relationship Id="rId87" Type="http://schemas.openxmlformats.org/officeDocument/2006/relationships/slide" Target="slides/slide71.xml"/><Relationship Id="rId89" Type="http://schemas.openxmlformats.org/officeDocument/2006/relationships/slide" Target="slides/slide73.xml"/><Relationship Id="rId80" Type="http://schemas.openxmlformats.org/officeDocument/2006/relationships/slide" Target="slides/slide64.xml"/><Relationship Id="rId82" Type="http://schemas.openxmlformats.org/officeDocument/2006/relationships/slide" Target="slides/slide66.xml"/><Relationship Id="rId81" Type="http://schemas.openxmlformats.org/officeDocument/2006/relationships/slide" Target="slides/slide65.xml"/><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slide" Target="slides/slide57.xml"/><Relationship Id="rId72" Type="http://schemas.openxmlformats.org/officeDocument/2006/relationships/slide" Target="slides/slide56.xml"/><Relationship Id="rId75" Type="http://schemas.openxmlformats.org/officeDocument/2006/relationships/slide" Target="slides/slide59.xml"/><Relationship Id="rId74" Type="http://schemas.openxmlformats.org/officeDocument/2006/relationships/slide" Target="slides/slide58.xml"/><Relationship Id="rId77" Type="http://schemas.openxmlformats.org/officeDocument/2006/relationships/slide" Target="slides/slide61.xml"/><Relationship Id="rId76" Type="http://schemas.openxmlformats.org/officeDocument/2006/relationships/slide" Target="slides/slide60.xml"/><Relationship Id="rId79" Type="http://schemas.openxmlformats.org/officeDocument/2006/relationships/slide" Target="slides/slide63.xml"/><Relationship Id="rId78" Type="http://schemas.openxmlformats.org/officeDocument/2006/relationships/slide" Target="slides/slide62.xml"/><Relationship Id="rId71" Type="http://schemas.openxmlformats.org/officeDocument/2006/relationships/slide" Target="slides/slide55.xml"/><Relationship Id="rId70" Type="http://schemas.openxmlformats.org/officeDocument/2006/relationships/slide" Target="slides/slide54.xml"/><Relationship Id="rId132" Type="http://schemas.openxmlformats.org/officeDocument/2006/relationships/font" Target="fonts/Lato-bold.fntdata"/><Relationship Id="rId131" Type="http://schemas.openxmlformats.org/officeDocument/2006/relationships/font" Target="fonts/Lato-regular.fntdata"/><Relationship Id="rId130" Type="http://schemas.openxmlformats.org/officeDocument/2006/relationships/slide" Target="slides/slide114.xml"/><Relationship Id="rId136" Type="http://schemas.openxmlformats.org/officeDocument/2006/relationships/font" Target="fonts/LatoBlack-boldItalic.fntdata"/><Relationship Id="rId135" Type="http://schemas.openxmlformats.org/officeDocument/2006/relationships/font" Target="fonts/LatoBlack-bold.fntdata"/><Relationship Id="rId134" Type="http://schemas.openxmlformats.org/officeDocument/2006/relationships/font" Target="fonts/Lato-boldItalic.fntdata"/><Relationship Id="rId133" Type="http://schemas.openxmlformats.org/officeDocument/2006/relationships/font" Target="fonts/Lato-italic.fntdata"/><Relationship Id="rId62" Type="http://schemas.openxmlformats.org/officeDocument/2006/relationships/slide" Target="slides/slide46.xml"/><Relationship Id="rId61" Type="http://schemas.openxmlformats.org/officeDocument/2006/relationships/slide" Target="slides/slide45.xml"/><Relationship Id="rId64" Type="http://schemas.openxmlformats.org/officeDocument/2006/relationships/slide" Target="slides/slide48.xml"/><Relationship Id="rId63" Type="http://schemas.openxmlformats.org/officeDocument/2006/relationships/slide" Target="slides/slide47.xml"/><Relationship Id="rId66" Type="http://schemas.openxmlformats.org/officeDocument/2006/relationships/slide" Target="slides/slide50.xml"/><Relationship Id="rId65" Type="http://schemas.openxmlformats.org/officeDocument/2006/relationships/slide" Target="slides/slide49.xml"/><Relationship Id="rId68" Type="http://schemas.openxmlformats.org/officeDocument/2006/relationships/slide" Target="slides/slide52.xml"/><Relationship Id="rId67" Type="http://schemas.openxmlformats.org/officeDocument/2006/relationships/slide" Target="slides/slide51.xml"/><Relationship Id="rId60" Type="http://schemas.openxmlformats.org/officeDocument/2006/relationships/slide" Target="slides/slide44.xml"/><Relationship Id="rId69" Type="http://schemas.openxmlformats.org/officeDocument/2006/relationships/slide" Target="slides/slide53.xml"/><Relationship Id="rId51" Type="http://schemas.openxmlformats.org/officeDocument/2006/relationships/slide" Target="slides/slide35.xml"/><Relationship Id="rId50" Type="http://schemas.openxmlformats.org/officeDocument/2006/relationships/slide" Target="slides/slide34.xml"/><Relationship Id="rId53" Type="http://schemas.openxmlformats.org/officeDocument/2006/relationships/slide" Target="slides/slide37.xml"/><Relationship Id="rId52" Type="http://schemas.openxmlformats.org/officeDocument/2006/relationships/slide" Target="slides/slide36.xml"/><Relationship Id="rId55" Type="http://schemas.openxmlformats.org/officeDocument/2006/relationships/slide" Target="slides/slide39.xml"/><Relationship Id="rId54" Type="http://schemas.openxmlformats.org/officeDocument/2006/relationships/slide" Target="slides/slide38.xml"/><Relationship Id="rId57" Type="http://schemas.openxmlformats.org/officeDocument/2006/relationships/slide" Target="slides/slide41.xml"/><Relationship Id="rId56" Type="http://schemas.openxmlformats.org/officeDocument/2006/relationships/slide" Target="slides/slide40.xml"/><Relationship Id="rId59" Type="http://schemas.openxmlformats.org/officeDocument/2006/relationships/slide" Target="slides/slide43.xml"/><Relationship Id="rId58"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799" cy="4572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2" y="0"/>
            <a:ext cx="2971799" cy="4572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799" cy="4572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g85c3610675_0_14:notes"/>
          <p:cNvSpPr txBox="1"/>
          <p:nvPr>
            <p:ph idx="1" type="body"/>
          </p:nvPr>
        </p:nvSpPr>
        <p:spPr>
          <a:xfrm>
            <a:off x="685800" y="4400549"/>
            <a:ext cx="5486400" cy="3600600"/>
          </a:xfrm>
          <a:prstGeom prst="rect">
            <a:avLst/>
          </a:prstGeom>
          <a:noFill/>
          <a:ln>
            <a:noFill/>
          </a:ln>
        </p:spPr>
        <p:txBody>
          <a:bodyPr anchorCtr="0" anchor="t" bIns="86175" lIns="86175" spcFirstLastPara="1" rIns="86175" wrap="square" tIns="86175">
            <a:noAutofit/>
          </a:bodyPr>
          <a:lstStyle/>
          <a:p>
            <a:pPr indent="-215900" lvl="0" marL="431800" rtl="0" algn="l">
              <a:lnSpc>
                <a:spcPct val="100000"/>
              </a:lnSpc>
              <a:spcBef>
                <a:spcPts val="0"/>
              </a:spcBef>
              <a:spcAft>
                <a:spcPts val="0"/>
              </a:spcAft>
              <a:buSzPts val="1300"/>
              <a:buNone/>
            </a:pPr>
            <a:r>
              <a:rPr lang="en-US" sz="1300"/>
              <a:t>Before I explain how we addressed that, let me get your predictions on what happened and put the question to you:</a:t>
            </a:r>
            <a:endParaRPr sz="1300"/>
          </a:p>
        </p:txBody>
      </p:sp>
      <p:sp>
        <p:nvSpPr>
          <p:cNvPr id="892" name="Google Shape;892;g85c3610675_0_14: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g9a481194e0_0_3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2" name="Google Shape;962;g9a481194e0_0_37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don’t worry about everyone!!! f the laggards/dbs. </a:t>
            </a:r>
            <a:endParaRPr/>
          </a:p>
          <a:p>
            <a:pPr indent="0" lvl="0" marL="0" marR="0" rtl="0" algn="l">
              <a:spcBef>
                <a:spcPts val="0"/>
              </a:spcBef>
              <a:spcAft>
                <a:spcPts val="0"/>
              </a:spcAft>
              <a:buNone/>
            </a:pPr>
            <a:r>
              <a:t/>
            </a:r>
            <a:endParaRPr/>
          </a:p>
        </p:txBody>
      </p:sp>
      <p:sp>
        <p:nvSpPr>
          <p:cNvPr id="963" name="Google Shape;963;g9a481194e0_0_37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4" name="Shape 1824"/>
        <p:cNvGrpSpPr/>
        <p:nvPr/>
      </p:nvGrpSpPr>
      <p:grpSpPr>
        <a:xfrm>
          <a:off x="0" y="0"/>
          <a:ext cx="0" cy="0"/>
          <a:chOff x="0" y="0"/>
          <a:chExt cx="0" cy="0"/>
        </a:xfrm>
      </p:grpSpPr>
      <p:sp>
        <p:nvSpPr>
          <p:cNvPr id="1825" name="Google Shape;1825;g8c77bee1e5_0_2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6" name="Google Shape;1826;g8c77bee1e5_0_2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Popcorn out</a:t>
            </a:r>
            <a:endParaRPr b="0" i="0" sz="1200" u="none" cap="none" strike="noStrike">
              <a:solidFill>
                <a:schemeClr val="dk1"/>
              </a:solidFill>
              <a:latin typeface="Calibri"/>
              <a:ea typeface="Calibri"/>
              <a:cs typeface="Calibri"/>
              <a:sym typeface="Calibri"/>
            </a:endParaRPr>
          </a:p>
        </p:txBody>
      </p:sp>
      <p:sp>
        <p:nvSpPr>
          <p:cNvPr id="1827" name="Google Shape;1827;g8c77bee1e5_0_2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4" name="Shape 1834"/>
        <p:cNvGrpSpPr/>
        <p:nvPr/>
      </p:nvGrpSpPr>
      <p:grpSpPr>
        <a:xfrm>
          <a:off x="0" y="0"/>
          <a:ext cx="0" cy="0"/>
          <a:chOff x="0" y="0"/>
          <a:chExt cx="0" cy="0"/>
        </a:xfrm>
      </p:grpSpPr>
      <p:sp>
        <p:nvSpPr>
          <p:cNvPr id="1835" name="Google Shape;1835;g8c77bee1e5_0_2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6" name="Google Shape;1836;g8c77bee1e5_0_2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Popcorn out</a:t>
            </a:r>
            <a:endParaRPr b="0" i="0" sz="1200" u="none" cap="none" strike="noStrike">
              <a:solidFill>
                <a:schemeClr val="dk1"/>
              </a:solidFill>
              <a:latin typeface="Calibri"/>
              <a:ea typeface="Calibri"/>
              <a:cs typeface="Calibri"/>
              <a:sym typeface="Calibri"/>
            </a:endParaRPr>
          </a:p>
        </p:txBody>
      </p:sp>
      <p:sp>
        <p:nvSpPr>
          <p:cNvPr id="1837" name="Google Shape;1837;g8c77bee1e5_0_2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4" name="Shape 1844"/>
        <p:cNvGrpSpPr/>
        <p:nvPr/>
      </p:nvGrpSpPr>
      <p:grpSpPr>
        <a:xfrm>
          <a:off x="0" y="0"/>
          <a:ext cx="0" cy="0"/>
          <a:chOff x="0" y="0"/>
          <a:chExt cx="0" cy="0"/>
        </a:xfrm>
      </p:grpSpPr>
      <p:sp>
        <p:nvSpPr>
          <p:cNvPr id="1845" name="Google Shape;1845;g8c77bee1e5_0_2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rPr lang="en-US" sz="1200"/>
              <a:t>Becky</a:t>
            </a:r>
            <a:endParaRPr b="0" i="0" sz="1200" u="none" cap="none" strike="noStrike">
              <a:solidFill>
                <a:schemeClr val="dk1"/>
              </a:solidFill>
              <a:latin typeface="Calibri"/>
              <a:ea typeface="Calibri"/>
              <a:cs typeface="Calibri"/>
              <a:sym typeface="Calibri"/>
            </a:endParaRPr>
          </a:p>
        </p:txBody>
      </p:sp>
      <p:sp>
        <p:nvSpPr>
          <p:cNvPr id="1846" name="Google Shape;1846;g8c77bee1e5_0_2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3" name="Shape 1853"/>
        <p:cNvGrpSpPr/>
        <p:nvPr/>
      </p:nvGrpSpPr>
      <p:grpSpPr>
        <a:xfrm>
          <a:off x="0" y="0"/>
          <a:ext cx="0" cy="0"/>
          <a:chOff x="0" y="0"/>
          <a:chExt cx="0" cy="0"/>
        </a:xfrm>
      </p:grpSpPr>
      <p:sp>
        <p:nvSpPr>
          <p:cNvPr id="1854" name="Google Shape;1854;g8c77bee1e5_0_2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5" name="Google Shape;1855;g8c77bee1e5_0_2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Why this matters</a:t>
            </a:r>
            <a:endParaRPr b="0" i="0" sz="1200" u="none" cap="none" strike="noStrike">
              <a:solidFill>
                <a:schemeClr val="dk1"/>
              </a:solidFill>
              <a:latin typeface="Calibri"/>
              <a:ea typeface="Calibri"/>
              <a:cs typeface="Calibri"/>
              <a:sym typeface="Calibri"/>
            </a:endParaRPr>
          </a:p>
        </p:txBody>
      </p:sp>
      <p:sp>
        <p:nvSpPr>
          <p:cNvPr id="1856" name="Google Shape;1856;g8c77bee1e5_0_2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3" name="Shape 1863"/>
        <p:cNvGrpSpPr/>
        <p:nvPr/>
      </p:nvGrpSpPr>
      <p:grpSpPr>
        <a:xfrm>
          <a:off x="0" y="0"/>
          <a:ext cx="0" cy="0"/>
          <a:chOff x="0" y="0"/>
          <a:chExt cx="0" cy="0"/>
        </a:xfrm>
      </p:grpSpPr>
      <p:sp>
        <p:nvSpPr>
          <p:cNvPr id="1864" name="Google Shape;1864;g9a481194e0_0_42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5" name="Google Shape;1865;g9a481194e0_0_42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300"/>
              <a:buNone/>
            </a:pPr>
            <a:r>
              <a:t/>
            </a:r>
            <a:endParaRPr b="0" i="0" sz="1200" u="none" cap="none" strike="noStrike">
              <a:solidFill>
                <a:schemeClr val="dk1"/>
              </a:solidFill>
              <a:latin typeface="Calibri"/>
              <a:ea typeface="Calibri"/>
              <a:cs typeface="Calibri"/>
              <a:sym typeface="Calibri"/>
            </a:endParaRPr>
          </a:p>
        </p:txBody>
      </p:sp>
      <p:sp>
        <p:nvSpPr>
          <p:cNvPr id="1866" name="Google Shape;1866;g9a481194e0_0_4285:notes"/>
          <p:cNvSpPr txBox="1"/>
          <p:nvPr>
            <p:ph idx="12" type="sldNum"/>
          </p:nvPr>
        </p:nvSpPr>
        <p:spPr>
          <a:xfrm>
            <a:off x="3884613" y="8685214"/>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1" name="Shape 1871"/>
        <p:cNvGrpSpPr/>
        <p:nvPr/>
      </p:nvGrpSpPr>
      <p:grpSpPr>
        <a:xfrm>
          <a:off x="0" y="0"/>
          <a:ext cx="0" cy="0"/>
          <a:chOff x="0" y="0"/>
          <a:chExt cx="0" cy="0"/>
        </a:xfrm>
      </p:grpSpPr>
      <p:sp>
        <p:nvSpPr>
          <p:cNvPr id="1872" name="Google Shape;1872;g9a481194e0_0_42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3" name="Google Shape;1873;g9a481194e0_0_42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300"/>
              <a:buNone/>
            </a:pPr>
            <a:r>
              <a:rPr lang="en-US" sz="1300"/>
              <a:t>Why this matters</a:t>
            </a:r>
            <a:endParaRPr b="0" i="0" sz="1200" u="none" cap="none" strike="noStrike">
              <a:solidFill>
                <a:schemeClr val="dk1"/>
              </a:solidFill>
              <a:latin typeface="Calibri"/>
              <a:ea typeface="Calibri"/>
              <a:cs typeface="Calibri"/>
              <a:sym typeface="Calibri"/>
            </a:endParaRPr>
          </a:p>
        </p:txBody>
      </p:sp>
      <p:sp>
        <p:nvSpPr>
          <p:cNvPr id="1874" name="Google Shape;1874;g9a481194e0_0_4292:notes"/>
          <p:cNvSpPr txBox="1"/>
          <p:nvPr>
            <p:ph idx="12" type="sldNum"/>
          </p:nvPr>
        </p:nvSpPr>
        <p:spPr>
          <a:xfrm>
            <a:off x="3884613" y="8685214"/>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1" name="Shape 1881"/>
        <p:cNvGrpSpPr/>
        <p:nvPr/>
      </p:nvGrpSpPr>
      <p:grpSpPr>
        <a:xfrm>
          <a:off x="0" y="0"/>
          <a:ext cx="0" cy="0"/>
          <a:chOff x="0" y="0"/>
          <a:chExt cx="0" cy="0"/>
        </a:xfrm>
      </p:grpSpPr>
      <p:sp>
        <p:nvSpPr>
          <p:cNvPr id="1882" name="Google Shape;1882;g9a481194e0_0_43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3" name="Google Shape;1883;g9a481194e0_0_430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300"/>
              <a:buNone/>
            </a:pPr>
            <a:r>
              <a:rPr lang="en-US" sz="1300"/>
              <a:t>Why this matters</a:t>
            </a:r>
            <a:endParaRPr b="0" i="0" sz="1200" u="none" cap="none" strike="noStrike">
              <a:solidFill>
                <a:schemeClr val="dk1"/>
              </a:solidFill>
              <a:latin typeface="Calibri"/>
              <a:ea typeface="Calibri"/>
              <a:cs typeface="Calibri"/>
              <a:sym typeface="Calibri"/>
            </a:endParaRPr>
          </a:p>
        </p:txBody>
      </p:sp>
      <p:sp>
        <p:nvSpPr>
          <p:cNvPr id="1884" name="Google Shape;1884;g9a481194e0_0_4302:notes"/>
          <p:cNvSpPr txBox="1"/>
          <p:nvPr>
            <p:ph idx="12" type="sldNum"/>
          </p:nvPr>
        </p:nvSpPr>
        <p:spPr>
          <a:xfrm>
            <a:off x="3884613" y="8685214"/>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1" name="Shape 1891"/>
        <p:cNvGrpSpPr/>
        <p:nvPr/>
      </p:nvGrpSpPr>
      <p:grpSpPr>
        <a:xfrm>
          <a:off x="0" y="0"/>
          <a:ext cx="0" cy="0"/>
          <a:chOff x="0" y="0"/>
          <a:chExt cx="0" cy="0"/>
        </a:xfrm>
      </p:grpSpPr>
      <p:sp>
        <p:nvSpPr>
          <p:cNvPr id="1892" name="Google Shape;1892;g9a481194e0_0_43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3" name="Google Shape;1893;g9a481194e0_0_43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300"/>
              <a:buNone/>
            </a:pPr>
            <a:r>
              <a:rPr lang="en-US" sz="1300"/>
              <a:t>Why this matters</a:t>
            </a:r>
            <a:endParaRPr b="0" i="0" sz="1200" u="none" cap="none" strike="noStrike">
              <a:solidFill>
                <a:schemeClr val="dk1"/>
              </a:solidFill>
              <a:latin typeface="Calibri"/>
              <a:ea typeface="Calibri"/>
              <a:cs typeface="Calibri"/>
              <a:sym typeface="Calibri"/>
            </a:endParaRPr>
          </a:p>
        </p:txBody>
      </p:sp>
      <p:sp>
        <p:nvSpPr>
          <p:cNvPr id="1894" name="Google Shape;1894;g9a481194e0_0_4311:notes"/>
          <p:cNvSpPr txBox="1"/>
          <p:nvPr>
            <p:ph idx="12" type="sldNum"/>
          </p:nvPr>
        </p:nvSpPr>
        <p:spPr>
          <a:xfrm>
            <a:off x="3884613" y="8685214"/>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1" name="Shape 1901"/>
        <p:cNvGrpSpPr/>
        <p:nvPr/>
      </p:nvGrpSpPr>
      <p:grpSpPr>
        <a:xfrm>
          <a:off x="0" y="0"/>
          <a:ext cx="0" cy="0"/>
          <a:chOff x="0" y="0"/>
          <a:chExt cx="0" cy="0"/>
        </a:xfrm>
      </p:grpSpPr>
      <p:sp>
        <p:nvSpPr>
          <p:cNvPr id="1902" name="Google Shape;1902;g9a481194e0_0_43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3" name="Google Shape;1903;g9a481194e0_0_43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300"/>
              <a:buFont typeface="Calibri"/>
              <a:buNone/>
            </a:pPr>
            <a:r>
              <a:t/>
            </a:r>
            <a:endParaRPr b="0" i="0" sz="1200" u="none" cap="none" strike="noStrike">
              <a:solidFill>
                <a:schemeClr val="dk1"/>
              </a:solidFill>
              <a:latin typeface="Calibri"/>
              <a:ea typeface="Calibri"/>
              <a:cs typeface="Calibri"/>
              <a:sym typeface="Calibri"/>
            </a:endParaRPr>
          </a:p>
        </p:txBody>
      </p:sp>
      <p:sp>
        <p:nvSpPr>
          <p:cNvPr id="1904" name="Google Shape;1904;g9a481194e0_0_4320:notes"/>
          <p:cNvSpPr txBox="1"/>
          <p:nvPr>
            <p:ph idx="12" type="sldNum"/>
          </p:nvPr>
        </p:nvSpPr>
        <p:spPr>
          <a:xfrm>
            <a:off x="3884612" y="8685214"/>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1" name="Shape 1911"/>
        <p:cNvGrpSpPr/>
        <p:nvPr/>
      </p:nvGrpSpPr>
      <p:grpSpPr>
        <a:xfrm>
          <a:off x="0" y="0"/>
          <a:ext cx="0" cy="0"/>
          <a:chOff x="0" y="0"/>
          <a:chExt cx="0" cy="0"/>
        </a:xfrm>
      </p:grpSpPr>
      <p:sp>
        <p:nvSpPr>
          <p:cNvPr id="1912" name="Google Shape;1912;g9a481194e0_0_43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3" name="Google Shape;1913;g9a481194e0_0_43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300"/>
              <a:buNone/>
            </a:pPr>
            <a:r>
              <a:rPr lang="en-US" sz="1300"/>
              <a:t>Why this matters</a:t>
            </a:r>
            <a:endParaRPr b="0" i="0" sz="1200" u="none" cap="none" strike="noStrike">
              <a:solidFill>
                <a:schemeClr val="dk1"/>
              </a:solidFill>
              <a:latin typeface="Calibri"/>
              <a:ea typeface="Calibri"/>
              <a:cs typeface="Calibri"/>
              <a:sym typeface="Calibri"/>
            </a:endParaRPr>
          </a:p>
        </p:txBody>
      </p:sp>
      <p:sp>
        <p:nvSpPr>
          <p:cNvPr id="1914" name="Google Shape;1914;g9a481194e0_0_4329:notes"/>
          <p:cNvSpPr txBox="1"/>
          <p:nvPr>
            <p:ph idx="12" type="sldNum"/>
          </p:nvPr>
        </p:nvSpPr>
        <p:spPr>
          <a:xfrm>
            <a:off x="3884613" y="8685214"/>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g9a481194e0_0_382: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70" name="Google Shape;970;g9a481194e0_0_382:notes"/>
          <p:cNvSpPr txBox="1"/>
          <p:nvPr>
            <p:ph idx="1" type="body"/>
          </p:nvPr>
        </p:nvSpPr>
        <p:spPr>
          <a:xfrm>
            <a:off x="685800" y="4400549"/>
            <a:ext cx="5486400" cy="3600600"/>
          </a:xfrm>
          <a:prstGeom prst="rect">
            <a:avLst/>
          </a:prstGeom>
          <a:noFill/>
          <a:ln>
            <a:noFill/>
          </a:ln>
        </p:spPr>
        <p:txBody>
          <a:bodyPr anchorCtr="0" anchor="t" bIns="45550" lIns="91100" spcFirstLastPara="1" rIns="91100" wrap="square" tIns="45550">
            <a:noAutofit/>
          </a:bodyPr>
          <a:lstStyle/>
          <a:p>
            <a:pPr indent="0" lvl="0" marL="0" marR="0" rtl="0" algn="l">
              <a:spcBef>
                <a:spcPts val="0"/>
              </a:spcBef>
              <a:spcAft>
                <a:spcPts val="0"/>
              </a:spcAft>
              <a:buNone/>
            </a:pPr>
            <a:r>
              <a:t/>
            </a:r>
            <a:endParaRPr b="0" i="0" sz="1100" u="none" cap="none" strike="noStrike">
              <a:solidFill>
                <a:schemeClr val="dk1"/>
              </a:solidFill>
              <a:latin typeface="Arial"/>
              <a:ea typeface="Arial"/>
              <a:cs typeface="Arial"/>
              <a:sym typeface="Arial"/>
            </a:endParaRPr>
          </a:p>
        </p:txBody>
      </p:sp>
      <p:sp>
        <p:nvSpPr>
          <p:cNvPr id="971" name="Google Shape;971;g9a481194e0_0_382: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1" name="Shape 1921"/>
        <p:cNvGrpSpPr/>
        <p:nvPr/>
      </p:nvGrpSpPr>
      <p:grpSpPr>
        <a:xfrm>
          <a:off x="0" y="0"/>
          <a:ext cx="0" cy="0"/>
          <a:chOff x="0" y="0"/>
          <a:chExt cx="0" cy="0"/>
        </a:xfrm>
      </p:grpSpPr>
      <p:sp>
        <p:nvSpPr>
          <p:cNvPr id="1922" name="Google Shape;1922;g9a481194e0_0_40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g9a481194e0_0_40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7" name="Shape 1927"/>
        <p:cNvGrpSpPr/>
        <p:nvPr/>
      </p:nvGrpSpPr>
      <p:grpSpPr>
        <a:xfrm>
          <a:off x="0" y="0"/>
          <a:ext cx="0" cy="0"/>
          <a:chOff x="0" y="0"/>
          <a:chExt cx="0" cy="0"/>
        </a:xfrm>
      </p:grpSpPr>
      <p:sp>
        <p:nvSpPr>
          <p:cNvPr id="1928" name="Google Shape;1928;g9a481194e0_0_40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9" name="Google Shape;1929;g9a481194e0_0_40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Why this matters</a:t>
            </a:r>
            <a:endParaRPr b="0" i="0" sz="1200" u="none" cap="none" strike="noStrike">
              <a:solidFill>
                <a:schemeClr val="dk1"/>
              </a:solidFill>
              <a:latin typeface="Calibri"/>
              <a:ea typeface="Calibri"/>
              <a:cs typeface="Calibri"/>
              <a:sym typeface="Calibri"/>
            </a:endParaRPr>
          </a:p>
        </p:txBody>
      </p:sp>
      <p:sp>
        <p:nvSpPr>
          <p:cNvPr id="1930" name="Google Shape;1930;g9a481194e0_0_40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5" name="Shape 1935"/>
        <p:cNvGrpSpPr/>
        <p:nvPr/>
      </p:nvGrpSpPr>
      <p:grpSpPr>
        <a:xfrm>
          <a:off x="0" y="0"/>
          <a:ext cx="0" cy="0"/>
          <a:chOff x="0" y="0"/>
          <a:chExt cx="0" cy="0"/>
        </a:xfrm>
      </p:grpSpPr>
      <p:sp>
        <p:nvSpPr>
          <p:cNvPr id="1936" name="Google Shape;1936;g9a481194e0_0_40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7" name="Google Shape;1937;g9a481194e0_0_405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Why this matters</a:t>
            </a:r>
            <a:endParaRPr b="0" i="0" sz="1200" u="none" cap="none" strike="noStrike">
              <a:solidFill>
                <a:schemeClr val="dk1"/>
              </a:solidFill>
              <a:latin typeface="Calibri"/>
              <a:ea typeface="Calibri"/>
              <a:cs typeface="Calibri"/>
              <a:sym typeface="Calibri"/>
            </a:endParaRPr>
          </a:p>
        </p:txBody>
      </p:sp>
      <p:sp>
        <p:nvSpPr>
          <p:cNvPr id="1938" name="Google Shape;1938;g9a481194e0_0_405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3" name="Shape 1943"/>
        <p:cNvGrpSpPr/>
        <p:nvPr/>
      </p:nvGrpSpPr>
      <p:grpSpPr>
        <a:xfrm>
          <a:off x="0" y="0"/>
          <a:ext cx="0" cy="0"/>
          <a:chOff x="0" y="0"/>
          <a:chExt cx="0" cy="0"/>
        </a:xfrm>
      </p:grpSpPr>
      <p:sp>
        <p:nvSpPr>
          <p:cNvPr id="1944" name="Google Shape;1944;g8e20a20bd2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g8e20a20bd2_0_1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9" name="Shape 1949"/>
        <p:cNvGrpSpPr/>
        <p:nvPr/>
      </p:nvGrpSpPr>
      <p:grpSpPr>
        <a:xfrm>
          <a:off x="0" y="0"/>
          <a:ext cx="0" cy="0"/>
          <a:chOff x="0" y="0"/>
          <a:chExt cx="0" cy="0"/>
        </a:xfrm>
      </p:grpSpPr>
      <p:sp>
        <p:nvSpPr>
          <p:cNvPr id="1950" name="Google Shape;1950;g8e20a20bd2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1" name="Google Shape;1951;g8e20a20bd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g8e20a20bd2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4" name="Shape 994"/>
        <p:cNvGrpSpPr/>
        <p:nvPr/>
      </p:nvGrpSpPr>
      <p:grpSpPr>
        <a:xfrm>
          <a:off x="0" y="0"/>
          <a:ext cx="0" cy="0"/>
          <a:chOff x="0" y="0"/>
          <a:chExt cx="0" cy="0"/>
        </a:xfrm>
      </p:grpSpPr>
      <p:sp>
        <p:nvSpPr>
          <p:cNvPr id="995" name="Google Shape;995;g9a481194e0_0_356: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6" name="Google Shape;996;g9a481194e0_0_356:notes"/>
          <p:cNvSpPr txBox="1"/>
          <p:nvPr>
            <p:ph idx="1" type="body"/>
          </p:nvPr>
        </p:nvSpPr>
        <p:spPr>
          <a:xfrm>
            <a:off x="685800" y="4400549"/>
            <a:ext cx="5486400" cy="3600600"/>
          </a:xfrm>
          <a:prstGeom prst="rect">
            <a:avLst/>
          </a:prstGeom>
          <a:noFill/>
          <a:ln>
            <a:noFill/>
          </a:ln>
        </p:spPr>
        <p:txBody>
          <a:bodyPr anchorCtr="0" anchor="t" bIns="45550" lIns="91100" spcFirstLastPara="1" rIns="91100" wrap="square" tIns="45550">
            <a:noAutofit/>
          </a:bodyPr>
          <a:lstStyle/>
          <a:p>
            <a:pPr indent="0" lvl="0" marL="0" marR="0" rtl="0" algn="l">
              <a:spcBef>
                <a:spcPts val="0"/>
              </a:spcBef>
              <a:spcAft>
                <a:spcPts val="0"/>
              </a:spcAft>
              <a:buNone/>
            </a:pPr>
            <a:r>
              <a:rPr lang="en-US"/>
              <a:t>Write your name by the one’s that are important to you to learn. </a:t>
            </a:r>
            <a:endParaRPr/>
          </a:p>
        </p:txBody>
      </p:sp>
      <p:sp>
        <p:nvSpPr>
          <p:cNvPr id="997" name="Google Shape;997;g9a481194e0_0_356: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g9a481194e0_0_407: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4" name="Google Shape;1004;g9a481194e0_0_407:notes"/>
          <p:cNvSpPr txBox="1"/>
          <p:nvPr>
            <p:ph idx="1" type="body"/>
          </p:nvPr>
        </p:nvSpPr>
        <p:spPr>
          <a:xfrm>
            <a:off x="685800" y="4400549"/>
            <a:ext cx="5486400" cy="3600600"/>
          </a:xfrm>
          <a:prstGeom prst="rect">
            <a:avLst/>
          </a:prstGeom>
          <a:noFill/>
          <a:ln>
            <a:noFill/>
          </a:ln>
        </p:spPr>
        <p:txBody>
          <a:bodyPr anchorCtr="0" anchor="t" bIns="45550" lIns="91100" spcFirstLastPara="1" rIns="91100" wrap="square" tIns="45550">
            <a:noAutofit/>
          </a:bodyPr>
          <a:lstStyle/>
          <a:p>
            <a:pPr indent="0" lvl="0" marL="0" marR="0" rtl="0" algn="l">
              <a:spcBef>
                <a:spcPts val="0"/>
              </a:spcBef>
              <a:spcAft>
                <a:spcPts val="0"/>
              </a:spcAft>
              <a:buNone/>
            </a:pPr>
            <a:r>
              <a:rPr lang="en-US"/>
              <a:t>Write your name by the one’s that are important to you to learn. </a:t>
            </a:r>
            <a:endParaRPr/>
          </a:p>
        </p:txBody>
      </p:sp>
      <p:sp>
        <p:nvSpPr>
          <p:cNvPr id="1005" name="Google Shape;1005;g9a481194e0_0_407: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g9a481194e0_0_4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g9a481194e0_0_4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g9a481194e0_0_2064: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8" name="Google Shape;1018;g9a481194e0_0_2064:notes"/>
          <p:cNvSpPr txBox="1"/>
          <p:nvPr>
            <p:ph idx="1" type="body"/>
          </p:nvPr>
        </p:nvSpPr>
        <p:spPr>
          <a:xfrm>
            <a:off x="685800" y="4400549"/>
            <a:ext cx="5486400" cy="3600600"/>
          </a:xfrm>
          <a:prstGeom prst="rect">
            <a:avLst/>
          </a:prstGeom>
          <a:noFill/>
          <a:ln>
            <a:noFill/>
          </a:ln>
        </p:spPr>
        <p:txBody>
          <a:bodyPr anchorCtr="0" anchor="t" bIns="86200" lIns="86200" spcFirstLastPara="1" rIns="86200" wrap="square" tIns="86200">
            <a:noAutofit/>
          </a:bodyPr>
          <a:lstStyle/>
          <a:p>
            <a:pPr indent="0" lvl="0" marL="0" marR="0" rtl="0" algn="l">
              <a:lnSpc>
                <a:spcPct val="100000"/>
              </a:lnSpc>
              <a:spcBef>
                <a:spcPts val="0"/>
              </a:spcBef>
              <a:spcAft>
                <a:spcPts val="0"/>
              </a:spcAft>
              <a:buClr>
                <a:schemeClr val="dk1"/>
              </a:buClr>
              <a:buSzPts val="1300"/>
              <a:buFont typeface="Calibri"/>
              <a:buNone/>
            </a:pPr>
            <a:r>
              <a:t/>
            </a:r>
            <a:endParaRPr b="0" i="0" sz="1100" u="none" cap="none" strike="noStrike">
              <a:solidFill>
                <a:schemeClr val="dk1"/>
              </a:solidFill>
              <a:latin typeface="Calibri"/>
              <a:ea typeface="Calibri"/>
              <a:cs typeface="Calibri"/>
              <a:sym typeface="Calibri"/>
            </a:endParaRPr>
          </a:p>
        </p:txBody>
      </p:sp>
      <p:sp>
        <p:nvSpPr>
          <p:cNvPr id="1019" name="Google Shape;1019;g9a481194e0_0_2064: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marR="0" rtl="0" algn="l">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6" name="Shape 1026"/>
        <p:cNvGrpSpPr/>
        <p:nvPr/>
      </p:nvGrpSpPr>
      <p:grpSpPr>
        <a:xfrm>
          <a:off x="0" y="0"/>
          <a:ext cx="0" cy="0"/>
          <a:chOff x="0" y="0"/>
          <a:chExt cx="0" cy="0"/>
        </a:xfrm>
      </p:grpSpPr>
      <p:sp>
        <p:nvSpPr>
          <p:cNvPr id="1027" name="Google Shape;1027;g9a481194e0_0_424: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8" name="Google Shape;1028;g9a481194e0_0_424:notes"/>
          <p:cNvSpPr txBox="1"/>
          <p:nvPr>
            <p:ph idx="1" type="body"/>
          </p:nvPr>
        </p:nvSpPr>
        <p:spPr>
          <a:xfrm>
            <a:off x="685800" y="4400549"/>
            <a:ext cx="5486400" cy="3600600"/>
          </a:xfrm>
          <a:prstGeom prst="rect">
            <a:avLst/>
          </a:prstGeom>
          <a:noFill/>
          <a:ln>
            <a:noFill/>
          </a:ln>
        </p:spPr>
        <p:txBody>
          <a:bodyPr anchorCtr="0" anchor="t" bIns="86200" lIns="86200" spcFirstLastPara="1" rIns="86200" wrap="square" tIns="86200">
            <a:noAutofit/>
          </a:bodyPr>
          <a:lstStyle/>
          <a:p>
            <a:pPr indent="0" lvl="0" marL="0" marR="0" rtl="0" algn="l">
              <a:spcBef>
                <a:spcPts val="0"/>
              </a:spcBef>
              <a:spcAft>
                <a:spcPts val="0"/>
              </a:spcAft>
              <a:buClr>
                <a:schemeClr val="dk1"/>
              </a:buClr>
              <a:buFont typeface="Calibri"/>
              <a:buNone/>
            </a:pPr>
            <a:r>
              <a:t/>
            </a:r>
            <a:endParaRPr b="0" i="0" sz="1100" u="none" cap="none" strike="noStrike">
              <a:solidFill>
                <a:schemeClr val="dk1"/>
              </a:solidFill>
              <a:latin typeface="Calibri"/>
              <a:ea typeface="Calibri"/>
              <a:cs typeface="Calibri"/>
              <a:sym typeface="Calibri"/>
            </a:endParaRPr>
          </a:p>
        </p:txBody>
      </p:sp>
      <p:sp>
        <p:nvSpPr>
          <p:cNvPr id="1029" name="Google Shape;1029;g9a481194e0_0_424: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marR="0" rtl="0" algn="l">
              <a:lnSpc>
                <a:spcPct val="100000"/>
              </a:lnSpc>
              <a:spcBef>
                <a:spcPts val="0"/>
              </a:spcBef>
              <a:spcAft>
                <a:spcPts val="0"/>
              </a:spcAft>
              <a:buClr>
                <a:srgbClr val="000000"/>
              </a:buClr>
              <a:buFont typeface="Arial"/>
              <a:buNone/>
            </a:pPr>
            <a:fld id="{00000000-1234-1234-1234-123412341234}" type="slidenum">
              <a:rPr b="0" i="0" lang="en-US"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g9a481194e0_0_433: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g9a481194e0_0_433: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4" name="Shape 1044"/>
        <p:cNvGrpSpPr/>
        <p:nvPr/>
      </p:nvGrpSpPr>
      <p:grpSpPr>
        <a:xfrm>
          <a:off x="0" y="0"/>
          <a:ext cx="0" cy="0"/>
          <a:chOff x="0" y="0"/>
          <a:chExt cx="0" cy="0"/>
        </a:xfrm>
      </p:grpSpPr>
      <p:sp>
        <p:nvSpPr>
          <p:cNvPr id="1045" name="Google Shape;1045;g9a481194e0_0_2244: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6" name="Google Shape;1046;g9a481194e0_0_2244:notes"/>
          <p:cNvSpPr txBox="1"/>
          <p:nvPr>
            <p:ph idx="1" type="body"/>
          </p:nvPr>
        </p:nvSpPr>
        <p:spPr>
          <a:xfrm>
            <a:off x="685800" y="4400549"/>
            <a:ext cx="5486400" cy="3600600"/>
          </a:xfrm>
          <a:prstGeom prst="rect">
            <a:avLst/>
          </a:prstGeom>
          <a:noFill/>
          <a:ln>
            <a:noFill/>
          </a:ln>
        </p:spPr>
        <p:txBody>
          <a:bodyPr anchorCtr="0" anchor="t" bIns="86200" lIns="86200" spcFirstLastPara="1" rIns="86200" wrap="square" tIns="86200">
            <a:noAutofit/>
          </a:bodyPr>
          <a:lstStyle/>
          <a:p>
            <a:pPr indent="0" lvl="0" marL="0" marR="0" rtl="0" algn="l">
              <a:lnSpc>
                <a:spcPct val="100000"/>
              </a:lnSpc>
              <a:spcBef>
                <a:spcPts val="0"/>
              </a:spcBef>
              <a:spcAft>
                <a:spcPts val="0"/>
              </a:spcAft>
              <a:buClr>
                <a:schemeClr val="dk1"/>
              </a:buClr>
              <a:buSzPts val="1300"/>
              <a:buFont typeface="Calibri"/>
              <a:buNone/>
            </a:pPr>
            <a:r>
              <a:t/>
            </a:r>
            <a:endParaRPr b="0" i="0" sz="1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300"/>
              <a:buFont typeface="Calibri"/>
              <a:buNone/>
            </a:pPr>
            <a:r>
              <a:t/>
            </a:r>
            <a:endParaRPr b="0" i="0" sz="1100" u="none" cap="none" strike="noStrike">
              <a:solidFill>
                <a:schemeClr val="dk1"/>
              </a:solidFill>
              <a:latin typeface="Calibri"/>
              <a:ea typeface="Calibri"/>
              <a:cs typeface="Calibri"/>
              <a:sym typeface="Calibri"/>
            </a:endParaRPr>
          </a:p>
        </p:txBody>
      </p:sp>
      <p:sp>
        <p:nvSpPr>
          <p:cNvPr id="1047" name="Google Shape;1047;g9a481194e0_0_2244: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marR="0" rtl="0" algn="l">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2" name="Shape 1052"/>
        <p:cNvGrpSpPr/>
        <p:nvPr/>
      </p:nvGrpSpPr>
      <p:grpSpPr>
        <a:xfrm>
          <a:off x="0" y="0"/>
          <a:ext cx="0" cy="0"/>
          <a:chOff x="0" y="0"/>
          <a:chExt cx="0" cy="0"/>
        </a:xfrm>
      </p:grpSpPr>
      <p:sp>
        <p:nvSpPr>
          <p:cNvPr id="1053" name="Google Shape;1053;g9a481194e0_0_449: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4" name="Google Shape;1054;g9a481194e0_0_449:notes"/>
          <p:cNvSpPr txBox="1"/>
          <p:nvPr>
            <p:ph idx="1" type="body"/>
          </p:nvPr>
        </p:nvSpPr>
        <p:spPr>
          <a:xfrm>
            <a:off x="685800" y="4400549"/>
            <a:ext cx="5486400" cy="3600600"/>
          </a:xfrm>
          <a:prstGeom prst="rect">
            <a:avLst/>
          </a:prstGeom>
          <a:noFill/>
          <a:ln>
            <a:noFill/>
          </a:ln>
        </p:spPr>
        <p:txBody>
          <a:bodyPr anchorCtr="0" anchor="t" bIns="45550" lIns="91100" spcFirstLastPara="1" rIns="91100" wrap="square" tIns="45550">
            <a:noAutofit/>
          </a:bodyPr>
          <a:lstStyle/>
          <a:p>
            <a:pPr indent="0" lvl="0" marL="0" marR="0" rtl="0" algn="l">
              <a:spcBef>
                <a:spcPts val="0"/>
              </a:spcBef>
              <a:spcAft>
                <a:spcPts val="0"/>
              </a:spcAft>
              <a:buNone/>
            </a:pPr>
            <a:r>
              <a:rPr lang="en-US"/>
              <a:t>Write your name by the one’s that are important to you to learn. </a:t>
            </a:r>
            <a:endParaRPr/>
          </a:p>
        </p:txBody>
      </p:sp>
      <p:sp>
        <p:nvSpPr>
          <p:cNvPr id="1055" name="Google Shape;1055;g9a481194e0_0_449: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g85c3610675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9" name="Google Shape;899;g85c3610675_0_20:notes"/>
          <p:cNvSpPr txBox="1"/>
          <p:nvPr>
            <p:ph idx="1" type="body"/>
          </p:nvPr>
        </p:nvSpPr>
        <p:spPr>
          <a:xfrm>
            <a:off x="685800" y="4400549"/>
            <a:ext cx="5486400" cy="3600600"/>
          </a:xfrm>
          <a:prstGeom prst="rect">
            <a:avLst/>
          </a:prstGeom>
          <a:noFill/>
          <a:ln>
            <a:noFill/>
          </a:ln>
        </p:spPr>
        <p:txBody>
          <a:bodyPr anchorCtr="0" anchor="t" bIns="45550" lIns="91100" spcFirstLastPara="1" rIns="91100" wrap="square" tIns="45550">
            <a:noAutofit/>
          </a:bodyPr>
          <a:lstStyle/>
          <a:p>
            <a:pPr indent="0" lvl="0" marL="0" marR="0" rtl="0" algn="l">
              <a:lnSpc>
                <a:spcPct val="90000"/>
              </a:lnSpc>
              <a:spcBef>
                <a:spcPts val="1000"/>
              </a:spcBef>
              <a:spcAft>
                <a:spcPts val="0"/>
              </a:spcAft>
              <a:buClr>
                <a:schemeClr val="dk1"/>
              </a:buClr>
              <a:buSzPts val="1100"/>
              <a:buFont typeface="Arial"/>
              <a:buNone/>
            </a:pPr>
            <a:r>
              <a:rPr lang="en-US" sz="900">
                <a:latin typeface="Arial"/>
                <a:ea typeface="Arial"/>
                <a:cs typeface="Arial"/>
                <a:sym typeface="Arial"/>
              </a:rPr>
              <a:t>Joe	</a:t>
            </a:r>
            <a:endParaRPr sz="900">
              <a:latin typeface="Arial"/>
              <a:ea typeface="Arial"/>
              <a:cs typeface="Arial"/>
              <a:sym typeface="Arial"/>
            </a:endParaRPr>
          </a:p>
          <a:p>
            <a:pPr indent="0" lvl="0" marL="0" marR="0" rtl="0" algn="l">
              <a:lnSpc>
                <a:spcPct val="90000"/>
              </a:lnSpc>
              <a:spcBef>
                <a:spcPts val="1000"/>
              </a:spcBef>
              <a:spcAft>
                <a:spcPts val="0"/>
              </a:spcAft>
              <a:buClr>
                <a:schemeClr val="dk1"/>
              </a:buClr>
              <a:buSzPts val="1100"/>
              <a:buFont typeface="Arial"/>
              <a:buNone/>
            </a:pPr>
            <a:r>
              <a:rPr lang="en-US" sz="900">
                <a:latin typeface="Arial"/>
                <a:ea typeface="Arial"/>
                <a:cs typeface="Arial"/>
                <a:sym typeface="Arial"/>
              </a:rPr>
              <a:t>LS changem definitionally, refers to taking ideas, knowledge, evidence-based practices that can improve lives and save lives beyond the boundaries of where they were created to everyone who can benefit from them. This for us is really rooted in our social justice - it’s crazy that we have so much knowledge about what works and what leads to healthy, fulfilling and so little gets to those who can benefit. Particularly those who are PoC, marginalized, poor… as </a:t>
            </a:r>
            <a:endParaRPr sz="900">
              <a:latin typeface="Arial"/>
              <a:ea typeface="Arial"/>
              <a:cs typeface="Arial"/>
              <a:sym typeface="Arial"/>
            </a:endParaRPr>
          </a:p>
          <a:p>
            <a:pPr indent="0" lvl="0" marL="0" marR="0" rtl="0" algn="l">
              <a:lnSpc>
                <a:spcPct val="90000"/>
              </a:lnSpc>
              <a:spcBef>
                <a:spcPts val="1000"/>
              </a:spcBef>
              <a:spcAft>
                <a:spcPts val="0"/>
              </a:spcAft>
              <a:buClr>
                <a:schemeClr val="dk1"/>
              </a:buClr>
              <a:buSzPts val="1100"/>
              <a:buFont typeface="Arial"/>
              <a:buNone/>
            </a:pPr>
            <a:r>
              <a:rPr lang="en-US" sz="900">
                <a:latin typeface="Arial"/>
                <a:ea typeface="Arial"/>
                <a:cs typeface="Arial"/>
                <a:sym typeface="Arial"/>
              </a:rPr>
              <a:t>The bald fact, which is starting point in figuring out how to address that, is that large-scale change can’t happen through harder work or by fiat or by evangelizing - if only it was so easy...the truth is that it requires deeply engaging others in our vision and our aim...</a:t>
            </a:r>
            <a:endParaRPr sz="900">
              <a:latin typeface="Arial"/>
              <a:ea typeface="Arial"/>
              <a:cs typeface="Arial"/>
              <a:sym typeface="Arial"/>
            </a:endParaRPr>
          </a:p>
        </p:txBody>
      </p:sp>
      <p:sp>
        <p:nvSpPr>
          <p:cNvPr id="900" name="Google Shape;900;g85c3610675_0_20:notes"/>
          <p:cNvSpPr txBox="1"/>
          <p:nvPr>
            <p:ph idx="12" type="sldNum"/>
          </p:nvPr>
        </p:nvSpPr>
        <p:spPr>
          <a:xfrm>
            <a:off x="3884612" y="8685213"/>
            <a:ext cx="2971800" cy="459000"/>
          </a:xfrm>
          <a:prstGeom prst="rect">
            <a:avLst/>
          </a:prstGeom>
          <a:noFill/>
          <a:ln>
            <a:noFill/>
          </a:ln>
        </p:spPr>
        <p:txBody>
          <a:bodyPr anchorCtr="0" anchor="b" bIns="45550" lIns="91100" spcFirstLastPara="1" rIns="91100" wrap="square" tIns="4555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g9936bc2aa9_0_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Becky</a:t>
            </a:r>
            <a:endParaRPr/>
          </a:p>
        </p:txBody>
      </p:sp>
      <p:sp>
        <p:nvSpPr>
          <p:cNvPr id="1061" name="Google Shape;1061;g9936bc2aa9_0_0: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6" name="Shape 1066"/>
        <p:cNvGrpSpPr/>
        <p:nvPr/>
      </p:nvGrpSpPr>
      <p:grpSpPr>
        <a:xfrm>
          <a:off x="0" y="0"/>
          <a:ext cx="0" cy="0"/>
          <a:chOff x="0" y="0"/>
          <a:chExt cx="0" cy="0"/>
        </a:xfrm>
      </p:grpSpPr>
      <p:sp>
        <p:nvSpPr>
          <p:cNvPr id="1067" name="Google Shape;1067;g9936bc2aa9_0_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Becky</a:t>
            </a:r>
            <a:endParaRPr/>
          </a:p>
        </p:txBody>
      </p:sp>
      <p:sp>
        <p:nvSpPr>
          <p:cNvPr id="1068" name="Google Shape;1068;g9936bc2aa9_0_6: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2" name="Shape 1072"/>
        <p:cNvGrpSpPr/>
        <p:nvPr/>
      </p:nvGrpSpPr>
      <p:grpSpPr>
        <a:xfrm>
          <a:off x="0" y="0"/>
          <a:ext cx="0" cy="0"/>
          <a:chOff x="0" y="0"/>
          <a:chExt cx="0" cy="0"/>
        </a:xfrm>
      </p:grpSpPr>
      <p:sp>
        <p:nvSpPr>
          <p:cNvPr id="1073" name="Google Shape;1073;g9a481194e0_0_3136: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4" name="Google Shape;1074;g9a481194e0_0_3136:notes"/>
          <p:cNvSpPr txBox="1"/>
          <p:nvPr>
            <p:ph idx="1" type="body"/>
          </p:nvPr>
        </p:nvSpPr>
        <p:spPr>
          <a:xfrm>
            <a:off x="685800" y="4400549"/>
            <a:ext cx="5486400" cy="3600600"/>
          </a:xfrm>
          <a:prstGeom prst="rect">
            <a:avLst/>
          </a:prstGeom>
          <a:noFill/>
          <a:ln>
            <a:noFill/>
          </a:ln>
        </p:spPr>
        <p:txBody>
          <a:bodyPr anchorCtr="0" anchor="t" bIns="86200" lIns="86200" spcFirstLastPara="1" rIns="86200" wrap="square" tIns="86200">
            <a:noAutofit/>
          </a:bodyPr>
          <a:lstStyle/>
          <a:p>
            <a:pPr indent="0" lvl="0" marL="0" marR="0" rtl="0" algn="l">
              <a:lnSpc>
                <a:spcPct val="100000"/>
              </a:lnSpc>
              <a:spcBef>
                <a:spcPts val="0"/>
              </a:spcBef>
              <a:spcAft>
                <a:spcPts val="0"/>
              </a:spcAft>
              <a:buClr>
                <a:schemeClr val="dk1"/>
              </a:buClr>
              <a:buSzPts val="1300"/>
              <a:buFont typeface="Calibri"/>
              <a:buNone/>
            </a:pPr>
            <a:r>
              <a:t/>
            </a:r>
            <a:endParaRPr b="0" i="0" sz="1100" u="none" cap="none" strike="noStrike">
              <a:solidFill>
                <a:schemeClr val="dk1"/>
              </a:solidFill>
              <a:latin typeface="Calibri"/>
              <a:ea typeface="Calibri"/>
              <a:cs typeface="Calibri"/>
              <a:sym typeface="Calibri"/>
            </a:endParaRPr>
          </a:p>
        </p:txBody>
      </p:sp>
      <p:sp>
        <p:nvSpPr>
          <p:cNvPr id="1075" name="Google Shape;1075;g9a481194e0_0_3136: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marR="0" rtl="0" algn="l">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8" name="Shape 1078"/>
        <p:cNvGrpSpPr/>
        <p:nvPr/>
      </p:nvGrpSpPr>
      <p:grpSpPr>
        <a:xfrm>
          <a:off x="0" y="0"/>
          <a:ext cx="0" cy="0"/>
          <a:chOff x="0" y="0"/>
          <a:chExt cx="0" cy="0"/>
        </a:xfrm>
      </p:grpSpPr>
      <p:sp>
        <p:nvSpPr>
          <p:cNvPr id="1079" name="Google Shape;1079;g9a481194e0_0_3141: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0" name="Google Shape;1080;g9a481194e0_0_3141:notes"/>
          <p:cNvSpPr txBox="1"/>
          <p:nvPr>
            <p:ph idx="1" type="body"/>
          </p:nvPr>
        </p:nvSpPr>
        <p:spPr>
          <a:xfrm>
            <a:off x="685800" y="4400549"/>
            <a:ext cx="5486400" cy="3600600"/>
          </a:xfrm>
          <a:prstGeom prst="rect">
            <a:avLst/>
          </a:prstGeom>
          <a:noFill/>
          <a:ln>
            <a:noFill/>
          </a:ln>
        </p:spPr>
        <p:txBody>
          <a:bodyPr anchorCtr="0" anchor="t" bIns="86200" lIns="86200" spcFirstLastPara="1" rIns="86200" wrap="square" tIns="86200">
            <a:noAutofit/>
          </a:bodyPr>
          <a:lstStyle/>
          <a:p>
            <a:pPr indent="0" lvl="0" marL="0" marR="0" rtl="0" algn="l">
              <a:lnSpc>
                <a:spcPct val="100000"/>
              </a:lnSpc>
              <a:spcBef>
                <a:spcPts val="0"/>
              </a:spcBef>
              <a:spcAft>
                <a:spcPts val="0"/>
              </a:spcAft>
              <a:buClr>
                <a:schemeClr val="dk1"/>
              </a:buClr>
              <a:buSzPts val="1300"/>
              <a:buFont typeface="Calibri"/>
              <a:buNone/>
            </a:pPr>
            <a:r>
              <a:t/>
            </a:r>
            <a:endParaRPr b="0" i="0" sz="1100" u="none" cap="none" strike="noStrike">
              <a:solidFill>
                <a:schemeClr val="dk1"/>
              </a:solidFill>
              <a:latin typeface="Calibri"/>
              <a:ea typeface="Calibri"/>
              <a:cs typeface="Calibri"/>
              <a:sym typeface="Calibri"/>
            </a:endParaRPr>
          </a:p>
        </p:txBody>
      </p:sp>
      <p:sp>
        <p:nvSpPr>
          <p:cNvPr id="1081" name="Google Shape;1081;g9a481194e0_0_3141: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marR="0" rtl="0" algn="l">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8" name="Shape 1088"/>
        <p:cNvGrpSpPr/>
        <p:nvPr/>
      </p:nvGrpSpPr>
      <p:grpSpPr>
        <a:xfrm>
          <a:off x="0" y="0"/>
          <a:ext cx="0" cy="0"/>
          <a:chOff x="0" y="0"/>
          <a:chExt cx="0" cy="0"/>
        </a:xfrm>
      </p:grpSpPr>
      <p:sp>
        <p:nvSpPr>
          <p:cNvPr id="1089" name="Google Shape;1089;g9936bc2aa9_0_21: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0" name="Google Shape;1090;g9936bc2aa9_0_21:notes"/>
          <p:cNvSpPr txBox="1"/>
          <p:nvPr>
            <p:ph idx="1" type="body"/>
          </p:nvPr>
        </p:nvSpPr>
        <p:spPr>
          <a:xfrm>
            <a:off x="685800" y="4400549"/>
            <a:ext cx="5486400" cy="3600600"/>
          </a:xfrm>
          <a:prstGeom prst="rect">
            <a:avLst/>
          </a:prstGeom>
          <a:noFill/>
          <a:ln>
            <a:noFill/>
          </a:ln>
        </p:spPr>
        <p:txBody>
          <a:bodyPr anchorCtr="0" anchor="t" bIns="86200" lIns="86200" spcFirstLastPara="1" rIns="86200" wrap="square" tIns="86200">
            <a:noAutofit/>
          </a:bodyPr>
          <a:lstStyle/>
          <a:p>
            <a:pPr indent="0" lvl="0" marL="0" marR="0" rtl="0" algn="l">
              <a:lnSpc>
                <a:spcPct val="100000"/>
              </a:lnSpc>
              <a:spcBef>
                <a:spcPts val="0"/>
              </a:spcBef>
              <a:spcAft>
                <a:spcPts val="0"/>
              </a:spcAft>
              <a:buClr>
                <a:schemeClr val="dk1"/>
              </a:buClr>
              <a:buSzPts val="1300"/>
              <a:buFont typeface="Calibri"/>
              <a:buNone/>
            </a:pPr>
            <a:r>
              <a:t/>
            </a:r>
            <a:endParaRPr b="0" i="0" sz="1100" u="none" cap="none" strike="noStrike">
              <a:solidFill>
                <a:schemeClr val="dk1"/>
              </a:solidFill>
              <a:latin typeface="Calibri"/>
              <a:ea typeface="Calibri"/>
              <a:cs typeface="Calibri"/>
              <a:sym typeface="Calibri"/>
            </a:endParaRPr>
          </a:p>
        </p:txBody>
      </p:sp>
      <p:sp>
        <p:nvSpPr>
          <p:cNvPr id="1091" name="Google Shape;1091;g9936bc2aa9_0_21: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marR="0" rtl="0" algn="l">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6" name="Shape 1096"/>
        <p:cNvGrpSpPr/>
        <p:nvPr/>
      </p:nvGrpSpPr>
      <p:grpSpPr>
        <a:xfrm>
          <a:off x="0" y="0"/>
          <a:ext cx="0" cy="0"/>
          <a:chOff x="0" y="0"/>
          <a:chExt cx="0" cy="0"/>
        </a:xfrm>
      </p:grpSpPr>
      <p:sp>
        <p:nvSpPr>
          <p:cNvPr id="1097" name="Google Shape;1097;g9936bc2aa9_0_14: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8" name="Google Shape;1098;g9936bc2aa9_0_14:notes"/>
          <p:cNvSpPr txBox="1"/>
          <p:nvPr>
            <p:ph idx="1" type="body"/>
          </p:nvPr>
        </p:nvSpPr>
        <p:spPr>
          <a:xfrm>
            <a:off x="685800" y="4400549"/>
            <a:ext cx="5486400" cy="3600600"/>
          </a:xfrm>
          <a:prstGeom prst="rect">
            <a:avLst/>
          </a:prstGeom>
          <a:noFill/>
          <a:ln>
            <a:noFill/>
          </a:ln>
        </p:spPr>
        <p:txBody>
          <a:bodyPr anchorCtr="0" anchor="t" bIns="86200" lIns="86200" spcFirstLastPara="1" rIns="86200" wrap="square" tIns="86200">
            <a:noAutofit/>
          </a:bodyPr>
          <a:lstStyle/>
          <a:p>
            <a:pPr indent="0" lvl="0" marL="0" marR="0" rtl="0" algn="l">
              <a:lnSpc>
                <a:spcPct val="100000"/>
              </a:lnSpc>
              <a:spcBef>
                <a:spcPts val="0"/>
              </a:spcBef>
              <a:spcAft>
                <a:spcPts val="0"/>
              </a:spcAft>
              <a:buClr>
                <a:schemeClr val="dk1"/>
              </a:buClr>
              <a:buSzPts val="1300"/>
              <a:buFont typeface="Calibri"/>
              <a:buNone/>
            </a:pPr>
            <a:r>
              <a:t/>
            </a:r>
            <a:endParaRPr b="0" i="0" sz="1100" u="none" cap="none" strike="noStrike">
              <a:solidFill>
                <a:schemeClr val="dk1"/>
              </a:solidFill>
              <a:latin typeface="Calibri"/>
              <a:ea typeface="Calibri"/>
              <a:cs typeface="Calibri"/>
              <a:sym typeface="Calibri"/>
            </a:endParaRPr>
          </a:p>
        </p:txBody>
      </p:sp>
      <p:sp>
        <p:nvSpPr>
          <p:cNvPr id="1099" name="Google Shape;1099;g9936bc2aa9_0_14: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marR="0" rtl="0" algn="l">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4" name="Shape 1104"/>
        <p:cNvGrpSpPr/>
        <p:nvPr/>
      </p:nvGrpSpPr>
      <p:grpSpPr>
        <a:xfrm>
          <a:off x="0" y="0"/>
          <a:ext cx="0" cy="0"/>
          <a:chOff x="0" y="0"/>
          <a:chExt cx="0" cy="0"/>
        </a:xfrm>
      </p:grpSpPr>
      <p:sp>
        <p:nvSpPr>
          <p:cNvPr id="1105" name="Google Shape;1105;g9936bc2aa9_0_28: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6" name="Google Shape;1106;g9936bc2aa9_0_28:notes"/>
          <p:cNvSpPr txBox="1"/>
          <p:nvPr>
            <p:ph idx="1" type="body"/>
          </p:nvPr>
        </p:nvSpPr>
        <p:spPr>
          <a:xfrm>
            <a:off x="685800" y="4400549"/>
            <a:ext cx="5486400" cy="3600600"/>
          </a:xfrm>
          <a:prstGeom prst="rect">
            <a:avLst/>
          </a:prstGeom>
          <a:noFill/>
          <a:ln>
            <a:noFill/>
          </a:ln>
        </p:spPr>
        <p:txBody>
          <a:bodyPr anchorCtr="0" anchor="t" bIns="86200" lIns="86200" spcFirstLastPara="1" rIns="86200" wrap="square" tIns="86200">
            <a:noAutofit/>
          </a:bodyPr>
          <a:lstStyle/>
          <a:p>
            <a:pPr indent="0" lvl="0" marL="0" marR="0" rtl="0" algn="l">
              <a:lnSpc>
                <a:spcPct val="100000"/>
              </a:lnSpc>
              <a:spcBef>
                <a:spcPts val="0"/>
              </a:spcBef>
              <a:spcAft>
                <a:spcPts val="0"/>
              </a:spcAft>
              <a:buClr>
                <a:schemeClr val="dk1"/>
              </a:buClr>
              <a:buSzPts val="1300"/>
              <a:buFont typeface="Calibri"/>
              <a:buNone/>
            </a:pPr>
            <a:r>
              <a:t/>
            </a:r>
            <a:endParaRPr b="0" i="0" sz="1100" u="none" cap="none" strike="noStrike">
              <a:solidFill>
                <a:schemeClr val="dk1"/>
              </a:solidFill>
              <a:latin typeface="Calibri"/>
              <a:ea typeface="Calibri"/>
              <a:cs typeface="Calibri"/>
              <a:sym typeface="Calibri"/>
            </a:endParaRPr>
          </a:p>
        </p:txBody>
      </p:sp>
      <p:sp>
        <p:nvSpPr>
          <p:cNvPr id="1107" name="Google Shape;1107;g9936bc2aa9_0_28: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marR="0" rtl="0" algn="l">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2" name="Shape 1112"/>
        <p:cNvGrpSpPr/>
        <p:nvPr/>
      </p:nvGrpSpPr>
      <p:grpSpPr>
        <a:xfrm>
          <a:off x="0" y="0"/>
          <a:ext cx="0" cy="0"/>
          <a:chOff x="0" y="0"/>
          <a:chExt cx="0" cy="0"/>
        </a:xfrm>
      </p:grpSpPr>
      <p:sp>
        <p:nvSpPr>
          <p:cNvPr id="1113" name="Google Shape;1113;g9936bc2aa9_0_35: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4" name="Google Shape;1114;g9936bc2aa9_0_35:notes"/>
          <p:cNvSpPr txBox="1"/>
          <p:nvPr>
            <p:ph idx="1" type="body"/>
          </p:nvPr>
        </p:nvSpPr>
        <p:spPr>
          <a:xfrm>
            <a:off x="685800" y="4400549"/>
            <a:ext cx="5486400" cy="3600600"/>
          </a:xfrm>
          <a:prstGeom prst="rect">
            <a:avLst/>
          </a:prstGeom>
          <a:noFill/>
          <a:ln>
            <a:noFill/>
          </a:ln>
        </p:spPr>
        <p:txBody>
          <a:bodyPr anchorCtr="0" anchor="t" bIns="86200" lIns="86200" spcFirstLastPara="1" rIns="86200" wrap="square" tIns="86200">
            <a:noAutofit/>
          </a:bodyPr>
          <a:lstStyle/>
          <a:p>
            <a:pPr indent="0" lvl="0" marL="0" marR="0" rtl="0" algn="l">
              <a:lnSpc>
                <a:spcPct val="100000"/>
              </a:lnSpc>
              <a:spcBef>
                <a:spcPts val="0"/>
              </a:spcBef>
              <a:spcAft>
                <a:spcPts val="0"/>
              </a:spcAft>
              <a:buClr>
                <a:schemeClr val="dk1"/>
              </a:buClr>
              <a:buSzPts val="1300"/>
              <a:buFont typeface="Calibri"/>
              <a:buNone/>
            </a:pPr>
            <a:r>
              <a:t/>
            </a:r>
            <a:endParaRPr b="0" i="0" sz="1100" u="none" cap="none" strike="noStrike">
              <a:solidFill>
                <a:schemeClr val="dk1"/>
              </a:solidFill>
              <a:latin typeface="Calibri"/>
              <a:ea typeface="Calibri"/>
              <a:cs typeface="Calibri"/>
              <a:sym typeface="Calibri"/>
            </a:endParaRPr>
          </a:p>
        </p:txBody>
      </p:sp>
      <p:sp>
        <p:nvSpPr>
          <p:cNvPr id="1115" name="Google Shape;1115;g9936bc2aa9_0_35: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marR="0" rtl="0" algn="l">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0" name="Shape 1120"/>
        <p:cNvGrpSpPr/>
        <p:nvPr/>
      </p:nvGrpSpPr>
      <p:grpSpPr>
        <a:xfrm>
          <a:off x="0" y="0"/>
          <a:ext cx="0" cy="0"/>
          <a:chOff x="0" y="0"/>
          <a:chExt cx="0" cy="0"/>
        </a:xfrm>
      </p:grpSpPr>
      <p:sp>
        <p:nvSpPr>
          <p:cNvPr id="1121" name="Google Shape;1121;g9936bc2aa9_0_42: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2" name="Google Shape;1122;g9936bc2aa9_0_42:notes"/>
          <p:cNvSpPr txBox="1"/>
          <p:nvPr>
            <p:ph idx="1" type="body"/>
          </p:nvPr>
        </p:nvSpPr>
        <p:spPr>
          <a:xfrm>
            <a:off x="685800" y="4400549"/>
            <a:ext cx="5486400" cy="3600600"/>
          </a:xfrm>
          <a:prstGeom prst="rect">
            <a:avLst/>
          </a:prstGeom>
          <a:noFill/>
          <a:ln>
            <a:noFill/>
          </a:ln>
        </p:spPr>
        <p:txBody>
          <a:bodyPr anchorCtr="0" anchor="t" bIns="86200" lIns="86200" spcFirstLastPara="1" rIns="86200" wrap="square" tIns="86200">
            <a:noAutofit/>
          </a:bodyPr>
          <a:lstStyle/>
          <a:p>
            <a:pPr indent="0" lvl="0" marL="0" marR="0" rtl="0" algn="l">
              <a:lnSpc>
                <a:spcPct val="100000"/>
              </a:lnSpc>
              <a:spcBef>
                <a:spcPts val="0"/>
              </a:spcBef>
              <a:spcAft>
                <a:spcPts val="0"/>
              </a:spcAft>
              <a:buClr>
                <a:schemeClr val="dk1"/>
              </a:buClr>
              <a:buSzPts val="1300"/>
              <a:buFont typeface="Calibri"/>
              <a:buNone/>
            </a:pPr>
            <a:r>
              <a:t/>
            </a:r>
            <a:endParaRPr b="0" i="0" sz="1100" u="none" cap="none" strike="noStrike">
              <a:solidFill>
                <a:schemeClr val="dk1"/>
              </a:solidFill>
              <a:latin typeface="Calibri"/>
              <a:ea typeface="Calibri"/>
              <a:cs typeface="Calibri"/>
              <a:sym typeface="Calibri"/>
            </a:endParaRPr>
          </a:p>
        </p:txBody>
      </p:sp>
      <p:sp>
        <p:nvSpPr>
          <p:cNvPr id="1123" name="Google Shape;1123;g9936bc2aa9_0_42: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marR="0" rtl="0" algn="l">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8" name="Shape 1128"/>
        <p:cNvGrpSpPr/>
        <p:nvPr/>
      </p:nvGrpSpPr>
      <p:grpSpPr>
        <a:xfrm>
          <a:off x="0" y="0"/>
          <a:ext cx="0" cy="0"/>
          <a:chOff x="0" y="0"/>
          <a:chExt cx="0" cy="0"/>
        </a:xfrm>
      </p:grpSpPr>
      <p:sp>
        <p:nvSpPr>
          <p:cNvPr id="1129" name="Google Shape;1129;g9a481194e0_0_3190: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0" name="Google Shape;1130;g9a481194e0_0_3190:notes"/>
          <p:cNvSpPr txBox="1"/>
          <p:nvPr>
            <p:ph idx="1" type="body"/>
          </p:nvPr>
        </p:nvSpPr>
        <p:spPr>
          <a:xfrm>
            <a:off x="685800" y="4400549"/>
            <a:ext cx="5486400" cy="3600600"/>
          </a:xfrm>
          <a:prstGeom prst="rect">
            <a:avLst/>
          </a:prstGeom>
          <a:noFill/>
          <a:ln>
            <a:noFill/>
          </a:ln>
        </p:spPr>
        <p:txBody>
          <a:bodyPr anchorCtr="0" anchor="t" bIns="86200" lIns="86200" spcFirstLastPara="1" rIns="86200" wrap="square" tIns="86200">
            <a:noAutofit/>
          </a:bodyPr>
          <a:lstStyle/>
          <a:p>
            <a:pPr indent="0" lvl="0" marL="0" marR="0" rtl="0" algn="l">
              <a:lnSpc>
                <a:spcPct val="100000"/>
              </a:lnSpc>
              <a:spcBef>
                <a:spcPts val="0"/>
              </a:spcBef>
              <a:spcAft>
                <a:spcPts val="0"/>
              </a:spcAft>
              <a:buClr>
                <a:schemeClr val="dk1"/>
              </a:buClr>
              <a:buSzPts val="1300"/>
              <a:buFont typeface="Calibri"/>
              <a:buNone/>
            </a:pPr>
            <a:r>
              <a:rPr lang="en-US" sz="1100"/>
              <a:t>canvass group</a:t>
            </a:r>
            <a:endParaRPr b="0" i="0" sz="1100" u="none" cap="none" strike="noStrike">
              <a:solidFill>
                <a:schemeClr val="dk1"/>
              </a:solidFill>
              <a:latin typeface="Calibri"/>
              <a:ea typeface="Calibri"/>
              <a:cs typeface="Calibri"/>
              <a:sym typeface="Calibri"/>
            </a:endParaRPr>
          </a:p>
        </p:txBody>
      </p:sp>
      <p:sp>
        <p:nvSpPr>
          <p:cNvPr id="1131" name="Google Shape;1131;g9a481194e0_0_3190: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marR="0" rtl="0" algn="l">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g85c3610675_0_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7" name="Google Shape;907;g85c3610675_0_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00"/>
              <a:buFont typeface="Calibri"/>
              <a:buNone/>
            </a:pPr>
            <a:r>
              <a:rPr lang="en-US"/>
              <a:t>Joe. </a:t>
            </a:r>
            <a:endParaRPr/>
          </a:p>
          <a:p>
            <a:pPr indent="0" lvl="0" marL="0" marR="0" rtl="0" algn="l">
              <a:spcBef>
                <a:spcPts val="0"/>
              </a:spcBef>
              <a:spcAft>
                <a:spcPts val="0"/>
              </a:spcAft>
              <a:buClr>
                <a:schemeClr val="dk1"/>
              </a:buClr>
              <a:buSzPts val="300"/>
              <a:buFont typeface="Calibri"/>
              <a:buNone/>
            </a:pPr>
            <a:r>
              <a:rPr lang="en-US"/>
              <a:t>It requires shifting from this very traditional management mindset which asks     ...by directing, using hierarchy, manipulating or cajoling...to asking….</a:t>
            </a:r>
            <a:endParaRPr/>
          </a:p>
        </p:txBody>
      </p:sp>
      <p:sp>
        <p:nvSpPr>
          <p:cNvPr id="908" name="Google Shape;908;g85c3610675_0_27: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9" name="Shape 1139"/>
        <p:cNvGrpSpPr/>
        <p:nvPr/>
      </p:nvGrpSpPr>
      <p:grpSpPr>
        <a:xfrm>
          <a:off x="0" y="0"/>
          <a:ext cx="0" cy="0"/>
          <a:chOff x="0" y="0"/>
          <a:chExt cx="0" cy="0"/>
        </a:xfrm>
      </p:grpSpPr>
      <p:sp>
        <p:nvSpPr>
          <p:cNvPr id="1140" name="Google Shape;1140;g9936bc2aa9_0_49: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1" name="Google Shape;1141;g9936bc2aa9_0_49:notes"/>
          <p:cNvSpPr txBox="1"/>
          <p:nvPr>
            <p:ph idx="1" type="body"/>
          </p:nvPr>
        </p:nvSpPr>
        <p:spPr>
          <a:xfrm>
            <a:off x="685800" y="4400549"/>
            <a:ext cx="5486400" cy="3600600"/>
          </a:xfrm>
          <a:prstGeom prst="rect">
            <a:avLst/>
          </a:prstGeom>
          <a:noFill/>
          <a:ln>
            <a:noFill/>
          </a:ln>
        </p:spPr>
        <p:txBody>
          <a:bodyPr anchorCtr="0" anchor="t" bIns="86200" lIns="86200" spcFirstLastPara="1" rIns="86200" wrap="square" tIns="86200">
            <a:noAutofit/>
          </a:bodyPr>
          <a:lstStyle/>
          <a:p>
            <a:pPr indent="0" lvl="0" marL="0" marR="0" rtl="0" algn="l">
              <a:lnSpc>
                <a:spcPct val="100000"/>
              </a:lnSpc>
              <a:spcBef>
                <a:spcPts val="0"/>
              </a:spcBef>
              <a:spcAft>
                <a:spcPts val="0"/>
              </a:spcAft>
              <a:buClr>
                <a:schemeClr val="dk1"/>
              </a:buClr>
              <a:buSzPts val="1300"/>
              <a:buFont typeface="Calibri"/>
              <a:buNone/>
            </a:pPr>
            <a:r>
              <a:t/>
            </a:r>
            <a:endParaRPr b="0" i="0" sz="1100" u="none" cap="none" strike="noStrike">
              <a:solidFill>
                <a:schemeClr val="dk1"/>
              </a:solidFill>
              <a:latin typeface="Calibri"/>
              <a:ea typeface="Calibri"/>
              <a:cs typeface="Calibri"/>
              <a:sym typeface="Calibri"/>
            </a:endParaRPr>
          </a:p>
        </p:txBody>
      </p:sp>
      <p:sp>
        <p:nvSpPr>
          <p:cNvPr id="1142" name="Google Shape;1142;g9936bc2aa9_0_49: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marR="0" rtl="0" algn="l">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7" name="Shape 1147"/>
        <p:cNvGrpSpPr/>
        <p:nvPr/>
      </p:nvGrpSpPr>
      <p:grpSpPr>
        <a:xfrm>
          <a:off x="0" y="0"/>
          <a:ext cx="0" cy="0"/>
          <a:chOff x="0" y="0"/>
          <a:chExt cx="0" cy="0"/>
        </a:xfrm>
      </p:grpSpPr>
      <p:sp>
        <p:nvSpPr>
          <p:cNvPr id="1148" name="Google Shape;1148;g9a481194e0_0_3208:notes"/>
          <p:cNvSpPr txBox="1"/>
          <p:nvPr>
            <p:ph idx="1" type="body"/>
          </p:nvPr>
        </p:nvSpPr>
        <p:spPr>
          <a:xfrm>
            <a:off x="685800" y="4400549"/>
            <a:ext cx="5486400" cy="3600600"/>
          </a:xfrm>
          <a:prstGeom prst="rect">
            <a:avLst/>
          </a:prstGeom>
          <a:noFill/>
          <a:ln>
            <a:noFill/>
          </a:ln>
        </p:spPr>
        <p:txBody>
          <a:bodyPr anchorCtr="0" anchor="t" bIns="86175" lIns="86175" spcFirstLastPara="1" rIns="86175" wrap="square" tIns="86175">
            <a:noAutofit/>
          </a:bodyPr>
          <a:lstStyle/>
          <a:p>
            <a:pPr indent="0" lvl="0" marL="0" rtl="0" algn="l">
              <a:lnSpc>
                <a:spcPct val="100000"/>
              </a:lnSpc>
              <a:spcBef>
                <a:spcPts val="0"/>
              </a:spcBef>
              <a:spcAft>
                <a:spcPts val="0"/>
              </a:spcAft>
              <a:buSzPts val="1300"/>
              <a:buNone/>
            </a:pPr>
            <a:r>
              <a:t/>
            </a:r>
            <a:endParaRPr sz="1300"/>
          </a:p>
        </p:txBody>
      </p:sp>
      <p:sp>
        <p:nvSpPr>
          <p:cNvPr id="1149" name="Google Shape;1149;g9a481194e0_0_3208: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g9a481194e0_0_3212:notes"/>
          <p:cNvSpPr txBox="1"/>
          <p:nvPr>
            <p:ph idx="1" type="body"/>
          </p:nvPr>
        </p:nvSpPr>
        <p:spPr>
          <a:xfrm>
            <a:off x="685800" y="4400549"/>
            <a:ext cx="5486400" cy="3600600"/>
          </a:xfrm>
          <a:prstGeom prst="rect">
            <a:avLst/>
          </a:prstGeom>
          <a:noFill/>
          <a:ln>
            <a:noFill/>
          </a:ln>
        </p:spPr>
        <p:txBody>
          <a:bodyPr anchorCtr="0" anchor="t" bIns="86175" lIns="86175" spcFirstLastPara="1" rIns="86175" wrap="square" tIns="86175">
            <a:noAutofit/>
          </a:bodyPr>
          <a:lstStyle/>
          <a:p>
            <a:pPr indent="0" lvl="0" marL="0" rtl="0" algn="l">
              <a:lnSpc>
                <a:spcPct val="100000"/>
              </a:lnSpc>
              <a:spcBef>
                <a:spcPts val="0"/>
              </a:spcBef>
              <a:spcAft>
                <a:spcPts val="0"/>
              </a:spcAft>
              <a:buSzPts val="1300"/>
              <a:buNone/>
            </a:pPr>
            <a:r>
              <a:t/>
            </a:r>
            <a:endParaRPr sz="1300"/>
          </a:p>
        </p:txBody>
      </p:sp>
      <p:sp>
        <p:nvSpPr>
          <p:cNvPr id="1154" name="Google Shape;1154;g9a481194e0_0_3212: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2" name="Shape 1162"/>
        <p:cNvGrpSpPr/>
        <p:nvPr/>
      </p:nvGrpSpPr>
      <p:grpSpPr>
        <a:xfrm>
          <a:off x="0" y="0"/>
          <a:ext cx="0" cy="0"/>
          <a:chOff x="0" y="0"/>
          <a:chExt cx="0" cy="0"/>
        </a:xfrm>
      </p:grpSpPr>
      <p:sp>
        <p:nvSpPr>
          <p:cNvPr id="1163" name="Google Shape;1163;g9936bc2aa9_0_56: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4" name="Google Shape;1164;g9936bc2aa9_0_56:notes"/>
          <p:cNvSpPr txBox="1"/>
          <p:nvPr>
            <p:ph idx="1" type="body"/>
          </p:nvPr>
        </p:nvSpPr>
        <p:spPr>
          <a:xfrm>
            <a:off x="685800" y="4400549"/>
            <a:ext cx="5486400" cy="3600600"/>
          </a:xfrm>
          <a:prstGeom prst="rect">
            <a:avLst/>
          </a:prstGeom>
          <a:noFill/>
          <a:ln>
            <a:noFill/>
          </a:ln>
        </p:spPr>
        <p:txBody>
          <a:bodyPr anchorCtr="0" anchor="t" bIns="86200" lIns="86200" spcFirstLastPara="1" rIns="86200" wrap="square" tIns="86200">
            <a:noAutofit/>
          </a:bodyPr>
          <a:lstStyle/>
          <a:p>
            <a:pPr indent="0" lvl="0" marL="0" marR="0" rtl="0" algn="l">
              <a:lnSpc>
                <a:spcPct val="100000"/>
              </a:lnSpc>
              <a:spcBef>
                <a:spcPts val="0"/>
              </a:spcBef>
              <a:spcAft>
                <a:spcPts val="0"/>
              </a:spcAft>
              <a:buClr>
                <a:schemeClr val="dk1"/>
              </a:buClr>
              <a:buSzPts val="1300"/>
              <a:buFont typeface="Calibri"/>
              <a:buNone/>
            </a:pPr>
            <a:r>
              <a:t/>
            </a:r>
            <a:endParaRPr b="0" i="0" sz="1100" u="none" cap="none" strike="noStrike">
              <a:solidFill>
                <a:schemeClr val="dk1"/>
              </a:solidFill>
              <a:latin typeface="Calibri"/>
              <a:ea typeface="Calibri"/>
              <a:cs typeface="Calibri"/>
              <a:sym typeface="Calibri"/>
            </a:endParaRPr>
          </a:p>
        </p:txBody>
      </p:sp>
      <p:sp>
        <p:nvSpPr>
          <p:cNvPr id="1165" name="Google Shape;1165;g9936bc2aa9_0_56: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marR="0" rtl="0" algn="l">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0" name="Shape 1170"/>
        <p:cNvGrpSpPr/>
        <p:nvPr/>
      </p:nvGrpSpPr>
      <p:grpSpPr>
        <a:xfrm>
          <a:off x="0" y="0"/>
          <a:ext cx="0" cy="0"/>
          <a:chOff x="0" y="0"/>
          <a:chExt cx="0" cy="0"/>
        </a:xfrm>
      </p:grpSpPr>
      <p:sp>
        <p:nvSpPr>
          <p:cNvPr id="1171" name="Google Shape;1171;g9a481194e0_0_3229:notes"/>
          <p:cNvSpPr/>
          <p:nvPr>
            <p:ph idx="2" type="sldImg"/>
          </p:nvPr>
        </p:nvSpPr>
        <p:spPr>
          <a:xfrm>
            <a:off x="642938" y="1088571"/>
            <a:ext cx="5143500" cy="2939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2" name="Google Shape;1172;g9a481194e0_0_3229:notes"/>
          <p:cNvSpPr txBox="1"/>
          <p:nvPr>
            <p:ph idx="1" type="body"/>
          </p:nvPr>
        </p:nvSpPr>
        <p:spPr>
          <a:xfrm>
            <a:off x="642938" y="4190999"/>
            <a:ext cx="5143500" cy="3429000"/>
          </a:xfrm>
          <a:prstGeom prst="rect">
            <a:avLst/>
          </a:prstGeom>
          <a:noFill/>
          <a:ln>
            <a:noFill/>
          </a:ln>
        </p:spPr>
        <p:txBody>
          <a:bodyPr anchorCtr="0" anchor="t" bIns="42925" lIns="85850" spcFirstLastPara="1" rIns="85850" wrap="square" tIns="42925">
            <a:noAutofit/>
          </a:bodyPr>
          <a:lstStyle/>
          <a:p>
            <a:pPr indent="0" lvl="0" marL="0" marR="0" rtl="0" algn="l">
              <a:lnSpc>
                <a:spcPct val="100000"/>
              </a:lnSpc>
              <a:spcBef>
                <a:spcPts val="0"/>
              </a:spcBef>
              <a:spcAft>
                <a:spcPts val="0"/>
              </a:spcAft>
              <a:buClr>
                <a:schemeClr val="dk1"/>
              </a:buClr>
              <a:buSzPts val="1300"/>
              <a:buFont typeface="Calibri"/>
              <a:buNone/>
            </a:pPr>
            <a:r>
              <a:rPr b="0" i="0" lang="en-US" sz="1000" u="none" cap="none" strike="noStrike">
                <a:solidFill>
                  <a:schemeClr val="dk1"/>
                </a:solidFill>
                <a:latin typeface="Calibri"/>
                <a:ea typeface="Calibri"/>
                <a:cs typeface="Calibri"/>
                <a:sym typeface="Calibri"/>
              </a:rPr>
              <a:t>JOE</a:t>
            </a:r>
            <a:endParaRPr sz="1300"/>
          </a:p>
        </p:txBody>
      </p:sp>
      <p:sp>
        <p:nvSpPr>
          <p:cNvPr id="1173" name="Google Shape;1173;g9a481194e0_0_3229:notes"/>
          <p:cNvSpPr txBox="1"/>
          <p:nvPr>
            <p:ph idx="12" type="sldNum"/>
          </p:nvPr>
        </p:nvSpPr>
        <p:spPr>
          <a:xfrm>
            <a:off x="3641824" y="8271632"/>
            <a:ext cx="2786100" cy="437100"/>
          </a:xfrm>
          <a:prstGeom prst="rect">
            <a:avLst/>
          </a:prstGeom>
          <a:noFill/>
          <a:ln>
            <a:noFill/>
          </a:ln>
        </p:spPr>
        <p:txBody>
          <a:bodyPr anchorCtr="0" anchor="b" bIns="42925" lIns="85850" spcFirstLastPara="1" rIns="85850" wrap="square" tIns="42925">
            <a:noAutofit/>
          </a:bodyPr>
          <a:lstStyle/>
          <a:p>
            <a:pPr indent="0" lvl="0" marL="0" marR="0" rtl="0" algn="r">
              <a:lnSpc>
                <a:spcPct val="100000"/>
              </a:lnSpc>
              <a:spcBef>
                <a:spcPts val="0"/>
              </a:spcBef>
              <a:spcAft>
                <a:spcPts val="0"/>
              </a:spcAft>
              <a:buClr>
                <a:schemeClr val="dk1"/>
              </a:buClr>
              <a:buSzPts val="1100"/>
              <a:buFont typeface="Calibri"/>
              <a:buNone/>
            </a:pPr>
            <a:fld id="{00000000-1234-1234-1234-123412341234}" type="slidenum">
              <a:rPr b="0" i="0" lang="en-US" sz="1100" u="none" cap="none" strike="noStrike">
                <a:solidFill>
                  <a:schemeClr val="dk1"/>
                </a:solidFill>
                <a:latin typeface="Calibri"/>
                <a:ea typeface="Calibri"/>
                <a:cs typeface="Calibri"/>
                <a:sym typeface="Calibri"/>
              </a:rPr>
              <a:t>‹#›</a:t>
            </a:fld>
            <a:endParaRPr b="0" i="0" sz="11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1" name="Shape 1181"/>
        <p:cNvGrpSpPr/>
        <p:nvPr/>
      </p:nvGrpSpPr>
      <p:grpSpPr>
        <a:xfrm>
          <a:off x="0" y="0"/>
          <a:ext cx="0" cy="0"/>
          <a:chOff x="0" y="0"/>
          <a:chExt cx="0" cy="0"/>
        </a:xfrm>
      </p:grpSpPr>
      <p:sp>
        <p:nvSpPr>
          <p:cNvPr id="1182" name="Google Shape;1182;g9a481194e0_0_3239: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3" name="Google Shape;1183;g9a481194e0_0_3239:notes"/>
          <p:cNvSpPr txBox="1"/>
          <p:nvPr>
            <p:ph idx="1" type="body"/>
          </p:nvPr>
        </p:nvSpPr>
        <p:spPr>
          <a:xfrm>
            <a:off x="685800" y="4400549"/>
            <a:ext cx="5486400" cy="3600600"/>
          </a:xfrm>
          <a:prstGeom prst="rect">
            <a:avLst/>
          </a:prstGeom>
          <a:noFill/>
          <a:ln>
            <a:noFill/>
          </a:ln>
        </p:spPr>
        <p:txBody>
          <a:bodyPr anchorCtr="0" anchor="t" bIns="86200" lIns="86200" spcFirstLastPara="1" rIns="86200" wrap="square" tIns="86200">
            <a:noAutofit/>
          </a:bodyPr>
          <a:lstStyle/>
          <a:p>
            <a:pPr indent="0" lvl="0" marL="0" marR="0" rtl="0" algn="l">
              <a:lnSpc>
                <a:spcPct val="100000"/>
              </a:lnSpc>
              <a:spcBef>
                <a:spcPts val="0"/>
              </a:spcBef>
              <a:spcAft>
                <a:spcPts val="0"/>
              </a:spcAft>
              <a:buClr>
                <a:schemeClr val="dk1"/>
              </a:buClr>
              <a:buSzPts val="1300"/>
              <a:buFont typeface="Calibri"/>
              <a:buNone/>
            </a:pPr>
            <a:r>
              <a:t/>
            </a:r>
            <a:endParaRPr b="0" i="0" sz="1100" u="none" cap="none" strike="noStrike">
              <a:solidFill>
                <a:schemeClr val="dk1"/>
              </a:solidFill>
              <a:latin typeface="Calibri"/>
              <a:ea typeface="Calibri"/>
              <a:cs typeface="Calibri"/>
              <a:sym typeface="Calibri"/>
            </a:endParaRPr>
          </a:p>
        </p:txBody>
      </p:sp>
      <p:sp>
        <p:nvSpPr>
          <p:cNvPr id="1184" name="Google Shape;1184;g9a481194e0_0_3239: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marR="0" rtl="0" algn="l">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9" name="Shape 1189"/>
        <p:cNvGrpSpPr/>
        <p:nvPr/>
      </p:nvGrpSpPr>
      <p:grpSpPr>
        <a:xfrm>
          <a:off x="0" y="0"/>
          <a:ext cx="0" cy="0"/>
          <a:chOff x="0" y="0"/>
          <a:chExt cx="0" cy="0"/>
        </a:xfrm>
      </p:grpSpPr>
      <p:sp>
        <p:nvSpPr>
          <p:cNvPr id="1190" name="Google Shape;1190;g9a481194e0_0_3247: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1" name="Google Shape;1191;g9a481194e0_0_3247:notes"/>
          <p:cNvSpPr txBox="1"/>
          <p:nvPr>
            <p:ph idx="1" type="body"/>
          </p:nvPr>
        </p:nvSpPr>
        <p:spPr>
          <a:xfrm>
            <a:off x="685800" y="4400549"/>
            <a:ext cx="5486400" cy="3600600"/>
          </a:xfrm>
          <a:prstGeom prst="rect">
            <a:avLst/>
          </a:prstGeom>
          <a:noFill/>
          <a:ln>
            <a:noFill/>
          </a:ln>
        </p:spPr>
        <p:txBody>
          <a:bodyPr anchorCtr="0" anchor="t" bIns="86200" lIns="86200" spcFirstLastPara="1" rIns="86200" wrap="square" tIns="86200">
            <a:noAutofit/>
          </a:bodyPr>
          <a:lstStyle/>
          <a:p>
            <a:pPr indent="0" lvl="0" marL="0" marR="0" rtl="0" algn="l">
              <a:lnSpc>
                <a:spcPct val="100000"/>
              </a:lnSpc>
              <a:spcBef>
                <a:spcPts val="0"/>
              </a:spcBef>
              <a:spcAft>
                <a:spcPts val="0"/>
              </a:spcAft>
              <a:buClr>
                <a:schemeClr val="dk1"/>
              </a:buClr>
              <a:buSzPts val="1300"/>
              <a:buFont typeface="Calibri"/>
              <a:buNone/>
            </a:pPr>
            <a:r>
              <a:t/>
            </a:r>
            <a:endParaRPr b="0" i="0" sz="1100" u="none" cap="none" strike="noStrike">
              <a:solidFill>
                <a:schemeClr val="dk1"/>
              </a:solidFill>
              <a:latin typeface="Calibri"/>
              <a:ea typeface="Calibri"/>
              <a:cs typeface="Calibri"/>
              <a:sym typeface="Calibri"/>
            </a:endParaRPr>
          </a:p>
        </p:txBody>
      </p:sp>
      <p:sp>
        <p:nvSpPr>
          <p:cNvPr id="1192" name="Google Shape;1192;g9a481194e0_0_3247: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marR="0" rtl="0" algn="l">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9" name="Shape 1199"/>
        <p:cNvGrpSpPr/>
        <p:nvPr/>
      </p:nvGrpSpPr>
      <p:grpSpPr>
        <a:xfrm>
          <a:off x="0" y="0"/>
          <a:ext cx="0" cy="0"/>
          <a:chOff x="0" y="0"/>
          <a:chExt cx="0" cy="0"/>
        </a:xfrm>
      </p:grpSpPr>
      <p:sp>
        <p:nvSpPr>
          <p:cNvPr id="1200" name="Google Shape;1200;g9a481194e0_0_3256:notes"/>
          <p:cNvSpPr txBox="1"/>
          <p:nvPr>
            <p:ph idx="1" type="body"/>
          </p:nvPr>
        </p:nvSpPr>
        <p:spPr>
          <a:xfrm>
            <a:off x="685800" y="4343400"/>
            <a:ext cx="5486400" cy="4114800"/>
          </a:xfrm>
          <a:prstGeom prst="rect">
            <a:avLst/>
          </a:prstGeom>
          <a:noFill/>
          <a:ln>
            <a:noFill/>
          </a:ln>
        </p:spPr>
        <p:txBody>
          <a:bodyPr anchorCtr="0" anchor="t" bIns="86175" lIns="86175" spcFirstLastPara="1" rIns="86175" wrap="square" tIns="86175">
            <a:noAutofit/>
          </a:bodyPr>
          <a:lstStyle/>
          <a:p>
            <a:pPr indent="0" lvl="0" marL="0" rtl="0" algn="l">
              <a:lnSpc>
                <a:spcPct val="100000"/>
              </a:lnSpc>
              <a:spcBef>
                <a:spcPts val="0"/>
              </a:spcBef>
              <a:spcAft>
                <a:spcPts val="0"/>
              </a:spcAft>
              <a:buSzPts val="1300"/>
              <a:buNone/>
            </a:pPr>
            <a:r>
              <a:t/>
            </a:r>
            <a:endParaRPr sz="1300"/>
          </a:p>
        </p:txBody>
      </p:sp>
      <p:sp>
        <p:nvSpPr>
          <p:cNvPr id="1201" name="Google Shape;1201;g9a481194e0_0_32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5" name="Shape 1205"/>
        <p:cNvGrpSpPr/>
        <p:nvPr/>
      </p:nvGrpSpPr>
      <p:grpSpPr>
        <a:xfrm>
          <a:off x="0" y="0"/>
          <a:ext cx="0" cy="0"/>
          <a:chOff x="0" y="0"/>
          <a:chExt cx="0" cy="0"/>
        </a:xfrm>
      </p:grpSpPr>
      <p:sp>
        <p:nvSpPr>
          <p:cNvPr id="1206" name="Google Shape;1206;g9a481194e0_0_3261: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7" name="Google Shape;1207;g9a481194e0_0_3261:notes"/>
          <p:cNvSpPr txBox="1"/>
          <p:nvPr>
            <p:ph idx="1" type="body"/>
          </p:nvPr>
        </p:nvSpPr>
        <p:spPr>
          <a:xfrm>
            <a:off x="685800" y="4400549"/>
            <a:ext cx="5486400" cy="3600600"/>
          </a:xfrm>
          <a:prstGeom prst="rect">
            <a:avLst/>
          </a:prstGeom>
          <a:noFill/>
          <a:ln>
            <a:noFill/>
          </a:ln>
        </p:spPr>
        <p:txBody>
          <a:bodyPr anchorCtr="0" anchor="t" bIns="86200" lIns="86200" spcFirstLastPara="1" rIns="86200" wrap="square" tIns="86200">
            <a:noAutofit/>
          </a:bodyPr>
          <a:lstStyle/>
          <a:p>
            <a:pPr indent="0" lvl="0" marL="0" marR="0" rtl="0" algn="l">
              <a:lnSpc>
                <a:spcPct val="100000"/>
              </a:lnSpc>
              <a:spcBef>
                <a:spcPts val="0"/>
              </a:spcBef>
              <a:spcAft>
                <a:spcPts val="0"/>
              </a:spcAft>
              <a:buClr>
                <a:schemeClr val="dk1"/>
              </a:buClr>
              <a:buSzPts val="1300"/>
              <a:buFont typeface="Calibri"/>
              <a:buNone/>
            </a:pPr>
            <a:r>
              <a:rPr b="0" i="0" lang="en-US" sz="1100" u="none" cap="none" strike="noStrike">
                <a:solidFill>
                  <a:schemeClr val="dk1"/>
                </a:solidFill>
                <a:latin typeface="Calibri"/>
                <a:ea typeface="Calibri"/>
                <a:cs typeface="Calibri"/>
                <a:sym typeface="Calibri"/>
              </a:rPr>
              <a:t>You can otherwise supplement with sampling…</a:t>
            </a:r>
            <a:endParaRPr sz="1300"/>
          </a:p>
        </p:txBody>
      </p:sp>
      <p:sp>
        <p:nvSpPr>
          <p:cNvPr id="1208" name="Google Shape;1208;g9a481194e0_0_3261: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marR="0" rtl="0" algn="l">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9" name="Shape 1219"/>
        <p:cNvGrpSpPr/>
        <p:nvPr/>
      </p:nvGrpSpPr>
      <p:grpSpPr>
        <a:xfrm>
          <a:off x="0" y="0"/>
          <a:ext cx="0" cy="0"/>
          <a:chOff x="0" y="0"/>
          <a:chExt cx="0" cy="0"/>
        </a:xfrm>
      </p:grpSpPr>
      <p:sp>
        <p:nvSpPr>
          <p:cNvPr id="1220" name="Google Shape;1220;g9a481194e0_0_3274: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1" name="Google Shape;1221;g9a481194e0_0_3274:notes"/>
          <p:cNvSpPr txBox="1"/>
          <p:nvPr>
            <p:ph idx="1" type="body"/>
          </p:nvPr>
        </p:nvSpPr>
        <p:spPr>
          <a:xfrm>
            <a:off x="685800" y="4400549"/>
            <a:ext cx="5486400" cy="3600600"/>
          </a:xfrm>
          <a:prstGeom prst="rect">
            <a:avLst/>
          </a:prstGeom>
          <a:noFill/>
          <a:ln>
            <a:noFill/>
          </a:ln>
        </p:spPr>
        <p:txBody>
          <a:bodyPr anchorCtr="0" anchor="t" bIns="86175" lIns="86175" spcFirstLastPara="1" rIns="86175" wrap="square" tIns="86175">
            <a:noAutofit/>
          </a:bodyPr>
          <a:lstStyle/>
          <a:p>
            <a:pPr indent="0" lvl="0" marL="0" rtl="0" algn="l">
              <a:lnSpc>
                <a:spcPct val="100000"/>
              </a:lnSpc>
              <a:spcBef>
                <a:spcPts val="0"/>
              </a:spcBef>
              <a:spcAft>
                <a:spcPts val="0"/>
              </a:spcAft>
              <a:buSzPts val="1300"/>
              <a:buNone/>
            </a:pPr>
            <a:r>
              <a:t/>
            </a:r>
            <a:endParaRPr sz="1300"/>
          </a:p>
        </p:txBody>
      </p:sp>
      <p:sp>
        <p:nvSpPr>
          <p:cNvPr id="1222" name="Google Shape;1222;g9a481194e0_0_3274: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g85c3610675_0_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6" name="Google Shape;916;g85c3610675_0_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00"/>
              <a:buFont typeface="Calibri"/>
              <a:buNone/>
            </a:pPr>
            <a:r>
              <a:rPr lang="en-US"/>
              <a:t>Joe</a:t>
            </a:r>
            <a:endParaRPr/>
          </a:p>
          <a:p>
            <a:pPr indent="0" lvl="0" marL="0" marR="0" rtl="0" algn="l">
              <a:spcBef>
                <a:spcPts val="0"/>
              </a:spcBef>
              <a:spcAft>
                <a:spcPts val="0"/>
              </a:spcAft>
              <a:buClr>
                <a:schemeClr val="dk1"/>
              </a:buClr>
              <a:buSzPts val="300"/>
              <a:buFont typeface="Calibri"/>
              <a:buNone/>
            </a:pPr>
            <a:r>
              <a:rPr lang="en-US"/>
              <a:t>Everything we’ll teach you has this question beneath it: How can you more effectively tap into the energy and creativity of hundreds, thousands or even tens of thousands of other people to get the health outcomes you seek. Tapping into their dreams, passion, skills, insights and experiences...</a:t>
            </a:r>
            <a:endParaRPr/>
          </a:p>
        </p:txBody>
      </p:sp>
      <p:sp>
        <p:nvSpPr>
          <p:cNvPr id="917" name="Google Shape;917;g85c3610675_0_35: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8" name="Shape 1228"/>
        <p:cNvGrpSpPr/>
        <p:nvPr/>
      </p:nvGrpSpPr>
      <p:grpSpPr>
        <a:xfrm>
          <a:off x="0" y="0"/>
          <a:ext cx="0" cy="0"/>
          <a:chOff x="0" y="0"/>
          <a:chExt cx="0" cy="0"/>
        </a:xfrm>
      </p:grpSpPr>
      <p:sp>
        <p:nvSpPr>
          <p:cNvPr id="1229" name="Google Shape;1229;g9a481194e0_0_32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0" name="Google Shape;1230;g9a481194e0_0_3282:notes"/>
          <p:cNvSpPr txBox="1"/>
          <p:nvPr>
            <p:ph idx="1" type="body"/>
          </p:nvPr>
        </p:nvSpPr>
        <p:spPr>
          <a:xfrm>
            <a:off x="685800" y="4343400"/>
            <a:ext cx="5486400" cy="4114800"/>
          </a:xfrm>
          <a:prstGeom prst="rect">
            <a:avLst/>
          </a:prstGeom>
          <a:noFill/>
          <a:ln>
            <a:noFill/>
          </a:ln>
        </p:spPr>
        <p:txBody>
          <a:bodyPr anchorCtr="0" anchor="t" bIns="86175" lIns="86175" spcFirstLastPara="1" rIns="86175" wrap="square" tIns="86175">
            <a:noAutofit/>
          </a:bodyPr>
          <a:lstStyle/>
          <a:p>
            <a:pPr indent="0" lvl="0" marL="0" rtl="0" algn="l">
              <a:lnSpc>
                <a:spcPct val="100000"/>
              </a:lnSpc>
              <a:spcBef>
                <a:spcPts val="0"/>
              </a:spcBef>
              <a:spcAft>
                <a:spcPts val="0"/>
              </a:spcAft>
              <a:buSzPts val="1300"/>
              <a:buNone/>
            </a:pPr>
            <a:r>
              <a:t/>
            </a:r>
            <a:endParaRPr sz="1300"/>
          </a:p>
        </p:txBody>
      </p:sp>
      <p:sp>
        <p:nvSpPr>
          <p:cNvPr id="1231" name="Google Shape;1231;g9a481194e0_0_3282:notes"/>
          <p:cNvSpPr txBox="1"/>
          <p:nvPr>
            <p:ph idx="12" type="sldNum"/>
          </p:nvPr>
        </p:nvSpPr>
        <p:spPr>
          <a:xfrm>
            <a:off x="3884612" y="8685214"/>
            <a:ext cx="2971800" cy="457200"/>
          </a:xfrm>
          <a:prstGeom prst="rect">
            <a:avLst/>
          </a:prstGeom>
          <a:noFill/>
          <a:ln>
            <a:noFill/>
          </a:ln>
        </p:spPr>
        <p:txBody>
          <a:bodyPr anchorCtr="0" anchor="b" bIns="45550" lIns="91100" spcFirstLastPara="1" rIns="91100" wrap="square" tIns="45550">
            <a:noAutofit/>
          </a:bodyPr>
          <a:lstStyle/>
          <a:p>
            <a:pPr indent="0" lvl="0" marL="0" rtl="0" algn="r">
              <a:lnSpc>
                <a:spcPct val="100000"/>
              </a:lnSpc>
              <a:spcBef>
                <a:spcPts val="0"/>
              </a:spcBef>
              <a:spcAft>
                <a:spcPts val="0"/>
              </a:spcAft>
              <a:buClr>
                <a:schemeClr val="dk1"/>
              </a:buClr>
              <a:buSzPts val="1300"/>
              <a:buFont typeface="Calibri"/>
              <a:buNone/>
            </a:pPr>
            <a:fld id="{00000000-1234-1234-1234-123412341234}" type="slidenum">
              <a:rPr lang="en-US"/>
              <a:t>‹#›</a:t>
            </a:fld>
            <a:endParaRPr sz="1400">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6" name="Shape 1236"/>
        <p:cNvGrpSpPr/>
        <p:nvPr/>
      </p:nvGrpSpPr>
      <p:grpSpPr>
        <a:xfrm>
          <a:off x="0" y="0"/>
          <a:ext cx="0" cy="0"/>
          <a:chOff x="0" y="0"/>
          <a:chExt cx="0" cy="0"/>
        </a:xfrm>
      </p:grpSpPr>
      <p:sp>
        <p:nvSpPr>
          <p:cNvPr id="1237" name="Google Shape;1237;g9a481194e0_0_32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8" name="Google Shape;1238;g9a481194e0_0_3289:notes"/>
          <p:cNvSpPr txBox="1"/>
          <p:nvPr>
            <p:ph idx="1" type="body"/>
          </p:nvPr>
        </p:nvSpPr>
        <p:spPr>
          <a:xfrm>
            <a:off x="685800" y="4343400"/>
            <a:ext cx="5486400" cy="4114800"/>
          </a:xfrm>
          <a:prstGeom prst="rect">
            <a:avLst/>
          </a:prstGeom>
          <a:noFill/>
          <a:ln>
            <a:noFill/>
          </a:ln>
        </p:spPr>
        <p:txBody>
          <a:bodyPr anchorCtr="0" anchor="t" bIns="86175" lIns="86175" spcFirstLastPara="1" rIns="86175" wrap="square" tIns="86175">
            <a:noAutofit/>
          </a:bodyPr>
          <a:lstStyle/>
          <a:p>
            <a:pPr indent="0" lvl="0" marL="0" rtl="0" algn="l">
              <a:lnSpc>
                <a:spcPct val="100000"/>
              </a:lnSpc>
              <a:spcBef>
                <a:spcPts val="0"/>
              </a:spcBef>
              <a:spcAft>
                <a:spcPts val="0"/>
              </a:spcAft>
              <a:buSzPts val="1300"/>
              <a:buNone/>
            </a:pPr>
            <a:r>
              <a:t/>
            </a:r>
            <a:endParaRPr sz="1300"/>
          </a:p>
        </p:txBody>
      </p:sp>
      <p:sp>
        <p:nvSpPr>
          <p:cNvPr id="1239" name="Google Shape;1239;g9a481194e0_0_3289:notes"/>
          <p:cNvSpPr txBox="1"/>
          <p:nvPr>
            <p:ph idx="12" type="sldNum"/>
          </p:nvPr>
        </p:nvSpPr>
        <p:spPr>
          <a:xfrm>
            <a:off x="3884612" y="8685214"/>
            <a:ext cx="2971800" cy="457200"/>
          </a:xfrm>
          <a:prstGeom prst="rect">
            <a:avLst/>
          </a:prstGeom>
          <a:noFill/>
          <a:ln>
            <a:noFill/>
          </a:ln>
        </p:spPr>
        <p:txBody>
          <a:bodyPr anchorCtr="0" anchor="b" bIns="45550" lIns="91100" spcFirstLastPara="1" rIns="91100" wrap="square" tIns="45550">
            <a:noAutofit/>
          </a:bodyPr>
          <a:lstStyle/>
          <a:p>
            <a:pPr indent="0" lvl="0" marL="0" rtl="0" algn="r">
              <a:lnSpc>
                <a:spcPct val="100000"/>
              </a:lnSpc>
              <a:spcBef>
                <a:spcPts val="0"/>
              </a:spcBef>
              <a:spcAft>
                <a:spcPts val="0"/>
              </a:spcAft>
              <a:buClr>
                <a:schemeClr val="dk1"/>
              </a:buClr>
              <a:buSzPts val="1300"/>
              <a:buFont typeface="Calibri"/>
              <a:buNone/>
            </a:pPr>
            <a:fld id="{00000000-1234-1234-1234-123412341234}" type="slidenum">
              <a:rPr lang="en-US"/>
              <a:t>‹#›</a:t>
            </a:fld>
            <a:endParaRPr sz="1400">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4" name="Shape 1244"/>
        <p:cNvGrpSpPr/>
        <p:nvPr/>
      </p:nvGrpSpPr>
      <p:grpSpPr>
        <a:xfrm>
          <a:off x="0" y="0"/>
          <a:ext cx="0" cy="0"/>
          <a:chOff x="0" y="0"/>
          <a:chExt cx="0" cy="0"/>
        </a:xfrm>
      </p:grpSpPr>
      <p:sp>
        <p:nvSpPr>
          <p:cNvPr id="1245" name="Google Shape;1245;g9a481194e0_0_3296: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6" name="Google Shape;1246;g9a481194e0_0_3296:notes"/>
          <p:cNvSpPr txBox="1"/>
          <p:nvPr>
            <p:ph idx="1" type="body"/>
          </p:nvPr>
        </p:nvSpPr>
        <p:spPr>
          <a:xfrm>
            <a:off x="685800" y="4400549"/>
            <a:ext cx="5486400" cy="3600600"/>
          </a:xfrm>
          <a:prstGeom prst="rect">
            <a:avLst/>
          </a:prstGeom>
          <a:noFill/>
          <a:ln>
            <a:noFill/>
          </a:ln>
        </p:spPr>
        <p:txBody>
          <a:bodyPr anchorCtr="0" anchor="t" bIns="86200" lIns="86200" spcFirstLastPara="1" rIns="86200" wrap="square" tIns="86200">
            <a:noAutofit/>
          </a:bodyPr>
          <a:lstStyle/>
          <a:p>
            <a:pPr indent="0" lvl="0" marL="0" marR="0" rtl="0" algn="l">
              <a:lnSpc>
                <a:spcPct val="100000"/>
              </a:lnSpc>
              <a:spcBef>
                <a:spcPts val="0"/>
              </a:spcBef>
              <a:spcAft>
                <a:spcPts val="0"/>
              </a:spcAft>
              <a:buClr>
                <a:schemeClr val="dk1"/>
              </a:buClr>
              <a:buSzPts val="1300"/>
              <a:buFont typeface="Calibri"/>
              <a:buNone/>
            </a:pPr>
            <a:r>
              <a:t/>
            </a:r>
            <a:endParaRPr sz="1300"/>
          </a:p>
        </p:txBody>
      </p:sp>
      <p:sp>
        <p:nvSpPr>
          <p:cNvPr id="1247" name="Google Shape;1247;g9a481194e0_0_3296: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marR="0" rtl="0" algn="l">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8" name="Shape 1258"/>
        <p:cNvGrpSpPr/>
        <p:nvPr/>
      </p:nvGrpSpPr>
      <p:grpSpPr>
        <a:xfrm>
          <a:off x="0" y="0"/>
          <a:ext cx="0" cy="0"/>
          <a:chOff x="0" y="0"/>
          <a:chExt cx="0" cy="0"/>
        </a:xfrm>
      </p:grpSpPr>
      <p:sp>
        <p:nvSpPr>
          <p:cNvPr id="1259" name="Google Shape;1259;g9a481194e0_0_3309: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0" name="Google Shape;1260;g9a481194e0_0_3309:notes"/>
          <p:cNvSpPr txBox="1"/>
          <p:nvPr>
            <p:ph idx="1" type="body"/>
          </p:nvPr>
        </p:nvSpPr>
        <p:spPr>
          <a:xfrm>
            <a:off x="685800" y="4400549"/>
            <a:ext cx="5486400" cy="3600600"/>
          </a:xfrm>
          <a:prstGeom prst="rect">
            <a:avLst/>
          </a:prstGeom>
          <a:noFill/>
          <a:ln>
            <a:noFill/>
          </a:ln>
        </p:spPr>
        <p:txBody>
          <a:bodyPr anchorCtr="0" anchor="t" bIns="86200" lIns="86200" spcFirstLastPara="1" rIns="86200" wrap="square" tIns="86200">
            <a:noAutofit/>
          </a:bodyPr>
          <a:lstStyle/>
          <a:p>
            <a:pPr indent="0" lvl="0" marL="0" marR="0" rtl="0" algn="l">
              <a:lnSpc>
                <a:spcPct val="100000"/>
              </a:lnSpc>
              <a:spcBef>
                <a:spcPts val="0"/>
              </a:spcBef>
              <a:spcAft>
                <a:spcPts val="0"/>
              </a:spcAft>
              <a:buClr>
                <a:schemeClr val="dk1"/>
              </a:buClr>
              <a:buSzPts val="1300"/>
              <a:buFont typeface="Calibri"/>
              <a:buNone/>
            </a:pPr>
            <a:r>
              <a:t/>
            </a:r>
            <a:endParaRPr sz="1300"/>
          </a:p>
        </p:txBody>
      </p:sp>
      <p:sp>
        <p:nvSpPr>
          <p:cNvPr id="1261" name="Google Shape;1261;g9a481194e0_0_3309: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marR="0" rtl="0" algn="l">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2" name="Shape 1272"/>
        <p:cNvGrpSpPr/>
        <p:nvPr/>
      </p:nvGrpSpPr>
      <p:grpSpPr>
        <a:xfrm>
          <a:off x="0" y="0"/>
          <a:ext cx="0" cy="0"/>
          <a:chOff x="0" y="0"/>
          <a:chExt cx="0" cy="0"/>
        </a:xfrm>
      </p:grpSpPr>
      <p:sp>
        <p:nvSpPr>
          <p:cNvPr id="1273" name="Google Shape;1273;g9a481194e0_0_3322: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4" name="Google Shape;1274;g9a481194e0_0_3322:notes"/>
          <p:cNvSpPr txBox="1"/>
          <p:nvPr>
            <p:ph idx="1" type="body"/>
          </p:nvPr>
        </p:nvSpPr>
        <p:spPr>
          <a:xfrm>
            <a:off x="685800" y="4400549"/>
            <a:ext cx="5486400" cy="3600600"/>
          </a:xfrm>
          <a:prstGeom prst="rect">
            <a:avLst/>
          </a:prstGeom>
          <a:noFill/>
          <a:ln>
            <a:noFill/>
          </a:ln>
        </p:spPr>
        <p:txBody>
          <a:bodyPr anchorCtr="0" anchor="t" bIns="86200" lIns="86200" spcFirstLastPara="1" rIns="86200" wrap="square" tIns="86200">
            <a:noAutofit/>
          </a:bodyPr>
          <a:lstStyle/>
          <a:p>
            <a:pPr indent="0" lvl="0" marL="0" marR="0" rtl="0" algn="l">
              <a:lnSpc>
                <a:spcPct val="100000"/>
              </a:lnSpc>
              <a:spcBef>
                <a:spcPts val="0"/>
              </a:spcBef>
              <a:spcAft>
                <a:spcPts val="0"/>
              </a:spcAft>
              <a:buClr>
                <a:schemeClr val="dk1"/>
              </a:buClr>
              <a:buSzPts val="1300"/>
              <a:buFont typeface="Calibri"/>
              <a:buNone/>
            </a:pPr>
            <a:r>
              <a:rPr b="0" i="0" lang="en-US" sz="1100" u="none" cap="none" strike="noStrike">
                <a:solidFill>
                  <a:schemeClr val="dk1"/>
                </a:solidFill>
                <a:latin typeface="Calibri"/>
                <a:ea typeface="Calibri"/>
                <a:cs typeface="Calibri"/>
                <a:sym typeface="Calibri"/>
              </a:rPr>
              <a:t>You can otherwise supplement with sampling…</a:t>
            </a:r>
            <a:endParaRPr sz="1300"/>
          </a:p>
        </p:txBody>
      </p:sp>
      <p:sp>
        <p:nvSpPr>
          <p:cNvPr id="1275" name="Google Shape;1275;g9a481194e0_0_3322: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marR="0" rtl="0" algn="l">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4" name="Shape 1284"/>
        <p:cNvGrpSpPr/>
        <p:nvPr/>
      </p:nvGrpSpPr>
      <p:grpSpPr>
        <a:xfrm>
          <a:off x="0" y="0"/>
          <a:ext cx="0" cy="0"/>
          <a:chOff x="0" y="0"/>
          <a:chExt cx="0" cy="0"/>
        </a:xfrm>
      </p:grpSpPr>
      <p:sp>
        <p:nvSpPr>
          <p:cNvPr id="1285" name="Google Shape;1285;g9a481194e0_0_3333: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86" name="Google Shape;1286;g9a481194e0_0_3333:notes"/>
          <p:cNvSpPr txBox="1"/>
          <p:nvPr>
            <p:ph idx="1" type="body"/>
          </p:nvPr>
        </p:nvSpPr>
        <p:spPr>
          <a:xfrm>
            <a:off x="685800" y="4400549"/>
            <a:ext cx="5486400" cy="3600600"/>
          </a:xfrm>
          <a:prstGeom prst="rect">
            <a:avLst/>
          </a:prstGeom>
          <a:noFill/>
          <a:ln>
            <a:noFill/>
          </a:ln>
        </p:spPr>
        <p:txBody>
          <a:bodyPr anchorCtr="0" anchor="t" bIns="86200" lIns="86200" spcFirstLastPara="1" rIns="86200" wrap="square" tIns="86200">
            <a:noAutofit/>
          </a:bodyPr>
          <a:lstStyle/>
          <a:p>
            <a:pPr indent="0" lvl="0" marL="0" marR="0" rtl="0" algn="l">
              <a:lnSpc>
                <a:spcPct val="100000"/>
              </a:lnSpc>
              <a:spcBef>
                <a:spcPts val="0"/>
              </a:spcBef>
              <a:spcAft>
                <a:spcPts val="0"/>
              </a:spcAft>
              <a:buClr>
                <a:schemeClr val="dk1"/>
              </a:buClr>
              <a:buSzPts val="1300"/>
              <a:buFont typeface="Arial"/>
              <a:buNone/>
            </a:pPr>
            <a:r>
              <a:rPr b="0" i="0" lang="en-US" sz="800" u="none" cap="none" strike="noStrike">
                <a:solidFill>
                  <a:schemeClr val="dk1"/>
                </a:solidFill>
                <a:latin typeface="Arial"/>
                <a:ea typeface="Arial"/>
                <a:cs typeface="Arial"/>
                <a:sym typeface="Arial"/>
              </a:rPr>
              <a:t>Second half of building this change package is to set up a measuremnt approach to determine how to judge if teams are making meaningful progress…</a:t>
            </a:r>
            <a:endParaRPr b="0" i="0" sz="800" u="none" cap="none" strike="noStrike">
              <a:solidFill>
                <a:schemeClr val="dk1"/>
              </a:solidFill>
              <a:latin typeface="Arial"/>
              <a:ea typeface="Arial"/>
              <a:cs typeface="Arial"/>
              <a:sym typeface="Arial"/>
            </a:endParaRPr>
          </a:p>
        </p:txBody>
      </p:sp>
      <p:sp>
        <p:nvSpPr>
          <p:cNvPr id="1287" name="Google Shape;1287;g9a481194e0_0_3333: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marR="0" rtl="0" algn="l">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7" name="Shape 1297"/>
        <p:cNvGrpSpPr/>
        <p:nvPr/>
      </p:nvGrpSpPr>
      <p:grpSpPr>
        <a:xfrm>
          <a:off x="0" y="0"/>
          <a:ext cx="0" cy="0"/>
          <a:chOff x="0" y="0"/>
          <a:chExt cx="0" cy="0"/>
        </a:xfrm>
      </p:grpSpPr>
      <p:sp>
        <p:nvSpPr>
          <p:cNvPr id="1298" name="Google Shape;1298;g9a481194e0_0_3345: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9" name="Google Shape;1299;g9a481194e0_0_3345:notes"/>
          <p:cNvSpPr txBox="1"/>
          <p:nvPr>
            <p:ph idx="1" type="body"/>
          </p:nvPr>
        </p:nvSpPr>
        <p:spPr>
          <a:xfrm>
            <a:off x="685800" y="4400549"/>
            <a:ext cx="5486400" cy="3600600"/>
          </a:xfrm>
          <a:prstGeom prst="rect">
            <a:avLst/>
          </a:prstGeom>
          <a:noFill/>
          <a:ln>
            <a:noFill/>
          </a:ln>
        </p:spPr>
        <p:txBody>
          <a:bodyPr anchorCtr="0" anchor="t" bIns="86200" lIns="86200" spcFirstLastPara="1" rIns="86200" wrap="square" tIns="86200">
            <a:noAutofit/>
          </a:bodyPr>
          <a:lstStyle/>
          <a:p>
            <a:pPr indent="0" lvl="0" marL="0" marR="0" rtl="0" algn="l">
              <a:lnSpc>
                <a:spcPct val="100000"/>
              </a:lnSpc>
              <a:spcBef>
                <a:spcPts val="0"/>
              </a:spcBef>
              <a:spcAft>
                <a:spcPts val="0"/>
              </a:spcAft>
              <a:buClr>
                <a:schemeClr val="dk1"/>
              </a:buClr>
              <a:buSzPts val="1300"/>
              <a:buFont typeface="Calibri"/>
              <a:buNone/>
            </a:pPr>
            <a:r>
              <a:t/>
            </a:r>
            <a:endParaRPr sz="1300"/>
          </a:p>
        </p:txBody>
      </p:sp>
      <p:sp>
        <p:nvSpPr>
          <p:cNvPr id="1300" name="Google Shape;1300;g9a481194e0_0_3345: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marR="0" rtl="0" algn="l">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1" name="Shape 1311"/>
        <p:cNvGrpSpPr/>
        <p:nvPr/>
      </p:nvGrpSpPr>
      <p:grpSpPr>
        <a:xfrm>
          <a:off x="0" y="0"/>
          <a:ext cx="0" cy="0"/>
          <a:chOff x="0" y="0"/>
          <a:chExt cx="0" cy="0"/>
        </a:xfrm>
      </p:grpSpPr>
      <p:sp>
        <p:nvSpPr>
          <p:cNvPr id="1312" name="Google Shape;1312;g9a481194e0_0_3358: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3" name="Google Shape;1313;g9a481194e0_0_3358:notes"/>
          <p:cNvSpPr txBox="1"/>
          <p:nvPr>
            <p:ph idx="1" type="body"/>
          </p:nvPr>
        </p:nvSpPr>
        <p:spPr>
          <a:xfrm>
            <a:off x="685800" y="4400549"/>
            <a:ext cx="5486400" cy="3600600"/>
          </a:xfrm>
          <a:prstGeom prst="rect">
            <a:avLst/>
          </a:prstGeom>
          <a:noFill/>
          <a:ln>
            <a:noFill/>
          </a:ln>
        </p:spPr>
        <p:txBody>
          <a:bodyPr anchorCtr="0" anchor="t" bIns="86200" lIns="86200" spcFirstLastPara="1" rIns="86200" wrap="square" tIns="86200">
            <a:noAutofit/>
          </a:bodyPr>
          <a:lstStyle/>
          <a:p>
            <a:pPr indent="0" lvl="0" marL="0" marR="0" rtl="0" algn="l">
              <a:lnSpc>
                <a:spcPct val="100000"/>
              </a:lnSpc>
              <a:spcBef>
                <a:spcPts val="0"/>
              </a:spcBef>
              <a:spcAft>
                <a:spcPts val="0"/>
              </a:spcAft>
              <a:buClr>
                <a:schemeClr val="dk1"/>
              </a:buClr>
              <a:buSzPts val="1300"/>
              <a:buFont typeface="Calibri"/>
              <a:buNone/>
            </a:pPr>
            <a:r>
              <a:rPr b="0" i="0" lang="en-US" sz="1100" u="none" cap="none" strike="noStrike">
                <a:solidFill>
                  <a:schemeClr val="dk1"/>
                </a:solidFill>
                <a:latin typeface="Calibri"/>
                <a:ea typeface="Calibri"/>
                <a:cs typeface="Calibri"/>
                <a:sym typeface="Calibri"/>
              </a:rPr>
              <a:t>You can otherwise supplement with sampling…</a:t>
            </a:r>
            <a:endParaRPr sz="1300"/>
          </a:p>
        </p:txBody>
      </p:sp>
      <p:sp>
        <p:nvSpPr>
          <p:cNvPr id="1314" name="Google Shape;1314;g9a481194e0_0_3358: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marR="0" rtl="0" algn="l">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2" name="Shape 1322"/>
        <p:cNvGrpSpPr/>
        <p:nvPr/>
      </p:nvGrpSpPr>
      <p:grpSpPr>
        <a:xfrm>
          <a:off x="0" y="0"/>
          <a:ext cx="0" cy="0"/>
          <a:chOff x="0" y="0"/>
          <a:chExt cx="0" cy="0"/>
        </a:xfrm>
      </p:grpSpPr>
      <p:sp>
        <p:nvSpPr>
          <p:cNvPr id="1323" name="Google Shape;1323;g9a481194e0_0_3368: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4" name="Google Shape;1324;g9a481194e0_0_3368:notes"/>
          <p:cNvSpPr txBox="1"/>
          <p:nvPr>
            <p:ph idx="1" type="body"/>
          </p:nvPr>
        </p:nvSpPr>
        <p:spPr>
          <a:xfrm>
            <a:off x="685800" y="4400549"/>
            <a:ext cx="5486400" cy="3600600"/>
          </a:xfrm>
          <a:prstGeom prst="rect">
            <a:avLst/>
          </a:prstGeom>
          <a:noFill/>
          <a:ln>
            <a:noFill/>
          </a:ln>
        </p:spPr>
        <p:txBody>
          <a:bodyPr anchorCtr="0" anchor="t" bIns="86200" lIns="86200" spcFirstLastPara="1" rIns="86200" wrap="square" tIns="86200">
            <a:noAutofit/>
          </a:bodyPr>
          <a:lstStyle/>
          <a:p>
            <a:pPr indent="0" lvl="0" marL="0" marR="0" rtl="0" algn="l">
              <a:lnSpc>
                <a:spcPct val="100000"/>
              </a:lnSpc>
              <a:spcBef>
                <a:spcPts val="0"/>
              </a:spcBef>
              <a:spcAft>
                <a:spcPts val="0"/>
              </a:spcAft>
              <a:buClr>
                <a:schemeClr val="dk1"/>
              </a:buClr>
              <a:buSzPts val="1300"/>
              <a:buFont typeface="Calibri"/>
              <a:buNone/>
            </a:pPr>
            <a:r>
              <a:rPr b="0" i="0" lang="en-US" sz="1100" u="none" cap="none" strike="noStrike">
                <a:solidFill>
                  <a:schemeClr val="dk1"/>
                </a:solidFill>
                <a:latin typeface="Calibri"/>
                <a:ea typeface="Calibri"/>
                <a:cs typeface="Calibri"/>
                <a:sym typeface="Calibri"/>
              </a:rPr>
              <a:t>You can otherwise supplement with sampling…</a:t>
            </a:r>
            <a:endParaRPr sz="1300"/>
          </a:p>
        </p:txBody>
      </p:sp>
      <p:sp>
        <p:nvSpPr>
          <p:cNvPr id="1325" name="Google Shape;1325;g9a481194e0_0_3368: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marR="0" rtl="0" algn="l">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3" name="Shape 1333"/>
        <p:cNvGrpSpPr/>
        <p:nvPr/>
      </p:nvGrpSpPr>
      <p:grpSpPr>
        <a:xfrm>
          <a:off x="0" y="0"/>
          <a:ext cx="0" cy="0"/>
          <a:chOff x="0" y="0"/>
          <a:chExt cx="0" cy="0"/>
        </a:xfrm>
      </p:grpSpPr>
      <p:sp>
        <p:nvSpPr>
          <p:cNvPr id="1334" name="Google Shape;1334;g9a481194e0_0_3378: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5" name="Google Shape;1335;g9a481194e0_0_3378:notes"/>
          <p:cNvSpPr txBox="1"/>
          <p:nvPr>
            <p:ph idx="1" type="body"/>
          </p:nvPr>
        </p:nvSpPr>
        <p:spPr>
          <a:xfrm>
            <a:off x="685800" y="4400549"/>
            <a:ext cx="5486400" cy="3600600"/>
          </a:xfrm>
          <a:prstGeom prst="rect">
            <a:avLst/>
          </a:prstGeom>
          <a:noFill/>
          <a:ln>
            <a:noFill/>
          </a:ln>
        </p:spPr>
        <p:txBody>
          <a:bodyPr anchorCtr="0" anchor="t" bIns="86200" lIns="86200" spcFirstLastPara="1" rIns="86200" wrap="square" tIns="86200">
            <a:noAutofit/>
          </a:bodyPr>
          <a:lstStyle/>
          <a:p>
            <a:pPr indent="0" lvl="0" marL="0" marR="0" rtl="0" algn="l">
              <a:lnSpc>
                <a:spcPct val="100000"/>
              </a:lnSpc>
              <a:spcBef>
                <a:spcPts val="0"/>
              </a:spcBef>
              <a:spcAft>
                <a:spcPts val="0"/>
              </a:spcAft>
              <a:buClr>
                <a:schemeClr val="dk1"/>
              </a:buClr>
              <a:buSzPts val="1300"/>
              <a:buFont typeface="Calibri"/>
              <a:buNone/>
            </a:pPr>
            <a:r>
              <a:t/>
            </a:r>
            <a:endParaRPr b="0" i="0" sz="1100" u="none" cap="none" strike="noStrike">
              <a:solidFill>
                <a:schemeClr val="dk1"/>
              </a:solidFill>
              <a:latin typeface="Calibri"/>
              <a:ea typeface="Calibri"/>
              <a:cs typeface="Calibri"/>
              <a:sym typeface="Calibri"/>
            </a:endParaRPr>
          </a:p>
        </p:txBody>
      </p:sp>
      <p:sp>
        <p:nvSpPr>
          <p:cNvPr id="1336" name="Google Shape;1336;g9a481194e0_0_3378: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marR="0" rtl="0" algn="l">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g85c3610675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4" name="Google Shape;924;g85c3610675_0_42:notes"/>
          <p:cNvSpPr txBox="1"/>
          <p:nvPr>
            <p:ph idx="1" type="body"/>
          </p:nvPr>
        </p:nvSpPr>
        <p:spPr>
          <a:xfrm>
            <a:off x="685800" y="4400549"/>
            <a:ext cx="5486400" cy="3600600"/>
          </a:xfrm>
          <a:prstGeom prst="rect">
            <a:avLst/>
          </a:prstGeom>
          <a:noFill/>
          <a:ln>
            <a:noFill/>
          </a:ln>
        </p:spPr>
        <p:txBody>
          <a:bodyPr anchorCtr="0" anchor="t" bIns="45550" lIns="91100" spcFirstLastPara="1" rIns="91100" wrap="square" tIns="45550">
            <a:noAutofit/>
          </a:bodyPr>
          <a:lstStyle/>
          <a:p>
            <a:pPr indent="0" lvl="0" marL="0" marR="0" rtl="0" algn="l">
              <a:lnSpc>
                <a:spcPct val="90000"/>
              </a:lnSpc>
              <a:spcBef>
                <a:spcPts val="1000"/>
              </a:spcBef>
              <a:spcAft>
                <a:spcPts val="0"/>
              </a:spcAft>
              <a:buClr>
                <a:schemeClr val="dk1"/>
              </a:buClr>
              <a:buSzPts val="1100"/>
              <a:buFont typeface="Arial"/>
              <a:buNone/>
            </a:pPr>
            <a:r>
              <a:rPr lang="en-US" sz="1800">
                <a:latin typeface="Arial"/>
                <a:ea typeface="Arial"/>
                <a:cs typeface="Arial"/>
                <a:sym typeface="Arial"/>
              </a:rPr>
              <a:t>Joe </a:t>
            </a:r>
            <a:endParaRPr sz="1800">
              <a:latin typeface="Arial"/>
              <a:ea typeface="Arial"/>
              <a:cs typeface="Arial"/>
              <a:sym typeface="Arial"/>
            </a:endParaRPr>
          </a:p>
          <a:p>
            <a:pPr indent="0" lvl="0" marL="0" marR="0" rtl="0" algn="l">
              <a:lnSpc>
                <a:spcPct val="90000"/>
              </a:lnSpc>
              <a:spcBef>
                <a:spcPts val="1000"/>
              </a:spcBef>
              <a:spcAft>
                <a:spcPts val="0"/>
              </a:spcAft>
              <a:buClr>
                <a:schemeClr val="dk1"/>
              </a:buClr>
              <a:buSzPts val="1100"/>
              <a:buFont typeface="Arial"/>
              <a:buNone/>
            </a:pPr>
            <a:r>
              <a:rPr lang="en-US" sz="900">
                <a:latin typeface="Arial"/>
                <a:ea typeface="Arial"/>
                <a:cs typeface="Arial"/>
                <a:sym typeface="Arial"/>
              </a:rPr>
              <a:t>And if it happens - and it’s rare -  it leads to this glorious phenomenon that we call unleashing where you’ve got all these people bringing their whole selves- all their intellect and creativity - to the table and pulling toward the same objective and it’s really sight to behold.</a:t>
            </a:r>
            <a:endParaRPr sz="900">
              <a:latin typeface="Arial"/>
              <a:ea typeface="Arial"/>
              <a:cs typeface="Arial"/>
              <a:sym typeface="Arial"/>
            </a:endParaRPr>
          </a:p>
          <a:p>
            <a:pPr indent="0" lvl="0" marL="0" marR="0" rtl="0" algn="l">
              <a:lnSpc>
                <a:spcPct val="90000"/>
              </a:lnSpc>
              <a:spcBef>
                <a:spcPts val="1000"/>
              </a:spcBef>
              <a:spcAft>
                <a:spcPts val="0"/>
              </a:spcAft>
              <a:buClr>
                <a:schemeClr val="dk1"/>
              </a:buClr>
              <a:buSzPts val="1100"/>
              <a:buFont typeface="Arial"/>
              <a:buNone/>
            </a:pPr>
            <a:r>
              <a:rPr lang="en-US" sz="900">
                <a:latin typeface="Arial"/>
                <a:ea typeface="Arial"/>
                <a:cs typeface="Arial"/>
                <a:sym typeface="Arial"/>
              </a:rPr>
              <a:t>The steps that Becky is going to outline at a very high level here are how we think that phenomenon happens...somewhat paradoxically we have learned, from our own work and the 40-50 case studies we’ve looked at closely from across the social sector, that this unleashing, this letting go is something that can actually be orchestrated...so here are the elements of how that happens...</a:t>
            </a:r>
            <a:endParaRPr sz="900">
              <a:latin typeface="Arial"/>
              <a:ea typeface="Arial"/>
              <a:cs typeface="Arial"/>
              <a:sym typeface="Arial"/>
            </a:endParaRPr>
          </a:p>
        </p:txBody>
      </p:sp>
      <p:sp>
        <p:nvSpPr>
          <p:cNvPr id="925" name="Google Shape;925;g85c3610675_0_42:notes"/>
          <p:cNvSpPr txBox="1"/>
          <p:nvPr>
            <p:ph idx="12" type="sldNum"/>
          </p:nvPr>
        </p:nvSpPr>
        <p:spPr>
          <a:xfrm>
            <a:off x="3884612" y="8685213"/>
            <a:ext cx="2971800" cy="459000"/>
          </a:xfrm>
          <a:prstGeom prst="rect">
            <a:avLst/>
          </a:prstGeom>
          <a:noFill/>
          <a:ln>
            <a:noFill/>
          </a:ln>
        </p:spPr>
        <p:txBody>
          <a:bodyPr anchorCtr="0" anchor="b" bIns="45550" lIns="91100" spcFirstLastPara="1" rIns="91100" wrap="square" tIns="4555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5" name="Shape 1345"/>
        <p:cNvGrpSpPr/>
        <p:nvPr/>
      </p:nvGrpSpPr>
      <p:grpSpPr>
        <a:xfrm>
          <a:off x="0" y="0"/>
          <a:ext cx="0" cy="0"/>
          <a:chOff x="0" y="0"/>
          <a:chExt cx="0" cy="0"/>
        </a:xfrm>
      </p:grpSpPr>
      <p:sp>
        <p:nvSpPr>
          <p:cNvPr id="1346" name="Google Shape;1346;g9a481194e0_0_3389: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7" name="Google Shape;1347;g9a481194e0_0_3389:notes"/>
          <p:cNvSpPr txBox="1"/>
          <p:nvPr>
            <p:ph idx="1" type="body"/>
          </p:nvPr>
        </p:nvSpPr>
        <p:spPr>
          <a:xfrm>
            <a:off x="685800" y="4400549"/>
            <a:ext cx="5486400" cy="3600600"/>
          </a:xfrm>
          <a:prstGeom prst="rect">
            <a:avLst/>
          </a:prstGeom>
          <a:noFill/>
          <a:ln>
            <a:noFill/>
          </a:ln>
        </p:spPr>
        <p:txBody>
          <a:bodyPr anchorCtr="0" anchor="t" bIns="86200" lIns="86200" spcFirstLastPara="1" rIns="86200" wrap="square" tIns="86200">
            <a:noAutofit/>
          </a:bodyPr>
          <a:lstStyle/>
          <a:p>
            <a:pPr indent="0" lvl="0" marL="0" marR="0" rtl="0" algn="l">
              <a:lnSpc>
                <a:spcPct val="100000"/>
              </a:lnSpc>
              <a:spcBef>
                <a:spcPts val="0"/>
              </a:spcBef>
              <a:spcAft>
                <a:spcPts val="0"/>
              </a:spcAft>
              <a:buClr>
                <a:schemeClr val="dk1"/>
              </a:buClr>
              <a:buSzPts val="1300"/>
              <a:buFont typeface="Calibri"/>
              <a:buNone/>
            </a:pPr>
            <a:r>
              <a:t/>
            </a:r>
            <a:endParaRPr b="0" i="0" sz="1100" u="none" cap="none" strike="noStrike">
              <a:solidFill>
                <a:schemeClr val="dk1"/>
              </a:solidFill>
              <a:latin typeface="Calibri"/>
              <a:ea typeface="Calibri"/>
              <a:cs typeface="Calibri"/>
              <a:sym typeface="Calibri"/>
            </a:endParaRPr>
          </a:p>
        </p:txBody>
      </p:sp>
      <p:sp>
        <p:nvSpPr>
          <p:cNvPr id="1348" name="Google Shape;1348;g9a481194e0_0_3389: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marR="0" rtl="0" algn="l">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2" name="Shape 1352"/>
        <p:cNvGrpSpPr/>
        <p:nvPr/>
      </p:nvGrpSpPr>
      <p:grpSpPr>
        <a:xfrm>
          <a:off x="0" y="0"/>
          <a:ext cx="0" cy="0"/>
          <a:chOff x="0" y="0"/>
          <a:chExt cx="0" cy="0"/>
        </a:xfrm>
      </p:grpSpPr>
      <p:sp>
        <p:nvSpPr>
          <p:cNvPr id="1353" name="Google Shape;1353;g9a481194e0_0_3395: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4" name="Google Shape;1354;g9a481194e0_0_3395:notes"/>
          <p:cNvSpPr txBox="1"/>
          <p:nvPr>
            <p:ph idx="1" type="body"/>
          </p:nvPr>
        </p:nvSpPr>
        <p:spPr>
          <a:xfrm>
            <a:off x="685800" y="4400549"/>
            <a:ext cx="5486400" cy="3600600"/>
          </a:xfrm>
          <a:prstGeom prst="rect">
            <a:avLst/>
          </a:prstGeom>
          <a:noFill/>
          <a:ln>
            <a:noFill/>
          </a:ln>
        </p:spPr>
        <p:txBody>
          <a:bodyPr anchorCtr="0" anchor="t" bIns="86200" lIns="86200" spcFirstLastPara="1" rIns="86200" wrap="square" tIns="86200">
            <a:noAutofit/>
          </a:bodyPr>
          <a:lstStyle/>
          <a:p>
            <a:pPr indent="0" lvl="0" marL="0" marR="0" rtl="0" algn="l">
              <a:lnSpc>
                <a:spcPct val="100000"/>
              </a:lnSpc>
              <a:spcBef>
                <a:spcPts val="0"/>
              </a:spcBef>
              <a:spcAft>
                <a:spcPts val="0"/>
              </a:spcAft>
              <a:buClr>
                <a:schemeClr val="dk1"/>
              </a:buClr>
              <a:buSzPts val="1300"/>
              <a:buFont typeface="Calibri"/>
              <a:buNone/>
            </a:pPr>
            <a:r>
              <a:t/>
            </a:r>
            <a:endParaRPr sz="1300"/>
          </a:p>
        </p:txBody>
      </p:sp>
      <p:sp>
        <p:nvSpPr>
          <p:cNvPr id="1355" name="Google Shape;1355;g9a481194e0_0_3395: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marR="0" rtl="0" algn="l">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6" name="Shape 1366"/>
        <p:cNvGrpSpPr/>
        <p:nvPr/>
      </p:nvGrpSpPr>
      <p:grpSpPr>
        <a:xfrm>
          <a:off x="0" y="0"/>
          <a:ext cx="0" cy="0"/>
          <a:chOff x="0" y="0"/>
          <a:chExt cx="0" cy="0"/>
        </a:xfrm>
      </p:grpSpPr>
      <p:sp>
        <p:nvSpPr>
          <p:cNvPr id="1367" name="Google Shape;1367;g9a481194e0_0_3408: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8" name="Google Shape;1368;g9a481194e0_0_3408:notes"/>
          <p:cNvSpPr txBox="1"/>
          <p:nvPr>
            <p:ph idx="1" type="body"/>
          </p:nvPr>
        </p:nvSpPr>
        <p:spPr>
          <a:xfrm>
            <a:off x="685800" y="4400549"/>
            <a:ext cx="5486400" cy="3600600"/>
          </a:xfrm>
          <a:prstGeom prst="rect">
            <a:avLst/>
          </a:prstGeom>
          <a:noFill/>
          <a:ln>
            <a:noFill/>
          </a:ln>
        </p:spPr>
        <p:txBody>
          <a:bodyPr anchorCtr="0" anchor="t" bIns="86200" lIns="86200" spcFirstLastPara="1" rIns="86200" wrap="square" tIns="86200">
            <a:noAutofit/>
          </a:bodyPr>
          <a:lstStyle/>
          <a:p>
            <a:pPr indent="0" lvl="0" marL="0" marR="0" rtl="0" algn="l">
              <a:lnSpc>
                <a:spcPct val="100000"/>
              </a:lnSpc>
              <a:spcBef>
                <a:spcPts val="0"/>
              </a:spcBef>
              <a:spcAft>
                <a:spcPts val="0"/>
              </a:spcAft>
              <a:buClr>
                <a:schemeClr val="dk1"/>
              </a:buClr>
              <a:buSzPts val="1300"/>
              <a:buFont typeface="Calibri"/>
              <a:buNone/>
            </a:pPr>
            <a:r>
              <a:t/>
            </a:r>
            <a:endParaRPr sz="1300"/>
          </a:p>
        </p:txBody>
      </p:sp>
      <p:sp>
        <p:nvSpPr>
          <p:cNvPr id="1369" name="Google Shape;1369;g9a481194e0_0_3408: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marR="0" rtl="0" algn="l">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0" name="Shape 1380"/>
        <p:cNvGrpSpPr/>
        <p:nvPr/>
      </p:nvGrpSpPr>
      <p:grpSpPr>
        <a:xfrm>
          <a:off x="0" y="0"/>
          <a:ext cx="0" cy="0"/>
          <a:chOff x="0" y="0"/>
          <a:chExt cx="0" cy="0"/>
        </a:xfrm>
      </p:grpSpPr>
      <p:sp>
        <p:nvSpPr>
          <p:cNvPr id="1381" name="Google Shape;1381;g9a481194e0_0_3421: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2" name="Google Shape;1382;g9a481194e0_0_3421:notes"/>
          <p:cNvSpPr txBox="1"/>
          <p:nvPr>
            <p:ph idx="1" type="body"/>
          </p:nvPr>
        </p:nvSpPr>
        <p:spPr>
          <a:xfrm>
            <a:off x="685800" y="4400549"/>
            <a:ext cx="5486400" cy="3600600"/>
          </a:xfrm>
          <a:prstGeom prst="rect">
            <a:avLst/>
          </a:prstGeom>
          <a:noFill/>
          <a:ln>
            <a:noFill/>
          </a:ln>
        </p:spPr>
        <p:txBody>
          <a:bodyPr anchorCtr="0" anchor="t" bIns="86200" lIns="86200" spcFirstLastPara="1" rIns="86200" wrap="square" tIns="86200">
            <a:noAutofit/>
          </a:bodyPr>
          <a:lstStyle/>
          <a:p>
            <a:pPr indent="0" lvl="0" marL="0" marR="0" rtl="0" algn="l">
              <a:lnSpc>
                <a:spcPct val="100000"/>
              </a:lnSpc>
              <a:spcBef>
                <a:spcPts val="0"/>
              </a:spcBef>
              <a:spcAft>
                <a:spcPts val="0"/>
              </a:spcAft>
              <a:buClr>
                <a:schemeClr val="dk1"/>
              </a:buClr>
              <a:buSzPts val="1300"/>
              <a:buFont typeface="Calibri"/>
              <a:buNone/>
            </a:pPr>
            <a:r>
              <a:rPr b="0" i="0" lang="en-US" sz="1100" u="none" cap="none" strike="noStrike">
                <a:solidFill>
                  <a:schemeClr val="dk1"/>
                </a:solidFill>
                <a:latin typeface="Calibri"/>
                <a:ea typeface="Calibri"/>
                <a:cs typeface="Calibri"/>
                <a:sym typeface="Calibri"/>
              </a:rPr>
              <a:t>You can otherwise supplement with sampling…</a:t>
            </a:r>
            <a:endParaRPr sz="1300"/>
          </a:p>
        </p:txBody>
      </p:sp>
      <p:sp>
        <p:nvSpPr>
          <p:cNvPr id="1383" name="Google Shape;1383;g9a481194e0_0_3421: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marR="0" rtl="0" algn="l">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4" name="Shape 1394"/>
        <p:cNvGrpSpPr/>
        <p:nvPr/>
      </p:nvGrpSpPr>
      <p:grpSpPr>
        <a:xfrm>
          <a:off x="0" y="0"/>
          <a:ext cx="0" cy="0"/>
          <a:chOff x="0" y="0"/>
          <a:chExt cx="0" cy="0"/>
        </a:xfrm>
      </p:grpSpPr>
      <p:sp>
        <p:nvSpPr>
          <p:cNvPr id="1395" name="Google Shape;1395;g9a481194e0_0_3434: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6" name="Google Shape;1396;g9a481194e0_0_3434:notes"/>
          <p:cNvSpPr txBox="1"/>
          <p:nvPr>
            <p:ph idx="1" type="body"/>
          </p:nvPr>
        </p:nvSpPr>
        <p:spPr>
          <a:xfrm>
            <a:off x="685800" y="4400549"/>
            <a:ext cx="5486400" cy="3600600"/>
          </a:xfrm>
          <a:prstGeom prst="rect">
            <a:avLst/>
          </a:prstGeom>
          <a:noFill/>
          <a:ln>
            <a:noFill/>
          </a:ln>
        </p:spPr>
        <p:txBody>
          <a:bodyPr anchorCtr="0" anchor="t" bIns="86200" lIns="86200" spcFirstLastPara="1" rIns="86200" wrap="square" tIns="86200">
            <a:noAutofit/>
          </a:bodyPr>
          <a:lstStyle/>
          <a:p>
            <a:pPr indent="0" lvl="0" marL="0" marR="0" rtl="0" algn="l">
              <a:lnSpc>
                <a:spcPct val="100000"/>
              </a:lnSpc>
              <a:spcBef>
                <a:spcPts val="0"/>
              </a:spcBef>
              <a:spcAft>
                <a:spcPts val="0"/>
              </a:spcAft>
              <a:buClr>
                <a:schemeClr val="dk1"/>
              </a:buClr>
              <a:buSzPts val="1300"/>
              <a:buFont typeface="Calibri"/>
              <a:buNone/>
            </a:pPr>
            <a:r>
              <a:rPr b="0" i="0" lang="en-US" sz="1100" u="none" cap="none" strike="noStrike">
                <a:solidFill>
                  <a:schemeClr val="dk1"/>
                </a:solidFill>
                <a:latin typeface="Calibri"/>
                <a:ea typeface="Calibri"/>
                <a:cs typeface="Calibri"/>
                <a:sym typeface="Calibri"/>
              </a:rPr>
              <a:t>You can otherwise supplement with sampling…</a:t>
            </a:r>
            <a:endParaRPr sz="1300"/>
          </a:p>
        </p:txBody>
      </p:sp>
      <p:sp>
        <p:nvSpPr>
          <p:cNvPr id="1397" name="Google Shape;1397;g9a481194e0_0_3434: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marR="0" rtl="0" algn="l">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9" name="Shape 1409"/>
        <p:cNvGrpSpPr/>
        <p:nvPr/>
      </p:nvGrpSpPr>
      <p:grpSpPr>
        <a:xfrm>
          <a:off x="0" y="0"/>
          <a:ext cx="0" cy="0"/>
          <a:chOff x="0" y="0"/>
          <a:chExt cx="0" cy="0"/>
        </a:xfrm>
      </p:grpSpPr>
      <p:sp>
        <p:nvSpPr>
          <p:cNvPr id="1410" name="Google Shape;1410;g9a481194e0_0_3448: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1" name="Google Shape;1411;g9a481194e0_0_3448:notes"/>
          <p:cNvSpPr txBox="1"/>
          <p:nvPr>
            <p:ph idx="1" type="body"/>
          </p:nvPr>
        </p:nvSpPr>
        <p:spPr>
          <a:xfrm>
            <a:off x="685800" y="4400549"/>
            <a:ext cx="5486400" cy="3600600"/>
          </a:xfrm>
          <a:prstGeom prst="rect">
            <a:avLst/>
          </a:prstGeom>
          <a:noFill/>
          <a:ln>
            <a:noFill/>
          </a:ln>
        </p:spPr>
        <p:txBody>
          <a:bodyPr anchorCtr="0" anchor="t" bIns="86200" lIns="86200" spcFirstLastPara="1" rIns="86200" wrap="square" tIns="86200">
            <a:noAutofit/>
          </a:bodyPr>
          <a:lstStyle/>
          <a:p>
            <a:pPr indent="0" lvl="0" marL="0" marR="0" rtl="0" algn="l">
              <a:lnSpc>
                <a:spcPct val="100000"/>
              </a:lnSpc>
              <a:spcBef>
                <a:spcPts val="0"/>
              </a:spcBef>
              <a:spcAft>
                <a:spcPts val="0"/>
              </a:spcAft>
              <a:buClr>
                <a:schemeClr val="dk1"/>
              </a:buClr>
              <a:buSzPts val="1300"/>
              <a:buFont typeface="Calibri"/>
              <a:buNone/>
            </a:pPr>
            <a:r>
              <a:t/>
            </a:r>
            <a:endParaRPr sz="1300"/>
          </a:p>
        </p:txBody>
      </p:sp>
      <p:sp>
        <p:nvSpPr>
          <p:cNvPr id="1412" name="Google Shape;1412;g9a481194e0_0_3448: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marR="0" rtl="0" algn="l">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3" name="Shape 1423"/>
        <p:cNvGrpSpPr/>
        <p:nvPr/>
      </p:nvGrpSpPr>
      <p:grpSpPr>
        <a:xfrm>
          <a:off x="0" y="0"/>
          <a:ext cx="0" cy="0"/>
          <a:chOff x="0" y="0"/>
          <a:chExt cx="0" cy="0"/>
        </a:xfrm>
      </p:grpSpPr>
      <p:sp>
        <p:nvSpPr>
          <p:cNvPr id="1424" name="Google Shape;1424;g9a481194e0_0_3461:notes"/>
          <p:cNvSpPr txBox="1"/>
          <p:nvPr>
            <p:ph idx="1" type="body"/>
          </p:nvPr>
        </p:nvSpPr>
        <p:spPr>
          <a:xfrm>
            <a:off x="685800" y="4400549"/>
            <a:ext cx="5486400" cy="3600600"/>
          </a:xfrm>
          <a:prstGeom prst="rect">
            <a:avLst/>
          </a:prstGeom>
          <a:noFill/>
          <a:ln>
            <a:noFill/>
          </a:ln>
        </p:spPr>
        <p:txBody>
          <a:bodyPr anchorCtr="0" anchor="t" bIns="86200" lIns="86200" spcFirstLastPara="1" rIns="86200" wrap="square" tIns="86200">
            <a:noAutofit/>
          </a:bodyPr>
          <a:lstStyle/>
          <a:p>
            <a:pPr indent="0" lvl="0" marL="0" marR="0" rtl="0" algn="l">
              <a:lnSpc>
                <a:spcPct val="100000"/>
              </a:lnSpc>
              <a:spcBef>
                <a:spcPts val="0"/>
              </a:spcBef>
              <a:spcAft>
                <a:spcPts val="0"/>
              </a:spcAft>
              <a:buClr>
                <a:schemeClr val="dk1"/>
              </a:buClr>
              <a:buSzPts val="1100"/>
              <a:buFont typeface="Calibri"/>
              <a:buNone/>
            </a:pPr>
            <a:r>
              <a:rPr lang="en-US" sz="1300"/>
              <a:t>Main tool this major form of fear, which we specifically took on…code words “holding people accountable” – which they know means, ‘you’re coming for me’</a:t>
            </a:r>
            <a:endParaRPr sz="1300"/>
          </a:p>
        </p:txBody>
      </p:sp>
      <p:sp>
        <p:nvSpPr>
          <p:cNvPr id="1425" name="Google Shape;1425;g9a481194e0_0_3461: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1" name="Shape 1431"/>
        <p:cNvGrpSpPr/>
        <p:nvPr/>
      </p:nvGrpSpPr>
      <p:grpSpPr>
        <a:xfrm>
          <a:off x="0" y="0"/>
          <a:ext cx="0" cy="0"/>
          <a:chOff x="0" y="0"/>
          <a:chExt cx="0" cy="0"/>
        </a:xfrm>
      </p:grpSpPr>
      <p:sp>
        <p:nvSpPr>
          <p:cNvPr id="1432" name="Google Shape;1432;g9a481194e0_0_3468: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3" name="Google Shape;1433;g9a481194e0_0_3468:notes"/>
          <p:cNvSpPr txBox="1"/>
          <p:nvPr>
            <p:ph idx="1" type="body"/>
          </p:nvPr>
        </p:nvSpPr>
        <p:spPr>
          <a:xfrm>
            <a:off x="685800" y="4400549"/>
            <a:ext cx="5486400" cy="3600600"/>
          </a:xfrm>
          <a:prstGeom prst="rect">
            <a:avLst/>
          </a:prstGeom>
          <a:noFill/>
          <a:ln>
            <a:noFill/>
          </a:ln>
        </p:spPr>
        <p:txBody>
          <a:bodyPr anchorCtr="0" anchor="t" bIns="86200" lIns="86200" spcFirstLastPara="1" rIns="86200" wrap="square" tIns="86200">
            <a:noAutofit/>
          </a:bodyPr>
          <a:lstStyle/>
          <a:p>
            <a:pPr indent="0" lvl="0" marL="0" marR="0" rtl="0" algn="l">
              <a:lnSpc>
                <a:spcPct val="100000"/>
              </a:lnSpc>
              <a:spcBef>
                <a:spcPts val="0"/>
              </a:spcBef>
              <a:spcAft>
                <a:spcPts val="0"/>
              </a:spcAft>
              <a:buClr>
                <a:schemeClr val="dk1"/>
              </a:buClr>
              <a:buSzPts val="1300"/>
              <a:buFont typeface="Calibri"/>
              <a:buNone/>
            </a:pPr>
            <a:r>
              <a:t/>
            </a:r>
            <a:endParaRPr b="0" i="0" sz="1100" u="none" cap="none" strike="noStrike">
              <a:solidFill>
                <a:schemeClr val="dk1"/>
              </a:solidFill>
              <a:latin typeface="Calibri"/>
              <a:ea typeface="Calibri"/>
              <a:cs typeface="Calibri"/>
              <a:sym typeface="Calibri"/>
            </a:endParaRPr>
          </a:p>
        </p:txBody>
      </p:sp>
      <p:sp>
        <p:nvSpPr>
          <p:cNvPr id="1434" name="Google Shape;1434;g9a481194e0_0_3468: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marR="0" rtl="0" algn="l">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2" name="Shape 1442"/>
        <p:cNvGrpSpPr/>
        <p:nvPr/>
      </p:nvGrpSpPr>
      <p:grpSpPr>
        <a:xfrm>
          <a:off x="0" y="0"/>
          <a:ext cx="0" cy="0"/>
          <a:chOff x="0" y="0"/>
          <a:chExt cx="0" cy="0"/>
        </a:xfrm>
      </p:grpSpPr>
      <p:sp>
        <p:nvSpPr>
          <p:cNvPr id="1443" name="Google Shape;1443;g9a481194e0_0_3478: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4" name="Google Shape;1444;g9a481194e0_0_3478:notes"/>
          <p:cNvSpPr txBox="1"/>
          <p:nvPr>
            <p:ph idx="1" type="body"/>
          </p:nvPr>
        </p:nvSpPr>
        <p:spPr>
          <a:xfrm>
            <a:off x="685800" y="4400549"/>
            <a:ext cx="5486400" cy="3600600"/>
          </a:xfrm>
          <a:prstGeom prst="rect">
            <a:avLst/>
          </a:prstGeom>
          <a:noFill/>
          <a:ln>
            <a:noFill/>
          </a:ln>
        </p:spPr>
        <p:txBody>
          <a:bodyPr anchorCtr="0" anchor="t" bIns="86200" lIns="86200" spcFirstLastPara="1" rIns="86200" wrap="square" tIns="86200">
            <a:noAutofit/>
          </a:bodyPr>
          <a:lstStyle/>
          <a:p>
            <a:pPr indent="0" lvl="0" marL="0" marR="0" rtl="0" algn="l">
              <a:lnSpc>
                <a:spcPct val="100000"/>
              </a:lnSpc>
              <a:spcBef>
                <a:spcPts val="0"/>
              </a:spcBef>
              <a:spcAft>
                <a:spcPts val="0"/>
              </a:spcAft>
              <a:buClr>
                <a:schemeClr val="dk1"/>
              </a:buClr>
              <a:buSzPts val="1300"/>
              <a:buFont typeface="Calibri"/>
              <a:buNone/>
            </a:pPr>
            <a:r>
              <a:t/>
            </a:r>
            <a:endParaRPr sz="1300"/>
          </a:p>
        </p:txBody>
      </p:sp>
      <p:sp>
        <p:nvSpPr>
          <p:cNvPr id="1445" name="Google Shape;1445;g9a481194e0_0_3478: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marR="0" rtl="0" algn="l">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6" name="Shape 1456"/>
        <p:cNvGrpSpPr/>
        <p:nvPr/>
      </p:nvGrpSpPr>
      <p:grpSpPr>
        <a:xfrm>
          <a:off x="0" y="0"/>
          <a:ext cx="0" cy="0"/>
          <a:chOff x="0" y="0"/>
          <a:chExt cx="0" cy="0"/>
        </a:xfrm>
      </p:grpSpPr>
      <p:sp>
        <p:nvSpPr>
          <p:cNvPr id="1457" name="Google Shape;1457;g9a481194e0_0_3491:notes"/>
          <p:cNvSpPr txBox="1"/>
          <p:nvPr>
            <p:ph idx="1" type="body"/>
          </p:nvPr>
        </p:nvSpPr>
        <p:spPr>
          <a:xfrm>
            <a:off x="642938" y="4190999"/>
            <a:ext cx="5143500" cy="3429000"/>
          </a:xfrm>
          <a:prstGeom prst="rect">
            <a:avLst/>
          </a:prstGeom>
          <a:noFill/>
          <a:ln>
            <a:noFill/>
          </a:ln>
        </p:spPr>
        <p:txBody>
          <a:bodyPr anchorCtr="0" anchor="t" bIns="86200" lIns="86200" spcFirstLastPara="1" rIns="86200" wrap="square" tIns="86200">
            <a:noAutofit/>
          </a:bodyPr>
          <a:lstStyle/>
          <a:p>
            <a:pPr indent="0" lvl="0" marL="0" marR="0" rtl="0" algn="l">
              <a:lnSpc>
                <a:spcPct val="100000"/>
              </a:lnSpc>
              <a:spcBef>
                <a:spcPts val="0"/>
              </a:spcBef>
              <a:spcAft>
                <a:spcPts val="0"/>
              </a:spcAft>
              <a:buClr>
                <a:schemeClr val="dk1"/>
              </a:buClr>
              <a:buSzPts val="1300"/>
              <a:buFont typeface="Calibri"/>
              <a:buNone/>
            </a:pPr>
            <a:r>
              <a:t/>
            </a:r>
            <a:endParaRPr b="0" i="0" sz="1100" u="none" cap="none" strike="noStrike">
              <a:solidFill>
                <a:schemeClr val="dk1"/>
              </a:solidFill>
              <a:latin typeface="Calibri"/>
              <a:ea typeface="Calibri"/>
              <a:cs typeface="Calibri"/>
              <a:sym typeface="Calibri"/>
            </a:endParaRPr>
          </a:p>
        </p:txBody>
      </p:sp>
      <p:sp>
        <p:nvSpPr>
          <p:cNvPr id="1458" name="Google Shape;1458;g9a481194e0_0_3491:notes"/>
          <p:cNvSpPr/>
          <p:nvPr>
            <p:ph idx="2" type="sldImg"/>
          </p:nvPr>
        </p:nvSpPr>
        <p:spPr>
          <a:xfrm>
            <a:off x="642938" y="1088571"/>
            <a:ext cx="5143500" cy="2939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g85c3610675_0_4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Becky</a:t>
            </a:r>
            <a:endParaRPr/>
          </a:p>
        </p:txBody>
      </p:sp>
      <p:sp>
        <p:nvSpPr>
          <p:cNvPr id="932" name="Google Shape;932;g85c3610675_0_49: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3" name="Shape 1463"/>
        <p:cNvGrpSpPr/>
        <p:nvPr/>
      </p:nvGrpSpPr>
      <p:grpSpPr>
        <a:xfrm>
          <a:off x="0" y="0"/>
          <a:ext cx="0" cy="0"/>
          <a:chOff x="0" y="0"/>
          <a:chExt cx="0" cy="0"/>
        </a:xfrm>
      </p:grpSpPr>
      <p:sp>
        <p:nvSpPr>
          <p:cNvPr id="1464" name="Google Shape;1464;g9a481194e0_0_3497: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5" name="Google Shape;1465;g9a481194e0_0_3497:notes"/>
          <p:cNvSpPr txBox="1"/>
          <p:nvPr>
            <p:ph idx="1" type="body"/>
          </p:nvPr>
        </p:nvSpPr>
        <p:spPr>
          <a:xfrm>
            <a:off x="685800" y="4400549"/>
            <a:ext cx="5486400" cy="3600600"/>
          </a:xfrm>
          <a:prstGeom prst="rect">
            <a:avLst/>
          </a:prstGeom>
          <a:noFill/>
          <a:ln>
            <a:noFill/>
          </a:ln>
        </p:spPr>
        <p:txBody>
          <a:bodyPr anchorCtr="0" anchor="t" bIns="86200" lIns="86200" spcFirstLastPara="1" rIns="86200" wrap="square" tIns="86200">
            <a:noAutofit/>
          </a:bodyPr>
          <a:lstStyle/>
          <a:p>
            <a:pPr indent="0" lvl="0" marL="0" marR="0" rtl="0" algn="l">
              <a:lnSpc>
                <a:spcPct val="100000"/>
              </a:lnSpc>
              <a:spcBef>
                <a:spcPts val="0"/>
              </a:spcBef>
              <a:spcAft>
                <a:spcPts val="0"/>
              </a:spcAft>
              <a:buClr>
                <a:schemeClr val="dk1"/>
              </a:buClr>
              <a:buSzPts val="1300"/>
              <a:buFont typeface="Calibri"/>
              <a:buNone/>
            </a:pPr>
            <a:r>
              <a:t/>
            </a:r>
            <a:endParaRPr sz="1300"/>
          </a:p>
        </p:txBody>
      </p:sp>
      <p:sp>
        <p:nvSpPr>
          <p:cNvPr id="1466" name="Google Shape;1466;g9a481194e0_0_3497: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4" name="Shape 1474"/>
        <p:cNvGrpSpPr/>
        <p:nvPr/>
      </p:nvGrpSpPr>
      <p:grpSpPr>
        <a:xfrm>
          <a:off x="0" y="0"/>
          <a:ext cx="0" cy="0"/>
          <a:chOff x="0" y="0"/>
          <a:chExt cx="0" cy="0"/>
        </a:xfrm>
      </p:grpSpPr>
      <p:sp>
        <p:nvSpPr>
          <p:cNvPr id="1475" name="Google Shape;1475;g9a481194e0_0_3507: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6" name="Google Shape;1476;g9a481194e0_0_3507:notes"/>
          <p:cNvSpPr txBox="1"/>
          <p:nvPr>
            <p:ph idx="1" type="body"/>
          </p:nvPr>
        </p:nvSpPr>
        <p:spPr>
          <a:xfrm>
            <a:off x="685800" y="4400549"/>
            <a:ext cx="5486400" cy="3600600"/>
          </a:xfrm>
          <a:prstGeom prst="rect">
            <a:avLst/>
          </a:prstGeom>
          <a:noFill/>
          <a:ln>
            <a:noFill/>
          </a:ln>
        </p:spPr>
        <p:txBody>
          <a:bodyPr anchorCtr="0" anchor="t" bIns="86200" lIns="86200" spcFirstLastPara="1" rIns="86200" wrap="square" tIns="86200">
            <a:noAutofit/>
          </a:bodyPr>
          <a:lstStyle/>
          <a:p>
            <a:pPr indent="0" lvl="0" marL="0" marR="0" rtl="0" algn="l">
              <a:lnSpc>
                <a:spcPct val="100000"/>
              </a:lnSpc>
              <a:spcBef>
                <a:spcPts val="0"/>
              </a:spcBef>
              <a:spcAft>
                <a:spcPts val="0"/>
              </a:spcAft>
              <a:buClr>
                <a:schemeClr val="dk1"/>
              </a:buClr>
              <a:buSzPts val="1300"/>
              <a:buFont typeface="Calibri"/>
              <a:buNone/>
            </a:pPr>
            <a:r>
              <a:t/>
            </a:r>
            <a:endParaRPr sz="1300"/>
          </a:p>
        </p:txBody>
      </p:sp>
      <p:sp>
        <p:nvSpPr>
          <p:cNvPr id="1477" name="Google Shape;1477;g9a481194e0_0_3507: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marR="0" rtl="0" algn="l">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8" name="Shape 1488"/>
        <p:cNvGrpSpPr/>
        <p:nvPr/>
      </p:nvGrpSpPr>
      <p:grpSpPr>
        <a:xfrm>
          <a:off x="0" y="0"/>
          <a:ext cx="0" cy="0"/>
          <a:chOff x="0" y="0"/>
          <a:chExt cx="0" cy="0"/>
        </a:xfrm>
      </p:grpSpPr>
      <p:sp>
        <p:nvSpPr>
          <p:cNvPr id="1489" name="Google Shape;1489;g9a481194e0_0_35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0" name="Google Shape;1490;g9a481194e0_0_3520:notes"/>
          <p:cNvSpPr txBox="1"/>
          <p:nvPr>
            <p:ph idx="1" type="body"/>
          </p:nvPr>
        </p:nvSpPr>
        <p:spPr>
          <a:xfrm>
            <a:off x="685800" y="4343400"/>
            <a:ext cx="5486400" cy="4114800"/>
          </a:xfrm>
          <a:prstGeom prst="rect">
            <a:avLst/>
          </a:prstGeom>
          <a:noFill/>
          <a:ln>
            <a:noFill/>
          </a:ln>
        </p:spPr>
        <p:txBody>
          <a:bodyPr anchorCtr="0" anchor="t" bIns="86175" lIns="86175" spcFirstLastPara="1" rIns="86175" wrap="square" tIns="86175">
            <a:noAutofit/>
          </a:bodyPr>
          <a:lstStyle/>
          <a:p>
            <a:pPr indent="0" lvl="0" marL="0" rtl="0" algn="l">
              <a:lnSpc>
                <a:spcPct val="100000"/>
              </a:lnSpc>
              <a:spcBef>
                <a:spcPts val="0"/>
              </a:spcBef>
              <a:spcAft>
                <a:spcPts val="0"/>
              </a:spcAft>
              <a:buSzPts val="1300"/>
              <a:buNone/>
            </a:pPr>
            <a:r>
              <a:t/>
            </a:r>
            <a:endParaRPr sz="1300"/>
          </a:p>
        </p:txBody>
      </p:sp>
      <p:sp>
        <p:nvSpPr>
          <p:cNvPr id="1491" name="Google Shape;1491;g9a481194e0_0_3520:notes"/>
          <p:cNvSpPr txBox="1"/>
          <p:nvPr>
            <p:ph idx="12" type="sldNum"/>
          </p:nvPr>
        </p:nvSpPr>
        <p:spPr>
          <a:xfrm>
            <a:off x="3884612" y="8685214"/>
            <a:ext cx="2971800" cy="457200"/>
          </a:xfrm>
          <a:prstGeom prst="rect">
            <a:avLst/>
          </a:prstGeom>
          <a:noFill/>
          <a:ln>
            <a:noFill/>
          </a:ln>
        </p:spPr>
        <p:txBody>
          <a:bodyPr anchorCtr="0" anchor="b" bIns="45550" lIns="91100" spcFirstLastPara="1" rIns="91100" wrap="square" tIns="45550">
            <a:noAutofit/>
          </a:bodyPr>
          <a:lstStyle/>
          <a:p>
            <a:pPr indent="0" lvl="0" marL="0" rtl="0" algn="r">
              <a:lnSpc>
                <a:spcPct val="100000"/>
              </a:lnSpc>
              <a:spcBef>
                <a:spcPts val="0"/>
              </a:spcBef>
              <a:spcAft>
                <a:spcPts val="0"/>
              </a:spcAft>
              <a:buClr>
                <a:schemeClr val="dk1"/>
              </a:buClr>
              <a:buSzPts val="1300"/>
              <a:buFont typeface="Calibri"/>
              <a:buNone/>
            </a:pPr>
            <a:fld id="{00000000-1234-1234-1234-123412341234}" type="slidenum">
              <a:rPr lang="en-US"/>
              <a:t>‹#›</a:t>
            </a:fld>
            <a:endParaRPr sz="1400">
              <a:solidFill>
                <a:srgbClr val="000000"/>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6" name="Shape 1496"/>
        <p:cNvGrpSpPr/>
        <p:nvPr/>
      </p:nvGrpSpPr>
      <p:grpSpPr>
        <a:xfrm>
          <a:off x="0" y="0"/>
          <a:ext cx="0" cy="0"/>
          <a:chOff x="0" y="0"/>
          <a:chExt cx="0" cy="0"/>
        </a:xfrm>
      </p:grpSpPr>
      <p:sp>
        <p:nvSpPr>
          <p:cNvPr id="1497" name="Google Shape;1497;g9a481194e0_0_35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8" name="Google Shape;1498;g9a481194e0_0_3527:notes"/>
          <p:cNvSpPr txBox="1"/>
          <p:nvPr>
            <p:ph idx="1" type="body"/>
          </p:nvPr>
        </p:nvSpPr>
        <p:spPr>
          <a:xfrm>
            <a:off x="685800" y="4343400"/>
            <a:ext cx="5486400" cy="4114800"/>
          </a:xfrm>
          <a:prstGeom prst="rect">
            <a:avLst/>
          </a:prstGeom>
          <a:noFill/>
          <a:ln>
            <a:noFill/>
          </a:ln>
        </p:spPr>
        <p:txBody>
          <a:bodyPr anchorCtr="0" anchor="t" bIns="86175" lIns="86175" spcFirstLastPara="1" rIns="86175" wrap="square" tIns="86175">
            <a:noAutofit/>
          </a:bodyPr>
          <a:lstStyle/>
          <a:p>
            <a:pPr indent="0" lvl="0" marL="0" rtl="0" algn="l">
              <a:lnSpc>
                <a:spcPct val="100000"/>
              </a:lnSpc>
              <a:spcBef>
                <a:spcPts val="0"/>
              </a:spcBef>
              <a:spcAft>
                <a:spcPts val="0"/>
              </a:spcAft>
              <a:buSzPts val="1300"/>
              <a:buNone/>
            </a:pPr>
            <a:r>
              <a:t/>
            </a:r>
            <a:endParaRPr sz="1300"/>
          </a:p>
        </p:txBody>
      </p:sp>
      <p:sp>
        <p:nvSpPr>
          <p:cNvPr id="1499" name="Google Shape;1499;g9a481194e0_0_3527:notes"/>
          <p:cNvSpPr txBox="1"/>
          <p:nvPr>
            <p:ph idx="12" type="sldNum"/>
          </p:nvPr>
        </p:nvSpPr>
        <p:spPr>
          <a:xfrm>
            <a:off x="3884612" y="8685214"/>
            <a:ext cx="2971800" cy="457200"/>
          </a:xfrm>
          <a:prstGeom prst="rect">
            <a:avLst/>
          </a:prstGeom>
          <a:noFill/>
          <a:ln>
            <a:noFill/>
          </a:ln>
        </p:spPr>
        <p:txBody>
          <a:bodyPr anchorCtr="0" anchor="b" bIns="45550" lIns="91100" spcFirstLastPara="1" rIns="91100" wrap="square" tIns="45550">
            <a:noAutofit/>
          </a:bodyPr>
          <a:lstStyle/>
          <a:p>
            <a:pPr indent="0" lvl="0" marL="0" rtl="0" algn="r">
              <a:lnSpc>
                <a:spcPct val="100000"/>
              </a:lnSpc>
              <a:spcBef>
                <a:spcPts val="0"/>
              </a:spcBef>
              <a:spcAft>
                <a:spcPts val="0"/>
              </a:spcAft>
              <a:buClr>
                <a:schemeClr val="dk1"/>
              </a:buClr>
              <a:buSzPts val="1300"/>
              <a:buFont typeface="Calibri"/>
              <a:buNone/>
            </a:pPr>
            <a:fld id="{00000000-1234-1234-1234-123412341234}" type="slidenum">
              <a:rPr lang="en-US"/>
              <a:t>‹#›</a:t>
            </a:fld>
            <a:endParaRPr sz="1400">
              <a:solidFill>
                <a:srgbClr val="000000"/>
              </a:solidFill>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4" name="Shape 1504"/>
        <p:cNvGrpSpPr/>
        <p:nvPr/>
      </p:nvGrpSpPr>
      <p:grpSpPr>
        <a:xfrm>
          <a:off x="0" y="0"/>
          <a:ext cx="0" cy="0"/>
          <a:chOff x="0" y="0"/>
          <a:chExt cx="0" cy="0"/>
        </a:xfrm>
      </p:grpSpPr>
      <p:sp>
        <p:nvSpPr>
          <p:cNvPr id="1505" name="Google Shape;1505;g9a481194e0_0_3534: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6" name="Google Shape;1506;g9a481194e0_0_3534:notes"/>
          <p:cNvSpPr txBox="1"/>
          <p:nvPr>
            <p:ph idx="1" type="body"/>
          </p:nvPr>
        </p:nvSpPr>
        <p:spPr>
          <a:xfrm>
            <a:off x="685800" y="4400549"/>
            <a:ext cx="5486400" cy="3600600"/>
          </a:xfrm>
          <a:prstGeom prst="rect">
            <a:avLst/>
          </a:prstGeom>
          <a:noFill/>
          <a:ln>
            <a:noFill/>
          </a:ln>
        </p:spPr>
        <p:txBody>
          <a:bodyPr anchorCtr="0" anchor="t" bIns="86200" lIns="86200" spcFirstLastPara="1" rIns="86200" wrap="square" tIns="86200">
            <a:noAutofit/>
          </a:bodyPr>
          <a:lstStyle/>
          <a:p>
            <a:pPr indent="0" lvl="0" marL="0" marR="0" rtl="0" algn="l">
              <a:lnSpc>
                <a:spcPct val="100000"/>
              </a:lnSpc>
              <a:spcBef>
                <a:spcPts val="0"/>
              </a:spcBef>
              <a:spcAft>
                <a:spcPts val="0"/>
              </a:spcAft>
              <a:buClr>
                <a:schemeClr val="dk1"/>
              </a:buClr>
              <a:buSzPts val="1300"/>
              <a:buFont typeface="Calibri"/>
              <a:buNone/>
            </a:pPr>
            <a:r>
              <a:t/>
            </a:r>
            <a:endParaRPr b="0" i="0" sz="1100" u="none" cap="none" strike="noStrike">
              <a:solidFill>
                <a:schemeClr val="dk1"/>
              </a:solidFill>
              <a:latin typeface="Calibri"/>
              <a:ea typeface="Calibri"/>
              <a:cs typeface="Calibri"/>
              <a:sym typeface="Calibri"/>
            </a:endParaRPr>
          </a:p>
        </p:txBody>
      </p:sp>
      <p:sp>
        <p:nvSpPr>
          <p:cNvPr id="1507" name="Google Shape;1507;g9a481194e0_0_3534: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marR="0" rtl="0" algn="l">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5" name="Shape 1515"/>
        <p:cNvGrpSpPr/>
        <p:nvPr/>
      </p:nvGrpSpPr>
      <p:grpSpPr>
        <a:xfrm>
          <a:off x="0" y="0"/>
          <a:ext cx="0" cy="0"/>
          <a:chOff x="0" y="0"/>
          <a:chExt cx="0" cy="0"/>
        </a:xfrm>
      </p:grpSpPr>
      <p:sp>
        <p:nvSpPr>
          <p:cNvPr id="1516" name="Google Shape;1516;g9a481194e0_0_3544: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7" name="Google Shape;1517;g9a481194e0_0_3544:notes"/>
          <p:cNvSpPr txBox="1"/>
          <p:nvPr>
            <p:ph idx="1" type="body"/>
          </p:nvPr>
        </p:nvSpPr>
        <p:spPr>
          <a:xfrm>
            <a:off x="685800" y="4400549"/>
            <a:ext cx="5486400" cy="3600600"/>
          </a:xfrm>
          <a:prstGeom prst="rect">
            <a:avLst/>
          </a:prstGeom>
          <a:noFill/>
          <a:ln>
            <a:noFill/>
          </a:ln>
        </p:spPr>
        <p:txBody>
          <a:bodyPr anchorCtr="0" anchor="t" bIns="86200" lIns="86200" spcFirstLastPara="1" rIns="86200" wrap="square" tIns="86200">
            <a:noAutofit/>
          </a:bodyPr>
          <a:lstStyle/>
          <a:p>
            <a:pPr indent="0" lvl="0" marL="0" marR="0" rtl="0" algn="l">
              <a:lnSpc>
                <a:spcPct val="100000"/>
              </a:lnSpc>
              <a:spcBef>
                <a:spcPts val="0"/>
              </a:spcBef>
              <a:spcAft>
                <a:spcPts val="0"/>
              </a:spcAft>
              <a:buClr>
                <a:schemeClr val="dk1"/>
              </a:buClr>
              <a:buSzPts val="1300"/>
              <a:buFont typeface="Calibri"/>
              <a:buNone/>
            </a:pPr>
            <a:r>
              <a:t/>
            </a:r>
            <a:endParaRPr b="0" i="0" sz="1100" u="none" cap="none" strike="noStrike">
              <a:solidFill>
                <a:schemeClr val="dk1"/>
              </a:solidFill>
              <a:latin typeface="Calibri"/>
              <a:ea typeface="Calibri"/>
              <a:cs typeface="Calibri"/>
              <a:sym typeface="Calibri"/>
            </a:endParaRPr>
          </a:p>
        </p:txBody>
      </p:sp>
      <p:sp>
        <p:nvSpPr>
          <p:cNvPr id="1518" name="Google Shape;1518;g9a481194e0_0_3544: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marR="0" rtl="0" algn="l">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8" name="Shape 1548"/>
        <p:cNvGrpSpPr/>
        <p:nvPr/>
      </p:nvGrpSpPr>
      <p:grpSpPr>
        <a:xfrm>
          <a:off x="0" y="0"/>
          <a:ext cx="0" cy="0"/>
          <a:chOff x="0" y="0"/>
          <a:chExt cx="0" cy="0"/>
        </a:xfrm>
      </p:grpSpPr>
      <p:sp>
        <p:nvSpPr>
          <p:cNvPr id="1549" name="Google Shape;1549;g9a481194e0_0_3576: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0" name="Google Shape;1550;g9a481194e0_0_3576:notes"/>
          <p:cNvSpPr txBox="1"/>
          <p:nvPr>
            <p:ph idx="1" type="body"/>
          </p:nvPr>
        </p:nvSpPr>
        <p:spPr>
          <a:xfrm>
            <a:off x="685800" y="4400549"/>
            <a:ext cx="5486400" cy="3600600"/>
          </a:xfrm>
          <a:prstGeom prst="rect">
            <a:avLst/>
          </a:prstGeom>
          <a:noFill/>
          <a:ln>
            <a:noFill/>
          </a:ln>
        </p:spPr>
        <p:txBody>
          <a:bodyPr anchorCtr="0" anchor="t" bIns="86200" lIns="86200" spcFirstLastPara="1" rIns="86200" wrap="square" tIns="86200">
            <a:noAutofit/>
          </a:bodyPr>
          <a:lstStyle/>
          <a:p>
            <a:pPr indent="0" lvl="0" marL="0" marR="0" rtl="0" algn="l">
              <a:lnSpc>
                <a:spcPct val="100000"/>
              </a:lnSpc>
              <a:spcBef>
                <a:spcPts val="0"/>
              </a:spcBef>
              <a:spcAft>
                <a:spcPts val="0"/>
              </a:spcAft>
              <a:buClr>
                <a:schemeClr val="dk1"/>
              </a:buClr>
              <a:buSzPts val="1300"/>
              <a:buFont typeface="Calibri"/>
              <a:buNone/>
            </a:pPr>
            <a:r>
              <a:t/>
            </a:r>
            <a:endParaRPr sz="1300"/>
          </a:p>
        </p:txBody>
      </p:sp>
      <p:sp>
        <p:nvSpPr>
          <p:cNvPr id="1551" name="Google Shape;1551;g9a481194e0_0_3576: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marR="0" rtl="0" algn="l">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2" name="Shape 1562"/>
        <p:cNvGrpSpPr/>
        <p:nvPr/>
      </p:nvGrpSpPr>
      <p:grpSpPr>
        <a:xfrm>
          <a:off x="0" y="0"/>
          <a:ext cx="0" cy="0"/>
          <a:chOff x="0" y="0"/>
          <a:chExt cx="0" cy="0"/>
        </a:xfrm>
      </p:grpSpPr>
      <p:sp>
        <p:nvSpPr>
          <p:cNvPr id="1563" name="Google Shape;1563;g9a481194e0_0_3589: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4" name="Google Shape;1564;g9a481194e0_0_3589:notes"/>
          <p:cNvSpPr txBox="1"/>
          <p:nvPr>
            <p:ph idx="1" type="body"/>
          </p:nvPr>
        </p:nvSpPr>
        <p:spPr>
          <a:xfrm>
            <a:off x="685800" y="4400549"/>
            <a:ext cx="5486400" cy="3600600"/>
          </a:xfrm>
          <a:prstGeom prst="rect">
            <a:avLst/>
          </a:prstGeom>
          <a:noFill/>
          <a:ln>
            <a:noFill/>
          </a:ln>
        </p:spPr>
        <p:txBody>
          <a:bodyPr anchorCtr="0" anchor="t" bIns="86200" lIns="86200" spcFirstLastPara="1" rIns="86200" wrap="square" tIns="86200">
            <a:noAutofit/>
          </a:bodyPr>
          <a:lstStyle/>
          <a:p>
            <a:pPr indent="0" lvl="0" marL="0" marR="0" rtl="0" algn="l">
              <a:lnSpc>
                <a:spcPct val="100000"/>
              </a:lnSpc>
              <a:spcBef>
                <a:spcPts val="0"/>
              </a:spcBef>
              <a:spcAft>
                <a:spcPts val="0"/>
              </a:spcAft>
              <a:buClr>
                <a:schemeClr val="dk1"/>
              </a:buClr>
              <a:buSzPts val="1300"/>
              <a:buFont typeface="Calibri"/>
              <a:buNone/>
            </a:pPr>
            <a:r>
              <a:t/>
            </a:r>
            <a:endParaRPr b="0" i="0" sz="1100" u="none" cap="none" strike="noStrike">
              <a:solidFill>
                <a:schemeClr val="dk1"/>
              </a:solidFill>
              <a:latin typeface="Calibri"/>
              <a:ea typeface="Calibri"/>
              <a:cs typeface="Calibri"/>
              <a:sym typeface="Calibri"/>
            </a:endParaRPr>
          </a:p>
        </p:txBody>
      </p:sp>
      <p:sp>
        <p:nvSpPr>
          <p:cNvPr id="1565" name="Google Shape;1565;g9a481194e0_0_3589: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marR="0" rtl="0" algn="l">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3" name="Shape 1573"/>
        <p:cNvGrpSpPr/>
        <p:nvPr/>
      </p:nvGrpSpPr>
      <p:grpSpPr>
        <a:xfrm>
          <a:off x="0" y="0"/>
          <a:ext cx="0" cy="0"/>
          <a:chOff x="0" y="0"/>
          <a:chExt cx="0" cy="0"/>
        </a:xfrm>
      </p:grpSpPr>
      <p:sp>
        <p:nvSpPr>
          <p:cNvPr id="1574" name="Google Shape;1574;g9a481194e0_0_394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g9a481194e0_0_3948: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0" name="Shape 1580"/>
        <p:cNvGrpSpPr/>
        <p:nvPr/>
      </p:nvGrpSpPr>
      <p:grpSpPr>
        <a:xfrm>
          <a:off x="0" y="0"/>
          <a:ext cx="0" cy="0"/>
          <a:chOff x="0" y="0"/>
          <a:chExt cx="0" cy="0"/>
        </a:xfrm>
      </p:grpSpPr>
      <p:sp>
        <p:nvSpPr>
          <p:cNvPr id="1581" name="Google Shape;1581;g9a481194e0_0_39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2" name="Google Shape;1582;g9a481194e0_0_39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JOE</a:t>
            </a:r>
            <a:endParaRPr b="0" i="0" sz="1200" u="none" cap="none" strike="noStrike">
              <a:solidFill>
                <a:schemeClr val="dk1"/>
              </a:solidFill>
              <a:latin typeface="Calibri"/>
              <a:ea typeface="Calibri"/>
              <a:cs typeface="Calibri"/>
              <a:sym typeface="Calibri"/>
            </a:endParaRPr>
          </a:p>
        </p:txBody>
      </p:sp>
      <p:sp>
        <p:nvSpPr>
          <p:cNvPr id="1583" name="Google Shape;1583;g9a481194e0_0_395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g9a481194e0_0_18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Becky</a:t>
            </a:r>
            <a:endParaRPr/>
          </a:p>
        </p:txBody>
      </p:sp>
      <p:sp>
        <p:nvSpPr>
          <p:cNvPr id="938" name="Google Shape;938;g9a481194e0_0_188: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7" name="Shape 1587"/>
        <p:cNvGrpSpPr/>
        <p:nvPr/>
      </p:nvGrpSpPr>
      <p:grpSpPr>
        <a:xfrm>
          <a:off x="0" y="0"/>
          <a:ext cx="0" cy="0"/>
          <a:chOff x="0" y="0"/>
          <a:chExt cx="0" cy="0"/>
        </a:xfrm>
      </p:grpSpPr>
      <p:sp>
        <p:nvSpPr>
          <p:cNvPr id="1588" name="Google Shape;1588;g9a481194e0_0_39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9" name="Google Shape;1589;g9a481194e0_0_39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JOE</a:t>
            </a:r>
            <a:endParaRPr b="0" i="0" sz="1200" u="none" cap="none" strike="noStrike">
              <a:solidFill>
                <a:schemeClr val="dk1"/>
              </a:solidFill>
              <a:latin typeface="Calibri"/>
              <a:ea typeface="Calibri"/>
              <a:cs typeface="Calibri"/>
              <a:sym typeface="Calibri"/>
            </a:endParaRPr>
          </a:p>
        </p:txBody>
      </p:sp>
      <p:sp>
        <p:nvSpPr>
          <p:cNvPr id="1590" name="Google Shape;1590;g9a481194e0_0_396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6" name="Shape 1596"/>
        <p:cNvGrpSpPr/>
        <p:nvPr/>
      </p:nvGrpSpPr>
      <p:grpSpPr>
        <a:xfrm>
          <a:off x="0" y="0"/>
          <a:ext cx="0" cy="0"/>
          <a:chOff x="0" y="0"/>
          <a:chExt cx="0" cy="0"/>
        </a:xfrm>
      </p:grpSpPr>
      <p:sp>
        <p:nvSpPr>
          <p:cNvPr id="1597" name="Google Shape;1597;g9a481194e0_0_3973: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Becky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598" name="Google Shape;1598;g9a481194e0_0_3973: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3" name="Shape 1603"/>
        <p:cNvGrpSpPr/>
        <p:nvPr/>
      </p:nvGrpSpPr>
      <p:grpSpPr>
        <a:xfrm>
          <a:off x="0" y="0"/>
          <a:ext cx="0" cy="0"/>
          <a:chOff x="0" y="0"/>
          <a:chExt cx="0" cy="0"/>
        </a:xfrm>
      </p:grpSpPr>
      <p:sp>
        <p:nvSpPr>
          <p:cNvPr id="1604" name="Google Shape;1604;g9a481194e0_0_39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g9a481194e0_0_39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9" name="Shape 1609"/>
        <p:cNvGrpSpPr/>
        <p:nvPr/>
      </p:nvGrpSpPr>
      <p:grpSpPr>
        <a:xfrm>
          <a:off x="0" y="0"/>
          <a:ext cx="0" cy="0"/>
          <a:chOff x="0" y="0"/>
          <a:chExt cx="0" cy="0"/>
        </a:xfrm>
      </p:grpSpPr>
      <p:sp>
        <p:nvSpPr>
          <p:cNvPr id="1610" name="Google Shape;1610;g9a481194e0_0_3930: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1611" name="Google Shape;1611;g9a481194e0_0_3930: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1" name="Shape 1621"/>
        <p:cNvGrpSpPr/>
        <p:nvPr/>
      </p:nvGrpSpPr>
      <p:grpSpPr>
        <a:xfrm>
          <a:off x="0" y="0"/>
          <a:ext cx="0" cy="0"/>
          <a:chOff x="0" y="0"/>
          <a:chExt cx="0" cy="0"/>
        </a:xfrm>
      </p:grpSpPr>
      <p:sp>
        <p:nvSpPr>
          <p:cNvPr id="1622" name="Google Shape;1622;g9a481194e0_0_3941:notes"/>
          <p:cNvSpPr/>
          <p:nvPr>
            <p:ph idx="2" type="sldImg"/>
          </p:nvPr>
        </p:nvSpPr>
        <p:spPr>
          <a:xfrm>
            <a:off x="357188" y="653143"/>
            <a:ext cx="5715000" cy="326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3" name="Google Shape;1623;g9a481194e0_0_3941:notes"/>
          <p:cNvSpPr txBox="1"/>
          <p:nvPr>
            <p:ph idx="1" type="body"/>
          </p:nvPr>
        </p:nvSpPr>
        <p:spPr>
          <a:xfrm>
            <a:off x="642938" y="4136571"/>
            <a:ext cx="5143500" cy="3918900"/>
          </a:xfrm>
          <a:prstGeom prst="rect">
            <a:avLst/>
          </a:prstGeom>
          <a:noFill/>
          <a:ln>
            <a:noFill/>
          </a:ln>
        </p:spPr>
        <p:txBody>
          <a:bodyPr anchorCtr="0" anchor="t" bIns="43075" lIns="86175" spcFirstLastPara="1" rIns="86175" wrap="square" tIns="43075">
            <a:noAutofit/>
          </a:bodyPr>
          <a:lstStyle/>
          <a:p>
            <a:pPr indent="0" lvl="0" marL="0" marR="0" rtl="0" algn="l">
              <a:lnSpc>
                <a:spcPct val="100000"/>
              </a:lnSpc>
              <a:spcBef>
                <a:spcPts val="0"/>
              </a:spcBef>
              <a:spcAft>
                <a:spcPts val="0"/>
              </a:spcAft>
              <a:buClr>
                <a:schemeClr val="dk1"/>
              </a:buClr>
              <a:buSzPts val="1100"/>
              <a:buFont typeface="Calibri"/>
              <a:buNone/>
            </a:pPr>
            <a:r>
              <a:rPr lang="en-US" sz="1100"/>
              <a:t>Klaxoon</a:t>
            </a:r>
            <a:endParaRPr sz="1100"/>
          </a:p>
          <a:p>
            <a:pPr indent="0" lvl="0" marL="0" marR="0" rtl="0" algn="l">
              <a:lnSpc>
                <a:spcPct val="100000"/>
              </a:lnSpc>
              <a:spcBef>
                <a:spcPts val="0"/>
              </a:spcBef>
              <a:spcAft>
                <a:spcPts val="0"/>
              </a:spcAft>
              <a:buClr>
                <a:schemeClr val="dk1"/>
              </a:buClr>
              <a:buSzPts val="1100"/>
              <a:buFont typeface="Calibri"/>
              <a:buNone/>
            </a:pPr>
            <a:r>
              <a:t/>
            </a:r>
            <a:endParaRPr sz="1100"/>
          </a:p>
        </p:txBody>
      </p:sp>
      <p:sp>
        <p:nvSpPr>
          <p:cNvPr id="1624" name="Google Shape;1624;g9a481194e0_0_3941:notes"/>
          <p:cNvSpPr txBox="1"/>
          <p:nvPr>
            <p:ph idx="12" type="sldNum"/>
          </p:nvPr>
        </p:nvSpPr>
        <p:spPr>
          <a:xfrm>
            <a:off x="3641824" y="8271632"/>
            <a:ext cx="2786100" cy="435300"/>
          </a:xfrm>
          <a:prstGeom prst="rect">
            <a:avLst/>
          </a:prstGeom>
          <a:noFill/>
          <a:ln>
            <a:noFill/>
          </a:ln>
        </p:spPr>
        <p:txBody>
          <a:bodyPr anchorCtr="0" anchor="b" bIns="43075" lIns="86175" spcFirstLastPara="1" rIns="86175" wrap="square" tIns="43075">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lang="en-US" sz="1100">
                <a:solidFill>
                  <a:schemeClr val="dk1"/>
                </a:solidFill>
                <a:latin typeface="Calibri"/>
                <a:ea typeface="Calibri"/>
                <a:cs typeface="Calibri"/>
                <a:sym typeface="Calibri"/>
              </a:rPr>
              <a:t>‹#›</a:t>
            </a:fld>
            <a:endParaRPr sz="1100">
              <a:solidFill>
                <a:schemeClr val="dk1"/>
              </a:solidFill>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9" name="Shape 1629"/>
        <p:cNvGrpSpPr/>
        <p:nvPr/>
      </p:nvGrpSpPr>
      <p:grpSpPr>
        <a:xfrm>
          <a:off x="0" y="0"/>
          <a:ext cx="0" cy="0"/>
          <a:chOff x="0" y="0"/>
          <a:chExt cx="0" cy="0"/>
        </a:xfrm>
      </p:grpSpPr>
      <p:sp>
        <p:nvSpPr>
          <p:cNvPr id="1630" name="Google Shape;1630;g85c3610675_0_76: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Becky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631" name="Google Shape;1631;g85c3610675_0_76: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6" name="Shape 1636"/>
        <p:cNvGrpSpPr/>
        <p:nvPr/>
      </p:nvGrpSpPr>
      <p:grpSpPr>
        <a:xfrm>
          <a:off x="0" y="0"/>
          <a:ext cx="0" cy="0"/>
          <a:chOff x="0" y="0"/>
          <a:chExt cx="0" cy="0"/>
        </a:xfrm>
      </p:grpSpPr>
      <p:sp>
        <p:nvSpPr>
          <p:cNvPr id="1637" name="Google Shape;1637;g9a481194e0_0_40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rPr lang="en-US" sz="1200"/>
              <a:t>Becky</a:t>
            </a:r>
            <a:endParaRPr b="0" i="0" sz="1200" u="none" cap="none" strike="noStrike">
              <a:solidFill>
                <a:schemeClr val="dk1"/>
              </a:solidFill>
              <a:latin typeface="Calibri"/>
              <a:ea typeface="Calibri"/>
              <a:cs typeface="Calibri"/>
              <a:sym typeface="Calibri"/>
            </a:endParaRPr>
          </a:p>
        </p:txBody>
      </p:sp>
      <p:sp>
        <p:nvSpPr>
          <p:cNvPr id="1638" name="Google Shape;1638;g9a481194e0_0_40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6" name="Shape 1646"/>
        <p:cNvGrpSpPr/>
        <p:nvPr/>
      </p:nvGrpSpPr>
      <p:grpSpPr>
        <a:xfrm>
          <a:off x="0" y="0"/>
          <a:ext cx="0" cy="0"/>
          <a:chOff x="0" y="0"/>
          <a:chExt cx="0" cy="0"/>
        </a:xfrm>
      </p:grpSpPr>
      <p:sp>
        <p:nvSpPr>
          <p:cNvPr id="1647" name="Google Shape;1647;g9a481194e0_0_40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g9a481194e0_0_40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2" name="Shape 1652"/>
        <p:cNvGrpSpPr/>
        <p:nvPr/>
      </p:nvGrpSpPr>
      <p:grpSpPr>
        <a:xfrm>
          <a:off x="0" y="0"/>
          <a:ext cx="0" cy="0"/>
          <a:chOff x="0" y="0"/>
          <a:chExt cx="0" cy="0"/>
        </a:xfrm>
      </p:grpSpPr>
      <p:sp>
        <p:nvSpPr>
          <p:cNvPr id="1653" name="Google Shape;1653;g9a481194e0_0_397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Becky</a:t>
            </a:r>
            <a:endParaRPr/>
          </a:p>
        </p:txBody>
      </p:sp>
      <p:sp>
        <p:nvSpPr>
          <p:cNvPr id="1654" name="Google Shape;1654;g9a481194e0_0_3979: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9" name="Shape 1659"/>
        <p:cNvGrpSpPr/>
        <p:nvPr/>
      </p:nvGrpSpPr>
      <p:grpSpPr>
        <a:xfrm>
          <a:off x="0" y="0"/>
          <a:ext cx="0" cy="0"/>
          <a:chOff x="0" y="0"/>
          <a:chExt cx="0" cy="0"/>
        </a:xfrm>
      </p:grpSpPr>
      <p:sp>
        <p:nvSpPr>
          <p:cNvPr id="1660" name="Google Shape;1660;g9a481194e0_0_39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1" name="Google Shape;1661;g9a481194e0_0_39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300"/>
              <a:buFont typeface="Arial"/>
              <a:buNone/>
            </a:pPr>
            <a:r>
              <a:rPr lang="en-US"/>
              <a:t>before we talk about us, let’s talk about you. Let’s get to know who is in the room a little better. </a:t>
            </a:r>
            <a:endParaRPr/>
          </a:p>
          <a:p>
            <a:pPr indent="0" lvl="0" marL="0" marR="0" rtl="0" algn="l">
              <a:spcBef>
                <a:spcPts val="0"/>
              </a:spcBef>
              <a:spcAft>
                <a:spcPts val="0"/>
              </a:spcAft>
              <a:buClr>
                <a:schemeClr val="dk1"/>
              </a:buClr>
              <a:buSzPts val="300"/>
              <a:buFont typeface="Arial"/>
              <a:buNone/>
            </a:pPr>
            <a:r>
              <a:t/>
            </a:r>
            <a:endParaRPr/>
          </a:p>
        </p:txBody>
      </p:sp>
      <p:sp>
        <p:nvSpPr>
          <p:cNvPr id="1662" name="Google Shape;1662;g9a481194e0_0_3985: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
              <a:buFont typeface="Calibri"/>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g9a481194e0_0_92: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944" name="Google Shape;944;g9a481194e0_0_92: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9" name="Shape 1669"/>
        <p:cNvGrpSpPr/>
        <p:nvPr/>
      </p:nvGrpSpPr>
      <p:grpSpPr>
        <a:xfrm>
          <a:off x="0" y="0"/>
          <a:ext cx="0" cy="0"/>
          <a:chOff x="0" y="0"/>
          <a:chExt cx="0" cy="0"/>
        </a:xfrm>
      </p:grpSpPr>
      <p:sp>
        <p:nvSpPr>
          <p:cNvPr id="1670" name="Google Shape;1670;g99c005c197_0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1" name="Google Shape;1671;g99c005c197_0_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1672" name="Google Shape;1672;g99c005c197_0_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8" name="Shape 1678"/>
        <p:cNvGrpSpPr/>
        <p:nvPr/>
      </p:nvGrpSpPr>
      <p:grpSpPr>
        <a:xfrm>
          <a:off x="0" y="0"/>
          <a:ext cx="0" cy="0"/>
          <a:chOff x="0" y="0"/>
          <a:chExt cx="0" cy="0"/>
        </a:xfrm>
      </p:grpSpPr>
      <p:sp>
        <p:nvSpPr>
          <p:cNvPr id="1679" name="Google Shape;1679;g99c005c197_0_1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0" name="Google Shape;1680;g99c005c197_0_1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1681" name="Google Shape;1681;g99c005c197_0_1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7" name="Shape 1687"/>
        <p:cNvGrpSpPr/>
        <p:nvPr/>
      </p:nvGrpSpPr>
      <p:grpSpPr>
        <a:xfrm>
          <a:off x="0" y="0"/>
          <a:ext cx="0" cy="0"/>
          <a:chOff x="0" y="0"/>
          <a:chExt cx="0" cy="0"/>
        </a:xfrm>
      </p:grpSpPr>
      <p:sp>
        <p:nvSpPr>
          <p:cNvPr id="1688" name="Google Shape;1688;g9a481194e0_0_39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9" name="Google Shape;1689;g9a481194e0_0_39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300"/>
              <a:buFont typeface="Arial"/>
              <a:buNone/>
            </a:pPr>
            <a:r>
              <a:rPr lang="en-US"/>
              <a:t>before we talk about us, let’s talk about you. Let’s get to know who is in the room a little better. </a:t>
            </a:r>
            <a:endParaRPr/>
          </a:p>
          <a:p>
            <a:pPr indent="0" lvl="0" marL="0" marR="0" rtl="0" algn="l">
              <a:spcBef>
                <a:spcPts val="0"/>
              </a:spcBef>
              <a:spcAft>
                <a:spcPts val="0"/>
              </a:spcAft>
              <a:buClr>
                <a:schemeClr val="dk1"/>
              </a:buClr>
              <a:buSzPts val="300"/>
              <a:buFont typeface="Arial"/>
              <a:buNone/>
            </a:pPr>
            <a:r>
              <a:t/>
            </a:r>
            <a:endParaRPr/>
          </a:p>
        </p:txBody>
      </p:sp>
      <p:sp>
        <p:nvSpPr>
          <p:cNvPr id="1690" name="Google Shape;1690;g9a481194e0_0_3995: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
              <a:buFont typeface="Calibri"/>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5" name="Shape 1695"/>
        <p:cNvGrpSpPr/>
        <p:nvPr/>
      </p:nvGrpSpPr>
      <p:grpSpPr>
        <a:xfrm>
          <a:off x="0" y="0"/>
          <a:ext cx="0" cy="0"/>
          <a:chOff x="0" y="0"/>
          <a:chExt cx="0" cy="0"/>
        </a:xfrm>
      </p:grpSpPr>
      <p:sp>
        <p:nvSpPr>
          <p:cNvPr id="1696" name="Google Shape;1696;g9a481194e0_0_40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g9a481194e0_0_40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1" name="Shape 1701"/>
        <p:cNvGrpSpPr/>
        <p:nvPr/>
      </p:nvGrpSpPr>
      <p:grpSpPr>
        <a:xfrm>
          <a:off x="0" y="0"/>
          <a:ext cx="0" cy="0"/>
          <a:chOff x="0" y="0"/>
          <a:chExt cx="0" cy="0"/>
        </a:xfrm>
      </p:grpSpPr>
      <p:sp>
        <p:nvSpPr>
          <p:cNvPr id="1702" name="Google Shape;1702;g9a481194e0_0_4003: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3" name="Google Shape;1703;g9a481194e0_0_4003:notes"/>
          <p:cNvSpPr txBox="1"/>
          <p:nvPr>
            <p:ph idx="1" type="body"/>
          </p:nvPr>
        </p:nvSpPr>
        <p:spPr>
          <a:xfrm>
            <a:off x="685800" y="4400549"/>
            <a:ext cx="5486400" cy="3600600"/>
          </a:xfrm>
          <a:prstGeom prst="rect">
            <a:avLst/>
          </a:prstGeom>
          <a:noFill/>
          <a:ln>
            <a:noFill/>
          </a:ln>
        </p:spPr>
        <p:txBody>
          <a:bodyPr anchorCtr="0" anchor="t" bIns="45550" lIns="91100" spcFirstLastPara="1" rIns="91100" wrap="square" tIns="45550">
            <a:noAutofit/>
          </a:bodyPr>
          <a:lstStyle/>
          <a:p>
            <a:pPr indent="0" lvl="0" marL="0" marR="0" rtl="0" algn="l">
              <a:spcBef>
                <a:spcPts val="0"/>
              </a:spcBef>
              <a:spcAft>
                <a:spcPts val="0"/>
              </a:spcAft>
              <a:buClr>
                <a:schemeClr val="dk1"/>
              </a:buClr>
              <a:buFont typeface="Calibri"/>
              <a:buNone/>
            </a:pPr>
            <a:r>
              <a:rPr b="0" i="0" lang="en-US" sz="1100" u="none" cap="none" strike="noStrike">
                <a:solidFill>
                  <a:schemeClr val="dk1"/>
                </a:solidFill>
                <a:latin typeface="Calibri"/>
                <a:ea typeface="Calibri"/>
                <a:cs typeface="Calibri"/>
                <a:sym typeface="Calibri"/>
              </a:rPr>
              <a:t>Becky</a:t>
            </a:r>
            <a:endParaRPr/>
          </a:p>
        </p:txBody>
      </p:sp>
      <p:sp>
        <p:nvSpPr>
          <p:cNvPr id="1704" name="Google Shape;1704;g9a481194e0_0_4003: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marR="0" rtl="0" algn="r">
              <a:lnSpc>
                <a:spcPct val="100000"/>
              </a:lnSpc>
              <a:spcBef>
                <a:spcPts val="0"/>
              </a:spcBef>
              <a:spcAft>
                <a:spcPts val="0"/>
              </a:spcAft>
              <a:buClr>
                <a:schemeClr val="dk1"/>
              </a:buClr>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8" name="Shape 1708"/>
        <p:cNvGrpSpPr/>
        <p:nvPr/>
      </p:nvGrpSpPr>
      <p:grpSpPr>
        <a:xfrm>
          <a:off x="0" y="0"/>
          <a:ext cx="0" cy="0"/>
          <a:chOff x="0" y="0"/>
          <a:chExt cx="0" cy="0"/>
        </a:xfrm>
      </p:grpSpPr>
      <p:sp>
        <p:nvSpPr>
          <p:cNvPr id="1709" name="Google Shape;1709;g87b385f4f7_0_14: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0" name="Google Shape;1710;g87b385f4f7_0_14:notes"/>
          <p:cNvSpPr txBox="1"/>
          <p:nvPr>
            <p:ph idx="1" type="body"/>
          </p:nvPr>
        </p:nvSpPr>
        <p:spPr>
          <a:xfrm>
            <a:off x="685800" y="4400549"/>
            <a:ext cx="5486400" cy="3600600"/>
          </a:xfrm>
          <a:prstGeom prst="rect">
            <a:avLst/>
          </a:prstGeom>
          <a:noFill/>
          <a:ln>
            <a:noFill/>
          </a:ln>
        </p:spPr>
        <p:txBody>
          <a:bodyPr anchorCtr="0" anchor="t" bIns="45550" lIns="91100" spcFirstLastPara="1" rIns="91100" wrap="square" tIns="45550">
            <a:noAutofit/>
          </a:bodyPr>
          <a:lstStyle/>
          <a:p>
            <a:pPr indent="0" lvl="0" marL="0" marR="0" rtl="0" algn="l">
              <a:spcBef>
                <a:spcPts val="0"/>
              </a:spcBef>
              <a:spcAft>
                <a:spcPts val="0"/>
              </a:spcAft>
              <a:buClr>
                <a:schemeClr val="dk1"/>
              </a:buClr>
              <a:buFont typeface="Calibri"/>
              <a:buNone/>
            </a:pPr>
            <a:r>
              <a:rPr b="0" i="0" lang="en-US" sz="1100" u="none" cap="none" strike="noStrike">
                <a:solidFill>
                  <a:schemeClr val="dk1"/>
                </a:solidFill>
                <a:latin typeface="Calibri"/>
                <a:ea typeface="Calibri"/>
                <a:cs typeface="Calibri"/>
                <a:sym typeface="Calibri"/>
              </a:rPr>
              <a:t>Becky</a:t>
            </a:r>
            <a:endParaRPr/>
          </a:p>
        </p:txBody>
      </p:sp>
      <p:sp>
        <p:nvSpPr>
          <p:cNvPr id="1711" name="Google Shape;1711;g87b385f4f7_0_14: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marR="0" rtl="0" algn="r">
              <a:lnSpc>
                <a:spcPct val="100000"/>
              </a:lnSpc>
              <a:spcBef>
                <a:spcPts val="0"/>
              </a:spcBef>
              <a:spcAft>
                <a:spcPts val="0"/>
              </a:spcAft>
              <a:buClr>
                <a:schemeClr val="dk1"/>
              </a:buClr>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4" name="Shape 1714"/>
        <p:cNvGrpSpPr/>
        <p:nvPr/>
      </p:nvGrpSpPr>
      <p:grpSpPr>
        <a:xfrm>
          <a:off x="0" y="0"/>
          <a:ext cx="0" cy="0"/>
          <a:chOff x="0" y="0"/>
          <a:chExt cx="0" cy="0"/>
        </a:xfrm>
      </p:grpSpPr>
      <p:sp>
        <p:nvSpPr>
          <p:cNvPr id="1715" name="Google Shape;1715;g87b385f4f7_0_20: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6" name="Google Shape;1716;g87b385f4f7_0_20:notes"/>
          <p:cNvSpPr txBox="1"/>
          <p:nvPr>
            <p:ph idx="1" type="body"/>
          </p:nvPr>
        </p:nvSpPr>
        <p:spPr>
          <a:xfrm>
            <a:off x="685800" y="4400549"/>
            <a:ext cx="5486400" cy="3600600"/>
          </a:xfrm>
          <a:prstGeom prst="rect">
            <a:avLst/>
          </a:prstGeom>
          <a:noFill/>
          <a:ln>
            <a:noFill/>
          </a:ln>
        </p:spPr>
        <p:txBody>
          <a:bodyPr anchorCtr="0" anchor="t" bIns="45550" lIns="91100" spcFirstLastPara="1" rIns="91100" wrap="square" tIns="45550">
            <a:noAutofit/>
          </a:bodyPr>
          <a:lstStyle/>
          <a:p>
            <a:pPr indent="0" lvl="0" marL="0" marR="0" rtl="0" algn="l">
              <a:spcBef>
                <a:spcPts val="0"/>
              </a:spcBef>
              <a:spcAft>
                <a:spcPts val="0"/>
              </a:spcAft>
              <a:buClr>
                <a:schemeClr val="dk1"/>
              </a:buClr>
              <a:buFont typeface="Calibri"/>
              <a:buNone/>
            </a:pPr>
            <a:r>
              <a:rPr b="0" i="0" lang="en-US" sz="1100" u="none" cap="none" strike="noStrike">
                <a:solidFill>
                  <a:schemeClr val="dk1"/>
                </a:solidFill>
                <a:latin typeface="Calibri"/>
                <a:ea typeface="Calibri"/>
                <a:cs typeface="Calibri"/>
                <a:sym typeface="Calibri"/>
              </a:rPr>
              <a:t>Becky</a:t>
            </a:r>
            <a:endParaRPr/>
          </a:p>
        </p:txBody>
      </p:sp>
      <p:sp>
        <p:nvSpPr>
          <p:cNvPr id="1717" name="Google Shape;1717;g87b385f4f7_0_20: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marR="0" rtl="0" algn="r">
              <a:lnSpc>
                <a:spcPct val="100000"/>
              </a:lnSpc>
              <a:spcBef>
                <a:spcPts val="0"/>
              </a:spcBef>
              <a:spcAft>
                <a:spcPts val="0"/>
              </a:spcAft>
              <a:buClr>
                <a:schemeClr val="dk1"/>
              </a:buClr>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0" name="Shape 1720"/>
        <p:cNvGrpSpPr/>
        <p:nvPr/>
      </p:nvGrpSpPr>
      <p:grpSpPr>
        <a:xfrm>
          <a:off x="0" y="0"/>
          <a:ext cx="0" cy="0"/>
          <a:chOff x="0" y="0"/>
          <a:chExt cx="0" cy="0"/>
        </a:xfrm>
      </p:grpSpPr>
      <p:sp>
        <p:nvSpPr>
          <p:cNvPr id="1721" name="Google Shape;1721;g87b385f4f7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2" name="Google Shape;1722;g87b385f4f7_0_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Seeks someone/something to blame</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723" name="Google Shape;1723;g87b385f4f7_0_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8" name="Shape 1728"/>
        <p:cNvGrpSpPr/>
        <p:nvPr/>
      </p:nvGrpSpPr>
      <p:grpSpPr>
        <a:xfrm>
          <a:off x="0" y="0"/>
          <a:ext cx="0" cy="0"/>
          <a:chOff x="0" y="0"/>
          <a:chExt cx="0" cy="0"/>
        </a:xfrm>
      </p:grpSpPr>
      <p:sp>
        <p:nvSpPr>
          <p:cNvPr id="1729" name="Google Shape;1729;g87b385f4f7_0_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0" name="Google Shape;1730;g87b385f4f7_0_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Seeks someone/something to blame</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731" name="Google Shape;1731;g87b385f4f7_0_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6" name="Shape 1736"/>
        <p:cNvGrpSpPr/>
        <p:nvPr/>
      </p:nvGrpSpPr>
      <p:grpSpPr>
        <a:xfrm>
          <a:off x="0" y="0"/>
          <a:ext cx="0" cy="0"/>
          <a:chOff x="0" y="0"/>
          <a:chExt cx="0" cy="0"/>
        </a:xfrm>
      </p:grpSpPr>
      <p:sp>
        <p:nvSpPr>
          <p:cNvPr id="1737" name="Google Shape;1737;g87b385f4f7_0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8" name="Google Shape;1738;g87b385f4f7_0_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Seeks someone/something to blame</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739" name="Google Shape;1739;g87b385f4f7_0_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g9a481194e0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g9a481194e0_0_1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4" name="Shape 1744"/>
        <p:cNvGrpSpPr/>
        <p:nvPr/>
      </p:nvGrpSpPr>
      <p:grpSpPr>
        <a:xfrm>
          <a:off x="0" y="0"/>
          <a:ext cx="0" cy="0"/>
          <a:chOff x="0" y="0"/>
          <a:chExt cx="0" cy="0"/>
        </a:xfrm>
      </p:grpSpPr>
      <p:sp>
        <p:nvSpPr>
          <p:cNvPr id="1745" name="Google Shape;1745;g7c0543429a_0_11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6" name="Google Shape;1746;g7c0543429a_0_110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I wasn’t ok with my boss feeling scared. It made me feel too scared so I wasted a lot of energy trying to prevent that or shut it down. </a:t>
            </a:r>
            <a:endParaRPr/>
          </a:p>
        </p:txBody>
      </p:sp>
      <p:sp>
        <p:nvSpPr>
          <p:cNvPr id="1747" name="Google Shape;1747;g7c0543429a_0_1103: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2" name="Shape 1752"/>
        <p:cNvGrpSpPr/>
        <p:nvPr/>
      </p:nvGrpSpPr>
      <p:grpSpPr>
        <a:xfrm>
          <a:off x="0" y="0"/>
          <a:ext cx="0" cy="0"/>
          <a:chOff x="0" y="0"/>
          <a:chExt cx="0" cy="0"/>
        </a:xfrm>
      </p:grpSpPr>
      <p:sp>
        <p:nvSpPr>
          <p:cNvPr id="1753" name="Google Shape;1753;g9a481194e0_0_40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g9a481194e0_0_40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8" name="Shape 1758"/>
        <p:cNvGrpSpPr/>
        <p:nvPr/>
      </p:nvGrpSpPr>
      <p:grpSpPr>
        <a:xfrm>
          <a:off x="0" y="0"/>
          <a:ext cx="0" cy="0"/>
          <a:chOff x="0" y="0"/>
          <a:chExt cx="0" cy="0"/>
        </a:xfrm>
      </p:grpSpPr>
      <p:sp>
        <p:nvSpPr>
          <p:cNvPr id="1759" name="Google Shape;1759;g9a481194e0_0_4514: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0" name="Google Shape;1760;g9a481194e0_0_4514:notes"/>
          <p:cNvSpPr txBox="1"/>
          <p:nvPr>
            <p:ph idx="1" type="body"/>
          </p:nvPr>
        </p:nvSpPr>
        <p:spPr>
          <a:xfrm>
            <a:off x="685800" y="4400549"/>
            <a:ext cx="5486400" cy="3600600"/>
          </a:xfrm>
          <a:prstGeom prst="rect">
            <a:avLst/>
          </a:prstGeom>
          <a:noFill/>
          <a:ln>
            <a:noFill/>
          </a:ln>
        </p:spPr>
        <p:txBody>
          <a:bodyPr anchorCtr="0" anchor="t" bIns="45550" lIns="91100" spcFirstLastPara="1" rIns="91100" wrap="square" tIns="45550">
            <a:noAutofit/>
          </a:bodyPr>
          <a:lstStyle/>
          <a:p>
            <a:pPr indent="0" lvl="0" marL="0" marR="0" rtl="0" algn="l">
              <a:spcBef>
                <a:spcPts val="0"/>
              </a:spcBef>
              <a:spcAft>
                <a:spcPts val="0"/>
              </a:spcAft>
              <a:buClr>
                <a:schemeClr val="dk1"/>
              </a:buClr>
              <a:buFont typeface="Calibri"/>
              <a:buNone/>
            </a:pPr>
            <a:r>
              <a:rPr b="0" i="0" lang="en-US" sz="1100" u="none" cap="none" strike="noStrike">
                <a:solidFill>
                  <a:schemeClr val="dk1"/>
                </a:solidFill>
                <a:latin typeface="Calibri"/>
                <a:ea typeface="Calibri"/>
                <a:cs typeface="Calibri"/>
                <a:sym typeface="Calibri"/>
              </a:rPr>
              <a:t>Becky</a:t>
            </a:r>
            <a:endParaRPr/>
          </a:p>
        </p:txBody>
      </p:sp>
      <p:sp>
        <p:nvSpPr>
          <p:cNvPr id="1761" name="Google Shape;1761;g9a481194e0_0_4514: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marR="0" rtl="0" algn="r">
              <a:lnSpc>
                <a:spcPct val="100000"/>
              </a:lnSpc>
              <a:spcBef>
                <a:spcPts val="0"/>
              </a:spcBef>
              <a:spcAft>
                <a:spcPts val="0"/>
              </a:spcAft>
              <a:buClr>
                <a:schemeClr val="dk1"/>
              </a:buClr>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5" name="Shape 1765"/>
        <p:cNvGrpSpPr/>
        <p:nvPr/>
      </p:nvGrpSpPr>
      <p:grpSpPr>
        <a:xfrm>
          <a:off x="0" y="0"/>
          <a:ext cx="0" cy="0"/>
          <a:chOff x="0" y="0"/>
          <a:chExt cx="0" cy="0"/>
        </a:xfrm>
      </p:grpSpPr>
      <p:sp>
        <p:nvSpPr>
          <p:cNvPr id="1766" name="Google Shape;1766;g9a481194e0_0_40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300"/>
              <a:buFont typeface="Calibri"/>
              <a:buNone/>
            </a:pPr>
            <a:r>
              <a:rPr lang="en-US" sz="1200"/>
              <a:t>Becky</a:t>
            </a:r>
            <a:endParaRPr b="0" i="0" sz="1200" u="none" cap="none" strike="noStrike">
              <a:solidFill>
                <a:schemeClr val="dk1"/>
              </a:solidFill>
              <a:latin typeface="Calibri"/>
              <a:ea typeface="Calibri"/>
              <a:cs typeface="Calibri"/>
              <a:sym typeface="Calibri"/>
            </a:endParaRPr>
          </a:p>
        </p:txBody>
      </p:sp>
      <p:sp>
        <p:nvSpPr>
          <p:cNvPr id="1767" name="Google Shape;1767;g9a481194e0_0_40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2" name="Shape 1772"/>
        <p:cNvGrpSpPr/>
        <p:nvPr/>
      </p:nvGrpSpPr>
      <p:grpSpPr>
        <a:xfrm>
          <a:off x="0" y="0"/>
          <a:ext cx="0" cy="0"/>
          <a:chOff x="0" y="0"/>
          <a:chExt cx="0" cy="0"/>
        </a:xfrm>
      </p:grpSpPr>
      <p:sp>
        <p:nvSpPr>
          <p:cNvPr id="1773" name="Google Shape;1773;g9a481194e0_0_40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300"/>
              <a:buFont typeface="Calibri"/>
              <a:buNone/>
            </a:pPr>
            <a:r>
              <a:rPr lang="en-US" sz="1200"/>
              <a:t>Becky</a:t>
            </a:r>
            <a:endParaRPr b="0" i="0" sz="1200" u="none" cap="none" strike="noStrike">
              <a:solidFill>
                <a:schemeClr val="dk1"/>
              </a:solidFill>
              <a:latin typeface="Calibri"/>
              <a:ea typeface="Calibri"/>
              <a:cs typeface="Calibri"/>
              <a:sym typeface="Calibri"/>
            </a:endParaRPr>
          </a:p>
        </p:txBody>
      </p:sp>
      <p:sp>
        <p:nvSpPr>
          <p:cNvPr id="1774" name="Google Shape;1774;g9a481194e0_0_40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9" name="Shape 1779"/>
        <p:cNvGrpSpPr/>
        <p:nvPr/>
      </p:nvGrpSpPr>
      <p:grpSpPr>
        <a:xfrm>
          <a:off x="0" y="0"/>
          <a:ext cx="0" cy="0"/>
          <a:chOff x="0" y="0"/>
          <a:chExt cx="0" cy="0"/>
        </a:xfrm>
      </p:grpSpPr>
      <p:sp>
        <p:nvSpPr>
          <p:cNvPr id="1780" name="Google Shape;1780;g9a481194e0_0_40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300"/>
              <a:buFont typeface="Calibri"/>
              <a:buNone/>
            </a:pPr>
            <a:r>
              <a:rPr lang="en-US" sz="1200"/>
              <a:t>Becky</a:t>
            </a:r>
            <a:endParaRPr b="0" i="0" sz="1200" u="none" cap="none" strike="noStrike">
              <a:solidFill>
                <a:schemeClr val="dk1"/>
              </a:solidFill>
              <a:latin typeface="Calibri"/>
              <a:ea typeface="Calibri"/>
              <a:cs typeface="Calibri"/>
              <a:sym typeface="Calibri"/>
            </a:endParaRPr>
          </a:p>
        </p:txBody>
      </p:sp>
      <p:sp>
        <p:nvSpPr>
          <p:cNvPr id="1781" name="Google Shape;1781;g9a481194e0_0_40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6" name="Shape 1786"/>
        <p:cNvGrpSpPr/>
        <p:nvPr/>
      </p:nvGrpSpPr>
      <p:grpSpPr>
        <a:xfrm>
          <a:off x="0" y="0"/>
          <a:ext cx="0" cy="0"/>
          <a:chOff x="0" y="0"/>
          <a:chExt cx="0" cy="0"/>
        </a:xfrm>
      </p:grpSpPr>
      <p:sp>
        <p:nvSpPr>
          <p:cNvPr id="1787" name="Google Shape;1787;g9a481194e0_0_40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300"/>
              <a:buFont typeface="Calibri"/>
              <a:buNone/>
            </a:pPr>
            <a:r>
              <a:rPr lang="en-US" sz="1200"/>
              <a:t>Becky</a:t>
            </a:r>
            <a:endParaRPr b="0" i="0" sz="1200" u="none" cap="none" strike="noStrike">
              <a:solidFill>
                <a:schemeClr val="dk1"/>
              </a:solidFill>
              <a:latin typeface="Calibri"/>
              <a:ea typeface="Calibri"/>
              <a:cs typeface="Calibri"/>
              <a:sym typeface="Calibri"/>
            </a:endParaRPr>
          </a:p>
        </p:txBody>
      </p:sp>
      <p:sp>
        <p:nvSpPr>
          <p:cNvPr id="1788" name="Google Shape;1788;g9a481194e0_0_40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5" name="Shape 1795"/>
        <p:cNvGrpSpPr/>
        <p:nvPr/>
      </p:nvGrpSpPr>
      <p:grpSpPr>
        <a:xfrm>
          <a:off x="0" y="0"/>
          <a:ext cx="0" cy="0"/>
          <a:chOff x="0" y="0"/>
          <a:chExt cx="0" cy="0"/>
        </a:xfrm>
      </p:grpSpPr>
      <p:sp>
        <p:nvSpPr>
          <p:cNvPr id="1796" name="Google Shape;1796;g9a481194e0_0_40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300"/>
              <a:buFont typeface="Calibri"/>
              <a:buNone/>
            </a:pPr>
            <a:r>
              <a:rPr lang="en-US" sz="1200"/>
              <a:t>Becky</a:t>
            </a:r>
            <a:endParaRPr b="0" i="0" sz="1200" u="none" cap="none" strike="noStrike">
              <a:solidFill>
                <a:schemeClr val="dk1"/>
              </a:solidFill>
              <a:latin typeface="Calibri"/>
              <a:ea typeface="Calibri"/>
              <a:cs typeface="Calibri"/>
              <a:sym typeface="Calibri"/>
            </a:endParaRPr>
          </a:p>
        </p:txBody>
      </p:sp>
      <p:sp>
        <p:nvSpPr>
          <p:cNvPr id="1797" name="Google Shape;1797;g9a481194e0_0_40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4" name="Shape 1804"/>
        <p:cNvGrpSpPr/>
        <p:nvPr/>
      </p:nvGrpSpPr>
      <p:grpSpPr>
        <a:xfrm>
          <a:off x="0" y="0"/>
          <a:ext cx="0" cy="0"/>
          <a:chOff x="0" y="0"/>
          <a:chExt cx="0" cy="0"/>
        </a:xfrm>
      </p:grpSpPr>
      <p:sp>
        <p:nvSpPr>
          <p:cNvPr id="1805" name="Google Shape;1805;g9a481194e0_0_41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6" name="Google Shape;1806;g9a481194e0_0_410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300"/>
              <a:buNone/>
            </a:pPr>
            <a:r>
              <a:t/>
            </a:r>
            <a:endParaRPr b="0" i="0" sz="1200" u="none" cap="none" strike="noStrike">
              <a:solidFill>
                <a:schemeClr val="dk1"/>
              </a:solidFill>
              <a:latin typeface="Calibri"/>
              <a:ea typeface="Calibri"/>
              <a:cs typeface="Calibri"/>
              <a:sym typeface="Calibri"/>
            </a:endParaRPr>
          </a:p>
        </p:txBody>
      </p:sp>
      <p:sp>
        <p:nvSpPr>
          <p:cNvPr id="1807" name="Google Shape;1807;g9a481194e0_0_4100:notes"/>
          <p:cNvSpPr txBox="1"/>
          <p:nvPr>
            <p:ph idx="12" type="sldNum"/>
          </p:nvPr>
        </p:nvSpPr>
        <p:spPr>
          <a:xfrm>
            <a:off x="3884613" y="8685214"/>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4" name="Shape 1814"/>
        <p:cNvGrpSpPr/>
        <p:nvPr/>
      </p:nvGrpSpPr>
      <p:grpSpPr>
        <a:xfrm>
          <a:off x="0" y="0"/>
          <a:ext cx="0" cy="0"/>
          <a:chOff x="0" y="0"/>
          <a:chExt cx="0" cy="0"/>
        </a:xfrm>
      </p:grpSpPr>
      <p:sp>
        <p:nvSpPr>
          <p:cNvPr id="1815" name="Google Shape;1815;g8c77bee1e5_0_2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6" name="Google Shape;1816;g8c77bee1e5_0_2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acknowledge privilege in even asking these questions. </a:t>
            </a:r>
            <a:endParaRPr b="0" i="0" sz="1200" u="none" cap="none" strike="noStrike">
              <a:solidFill>
                <a:schemeClr val="dk1"/>
              </a:solidFill>
              <a:latin typeface="Calibri"/>
              <a:ea typeface="Calibri"/>
              <a:cs typeface="Calibri"/>
              <a:sym typeface="Calibri"/>
            </a:endParaRPr>
          </a:p>
        </p:txBody>
      </p:sp>
      <p:sp>
        <p:nvSpPr>
          <p:cNvPr id="1817" name="Google Shape;1817;g8c77bee1e5_0_2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5.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chemeClr val="lt1"/>
        </a:solidFill>
      </p:bgPr>
    </p:bg>
    <p:spTree>
      <p:nvGrpSpPr>
        <p:cNvPr id="16" name="Shape 16"/>
        <p:cNvGrpSpPr/>
        <p:nvPr/>
      </p:nvGrpSpPr>
      <p:grpSpPr>
        <a:xfrm>
          <a:off x="0" y="0"/>
          <a:ext cx="0" cy="0"/>
          <a:chOff x="0" y="0"/>
          <a:chExt cx="0" cy="0"/>
        </a:xfrm>
      </p:grpSpPr>
      <p:sp>
        <p:nvSpPr>
          <p:cNvPr id="17" name="Google Shape;17;p2"/>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indent="0" lvl="0" marL="0" marR="0" rtl="0" algn="l">
              <a:lnSpc>
                <a:spcPct val="90000"/>
              </a:lnSpc>
              <a:spcBef>
                <a:spcPts val="0"/>
              </a:spcBef>
              <a:spcAft>
                <a:spcPts val="0"/>
              </a:spcAft>
              <a:buClr>
                <a:schemeClr val="dk1"/>
              </a:buClr>
              <a:buSzPts val="4400"/>
              <a:buFont typeface="Lato"/>
              <a:buNone/>
              <a:defRPr b="1" i="0" sz="4400" u="none" cap="none" strike="noStrike">
                <a:solidFill>
                  <a:schemeClr val="dk1"/>
                </a:solidFill>
                <a:latin typeface="Lato"/>
                <a:ea typeface="Lato"/>
                <a:cs typeface="Lato"/>
                <a:sym typeface="Lato"/>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18" name="Google Shape;18;p2"/>
          <p:cNvSpPr txBox="1"/>
          <p:nvPr>
            <p:ph idx="1" type="body"/>
          </p:nvPr>
        </p:nvSpPr>
        <p:spPr>
          <a:xfrm>
            <a:off x="838200" y="1825625"/>
            <a:ext cx="10515600" cy="43512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 name="Google Shape;19;p2"/>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200"/>
              <a:buFont typeface="Lato"/>
              <a:buNone/>
              <a:defRPr b="0" i="0" sz="1200" u="none" cap="none" strike="noStrike">
                <a:solidFill>
                  <a:srgbClr val="888888"/>
                </a:solidFill>
                <a:latin typeface="Lato"/>
                <a:ea typeface="Lato"/>
                <a:cs typeface="Lato"/>
                <a:sym typeface="Lato"/>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0" name="Google Shape;20;p2"/>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200"/>
              <a:buFont typeface="Lato"/>
              <a:buNone/>
              <a:defRPr b="0" i="0" sz="1200" u="none" cap="none" strike="noStrike">
                <a:solidFill>
                  <a:srgbClr val="888888"/>
                </a:solidFill>
                <a:latin typeface="Lato"/>
                <a:ea typeface="Lato"/>
                <a:cs typeface="Lato"/>
                <a:sym typeface="Lato"/>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1" name="Google Shape;21;p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9" name="Shape 69"/>
        <p:cNvGrpSpPr/>
        <p:nvPr/>
      </p:nvGrpSpPr>
      <p:grpSpPr>
        <a:xfrm>
          <a:off x="0" y="0"/>
          <a:ext cx="0" cy="0"/>
          <a:chOff x="0" y="0"/>
          <a:chExt cx="0" cy="0"/>
        </a:xfrm>
      </p:grpSpPr>
      <p:sp>
        <p:nvSpPr>
          <p:cNvPr id="70" name="Google Shape;70;p11"/>
          <p:cNvSpPr txBox="1"/>
          <p:nvPr>
            <p:ph type="title"/>
          </p:nvPr>
        </p:nvSpPr>
        <p:spPr>
          <a:xfrm>
            <a:off x="839787" y="457200"/>
            <a:ext cx="3932100" cy="1600200"/>
          </a:xfrm>
          <a:prstGeom prst="rect">
            <a:avLst/>
          </a:prstGeom>
          <a:noFill/>
          <a:ln>
            <a:noFill/>
          </a:ln>
        </p:spPr>
        <p:txBody>
          <a:bodyPr anchorCtr="0" anchor="b" bIns="91425" lIns="91425" spcFirstLastPara="1" rIns="91425" wrap="square" tIns="91425">
            <a:noAutofit/>
          </a:bodyPr>
          <a:lstStyle>
            <a:lvl1pPr indent="0" lvl="0" marL="0" marR="0" rtl="0" algn="l">
              <a:lnSpc>
                <a:spcPct val="90000"/>
              </a:lnSpc>
              <a:spcBef>
                <a:spcPts val="0"/>
              </a:spcBef>
              <a:spcAft>
                <a:spcPts val="0"/>
              </a:spcAft>
              <a:buClr>
                <a:schemeClr val="dk1"/>
              </a:buClr>
              <a:buSzPts val="3200"/>
              <a:buFont typeface="Lato"/>
              <a:buNone/>
              <a:defRPr b="1" i="0" sz="3200" u="none" cap="none" strike="noStrike">
                <a:solidFill>
                  <a:schemeClr val="dk1"/>
                </a:solidFill>
                <a:latin typeface="Lato"/>
                <a:ea typeface="Lato"/>
                <a:cs typeface="Lato"/>
                <a:sym typeface="Lato"/>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71" name="Google Shape;71;p11"/>
          <p:cNvSpPr/>
          <p:nvPr>
            <p:ph idx="2" type="pic"/>
          </p:nvPr>
        </p:nvSpPr>
        <p:spPr>
          <a:xfrm>
            <a:off x="5183187" y="987425"/>
            <a:ext cx="6172200" cy="48735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indent="0" lvl="1" marL="457200"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indent="0" lvl="2"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indent="0" lvl="3"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indent="0" lvl="4" marL="18288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indent="0" lvl="5" marL="22860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2" name="Google Shape;72;p11"/>
          <p:cNvSpPr txBox="1"/>
          <p:nvPr>
            <p:ph idx="1" type="body"/>
          </p:nvPr>
        </p:nvSpPr>
        <p:spPr>
          <a:xfrm>
            <a:off x="839787" y="2057400"/>
            <a:ext cx="3932100" cy="3811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73" name="Google Shape;73;p11"/>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200"/>
              <a:buFont typeface="Lato"/>
              <a:buNone/>
              <a:defRPr b="0" i="0" sz="1200" u="none" cap="none" strike="noStrike">
                <a:solidFill>
                  <a:srgbClr val="888888"/>
                </a:solidFill>
                <a:latin typeface="Lato"/>
                <a:ea typeface="Lato"/>
                <a:cs typeface="Lato"/>
                <a:sym typeface="Lato"/>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74" name="Google Shape;74;p11"/>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200"/>
              <a:buFont typeface="Lato"/>
              <a:buNone/>
              <a:defRPr b="0" i="0" sz="1200" u="none" cap="none" strike="noStrike">
                <a:solidFill>
                  <a:srgbClr val="888888"/>
                </a:solidFill>
                <a:latin typeface="Lato"/>
                <a:ea typeface="Lato"/>
                <a:cs typeface="Lato"/>
                <a:sym typeface="Lato"/>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75" name="Google Shape;75;p1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able" type="tbl">
  <p:cSld name="TABLE">
    <p:spTree>
      <p:nvGrpSpPr>
        <p:cNvPr id="647" name="Shape 647"/>
        <p:cNvGrpSpPr/>
        <p:nvPr/>
      </p:nvGrpSpPr>
      <p:grpSpPr>
        <a:xfrm>
          <a:off x="0" y="0"/>
          <a:ext cx="0" cy="0"/>
          <a:chOff x="0" y="0"/>
          <a:chExt cx="0" cy="0"/>
        </a:xfrm>
      </p:grpSpPr>
      <p:sp>
        <p:nvSpPr>
          <p:cNvPr id="648" name="Google Shape;648;p108"/>
          <p:cNvSpPr txBox="1"/>
          <p:nvPr>
            <p:ph type="title"/>
          </p:nvPr>
        </p:nvSpPr>
        <p:spPr>
          <a:xfrm>
            <a:off x="914400" y="609600"/>
            <a:ext cx="10363200" cy="11430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1pPr>
            <a:lvl2pPr lvl="1" rtl="0" algn="l">
              <a:lnSpc>
                <a:spcPct val="90000"/>
              </a:lnSpc>
              <a:spcBef>
                <a:spcPts val="0"/>
              </a:spcBef>
              <a:spcAft>
                <a:spcPts val="0"/>
              </a:spcAft>
              <a:buSzPts val="1400"/>
              <a:buFont typeface="Arial"/>
              <a:buNone/>
              <a:defRPr sz="1800"/>
            </a:lvl2pPr>
            <a:lvl3pPr lvl="2" rtl="0" algn="l">
              <a:lnSpc>
                <a:spcPct val="90000"/>
              </a:lnSpc>
              <a:spcBef>
                <a:spcPts val="0"/>
              </a:spcBef>
              <a:spcAft>
                <a:spcPts val="0"/>
              </a:spcAft>
              <a:buSzPts val="1400"/>
              <a:buFont typeface="Arial"/>
              <a:buNone/>
              <a:defRPr sz="1800"/>
            </a:lvl3pPr>
            <a:lvl4pPr lvl="3" rtl="0" algn="l">
              <a:lnSpc>
                <a:spcPct val="90000"/>
              </a:lnSpc>
              <a:spcBef>
                <a:spcPts val="0"/>
              </a:spcBef>
              <a:spcAft>
                <a:spcPts val="0"/>
              </a:spcAft>
              <a:buSzPts val="1400"/>
              <a:buFont typeface="Arial"/>
              <a:buNone/>
              <a:defRPr sz="1800"/>
            </a:lvl4pPr>
            <a:lvl5pPr lvl="4" rtl="0" algn="l">
              <a:lnSpc>
                <a:spcPct val="90000"/>
              </a:lnSpc>
              <a:spcBef>
                <a:spcPts val="0"/>
              </a:spcBef>
              <a:spcAft>
                <a:spcPts val="0"/>
              </a:spcAft>
              <a:buSzPts val="1400"/>
              <a:buFont typeface="Arial"/>
              <a:buNone/>
              <a:defRPr sz="1800"/>
            </a:lvl5pPr>
            <a:lvl6pPr lvl="5" rtl="0" algn="l">
              <a:lnSpc>
                <a:spcPct val="90000"/>
              </a:lnSpc>
              <a:spcBef>
                <a:spcPts val="0"/>
              </a:spcBef>
              <a:spcAft>
                <a:spcPts val="0"/>
              </a:spcAft>
              <a:buSzPts val="1400"/>
              <a:buFont typeface="Arial"/>
              <a:buNone/>
              <a:defRPr sz="1800"/>
            </a:lvl6pPr>
            <a:lvl7pPr lvl="6" rtl="0" algn="l">
              <a:lnSpc>
                <a:spcPct val="90000"/>
              </a:lnSpc>
              <a:spcBef>
                <a:spcPts val="0"/>
              </a:spcBef>
              <a:spcAft>
                <a:spcPts val="0"/>
              </a:spcAft>
              <a:buSzPts val="1400"/>
              <a:buFont typeface="Arial"/>
              <a:buNone/>
              <a:defRPr sz="1800"/>
            </a:lvl7pPr>
            <a:lvl8pPr lvl="7" rtl="0" algn="l">
              <a:lnSpc>
                <a:spcPct val="90000"/>
              </a:lnSpc>
              <a:spcBef>
                <a:spcPts val="0"/>
              </a:spcBef>
              <a:spcAft>
                <a:spcPts val="0"/>
              </a:spcAft>
              <a:buSzPts val="1400"/>
              <a:buFont typeface="Arial"/>
              <a:buNone/>
              <a:defRPr sz="1800"/>
            </a:lvl8pPr>
            <a:lvl9pPr lvl="8" rtl="0" algn="l">
              <a:lnSpc>
                <a:spcPct val="90000"/>
              </a:lnSpc>
              <a:spcBef>
                <a:spcPts val="0"/>
              </a:spcBef>
              <a:spcAft>
                <a:spcPts val="0"/>
              </a:spcAft>
              <a:buSzPts val="1400"/>
              <a:buFont typeface="Arial"/>
              <a:buNone/>
              <a:defRPr sz="1800"/>
            </a:lvl9pPr>
          </a:lstStyle>
          <a:p/>
        </p:txBody>
      </p:sp>
      <p:sp>
        <p:nvSpPr>
          <p:cNvPr id="649" name="Google Shape;649;p108"/>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650" name="Google Shape;650;p108"/>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651" name="Google Shape;651;p108"/>
          <p:cNvSpPr txBox="1"/>
          <p:nvPr>
            <p:ph idx="12" type="sldNum"/>
          </p:nvPr>
        </p:nvSpPr>
        <p:spPr>
          <a:xfrm>
            <a:off x="8737600" y="6248400"/>
            <a:ext cx="2540100" cy="457200"/>
          </a:xfrm>
          <a:prstGeom prst="rect">
            <a:avLst/>
          </a:prstGeom>
          <a:noFill/>
          <a:ln>
            <a:noFill/>
          </a:ln>
        </p:spPr>
        <p:txBody>
          <a:bodyPr anchorCtr="0" anchor="ctr"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p:cSld name="Title Content">
    <p:spTree>
      <p:nvGrpSpPr>
        <p:cNvPr id="652" name="Shape 652"/>
        <p:cNvGrpSpPr/>
        <p:nvPr/>
      </p:nvGrpSpPr>
      <p:grpSpPr>
        <a:xfrm>
          <a:off x="0" y="0"/>
          <a:ext cx="0" cy="0"/>
          <a:chOff x="0" y="0"/>
          <a:chExt cx="0" cy="0"/>
        </a:xfrm>
      </p:grpSpPr>
      <p:sp>
        <p:nvSpPr>
          <p:cNvPr id="653" name="Google Shape;653;p109"/>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1pPr>
            <a:lvl2pPr lvl="1" rtl="0" algn="l">
              <a:lnSpc>
                <a:spcPct val="90000"/>
              </a:lnSpc>
              <a:spcBef>
                <a:spcPts val="0"/>
              </a:spcBef>
              <a:spcAft>
                <a:spcPts val="0"/>
              </a:spcAft>
              <a:buSzPts val="1400"/>
              <a:buFont typeface="Arial"/>
              <a:buNone/>
              <a:defRPr sz="1800"/>
            </a:lvl2pPr>
            <a:lvl3pPr lvl="2" rtl="0" algn="l">
              <a:lnSpc>
                <a:spcPct val="90000"/>
              </a:lnSpc>
              <a:spcBef>
                <a:spcPts val="0"/>
              </a:spcBef>
              <a:spcAft>
                <a:spcPts val="0"/>
              </a:spcAft>
              <a:buSzPts val="1400"/>
              <a:buFont typeface="Arial"/>
              <a:buNone/>
              <a:defRPr sz="1800"/>
            </a:lvl3pPr>
            <a:lvl4pPr lvl="3" rtl="0" algn="l">
              <a:lnSpc>
                <a:spcPct val="90000"/>
              </a:lnSpc>
              <a:spcBef>
                <a:spcPts val="0"/>
              </a:spcBef>
              <a:spcAft>
                <a:spcPts val="0"/>
              </a:spcAft>
              <a:buSzPts val="1400"/>
              <a:buFont typeface="Arial"/>
              <a:buNone/>
              <a:defRPr sz="1800"/>
            </a:lvl4pPr>
            <a:lvl5pPr lvl="4" rtl="0" algn="l">
              <a:lnSpc>
                <a:spcPct val="90000"/>
              </a:lnSpc>
              <a:spcBef>
                <a:spcPts val="0"/>
              </a:spcBef>
              <a:spcAft>
                <a:spcPts val="0"/>
              </a:spcAft>
              <a:buSzPts val="1400"/>
              <a:buFont typeface="Arial"/>
              <a:buNone/>
              <a:defRPr sz="1800"/>
            </a:lvl5pPr>
            <a:lvl6pPr lvl="5" rtl="0" algn="l">
              <a:lnSpc>
                <a:spcPct val="90000"/>
              </a:lnSpc>
              <a:spcBef>
                <a:spcPts val="0"/>
              </a:spcBef>
              <a:spcAft>
                <a:spcPts val="0"/>
              </a:spcAft>
              <a:buSzPts val="1400"/>
              <a:buFont typeface="Arial"/>
              <a:buNone/>
              <a:defRPr sz="1800"/>
            </a:lvl6pPr>
            <a:lvl7pPr lvl="6" rtl="0" algn="l">
              <a:lnSpc>
                <a:spcPct val="90000"/>
              </a:lnSpc>
              <a:spcBef>
                <a:spcPts val="0"/>
              </a:spcBef>
              <a:spcAft>
                <a:spcPts val="0"/>
              </a:spcAft>
              <a:buSzPts val="1400"/>
              <a:buFont typeface="Arial"/>
              <a:buNone/>
              <a:defRPr sz="1800"/>
            </a:lvl7pPr>
            <a:lvl8pPr lvl="7" rtl="0" algn="l">
              <a:lnSpc>
                <a:spcPct val="90000"/>
              </a:lnSpc>
              <a:spcBef>
                <a:spcPts val="0"/>
              </a:spcBef>
              <a:spcAft>
                <a:spcPts val="0"/>
              </a:spcAft>
              <a:buSzPts val="1400"/>
              <a:buFont typeface="Arial"/>
              <a:buNone/>
              <a:defRPr sz="1800"/>
            </a:lvl8pPr>
            <a:lvl9pPr lvl="8" rtl="0" algn="l">
              <a:lnSpc>
                <a:spcPct val="90000"/>
              </a:lnSpc>
              <a:spcBef>
                <a:spcPts val="0"/>
              </a:spcBef>
              <a:spcAft>
                <a:spcPts val="0"/>
              </a:spcAft>
              <a:buSzPts val="1400"/>
              <a:buFont typeface="Arial"/>
              <a:buNone/>
              <a:defRPr sz="1800"/>
            </a:lvl9pPr>
          </a:lstStyle>
          <a:p/>
        </p:txBody>
      </p:sp>
      <p:sp>
        <p:nvSpPr>
          <p:cNvPr id="654" name="Google Shape;654;p109"/>
          <p:cNvSpPr txBox="1"/>
          <p:nvPr>
            <p:ph idx="1" type="body"/>
          </p:nvPr>
        </p:nvSpPr>
        <p:spPr>
          <a:xfrm>
            <a:off x="609600" y="1447802"/>
            <a:ext cx="10972800" cy="44196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55" name="Google Shape;655;p109"/>
          <p:cNvSpPr txBox="1"/>
          <p:nvPr>
            <p:ph idx="12" type="sldNum"/>
          </p:nvPr>
        </p:nvSpPr>
        <p:spPr>
          <a:xfrm>
            <a:off x="10972800" y="320676"/>
            <a:ext cx="7365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7A9798"/>
              </a:buClr>
              <a:buSzPts val="900"/>
              <a:buFont typeface="Arial"/>
              <a:buNone/>
              <a:defRPr b="1" i="0" sz="900" u="none" cap="none" strike="noStrike">
                <a:solidFill>
                  <a:srgbClr val="7A9798"/>
                </a:solidFill>
                <a:latin typeface="Arial"/>
                <a:ea typeface="Arial"/>
                <a:cs typeface="Arial"/>
                <a:sym typeface="Arial"/>
              </a:defRPr>
            </a:lvl1pPr>
            <a:lvl2pPr indent="0" lvl="1" marL="0" marR="0" rtl="0" algn="r">
              <a:lnSpc>
                <a:spcPct val="100000"/>
              </a:lnSpc>
              <a:spcBef>
                <a:spcPts val="0"/>
              </a:spcBef>
              <a:spcAft>
                <a:spcPts val="0"/>
              </a:spcAft>
              <a:buClr>
                <a:srgbClr val="7A9798"/>
              </a:buClr>
              <a:buSzPts val="900"/>
              <a:buFont typeface="Arial"/>
              <a:buNone/>
              <a:defRPr b="1" i="0" sz="900" u="none" cap="none" strike="noStrike">
                <a:solidFill>
                  <a:srgbClr val="7A9798"/>
                </a:solidFill>
                <a:latin typeface="Arial"/>
                <a:ea typeface="Arial"/>
                <a:cs typeface="Arial"/>
                <a:sym typeface="Arial"/>
              </a:defRPr>
            </a:lvl2pPr>
            <a:lvl3pPr indent="0" lvl="2" marL="0" marR="0" rtl="0" algn="r">
              <a:lnSpc>
                <a:spcPct val="100000"/>
              </a:lnSpc>
              <a:spcBef>
                <a:spcPts val="0"/>
              </a:spcBef>
              <a:spcAft>
                <a:spcPts val="0"/>
              </a:spcAft>
              <a:buClr>
                <a:srgbClr val="7A9798"/>
              </a:buClr>
              <a:buSzPts val="900"/>
              <a:buFont typeface="Arial"/>
              <a:buNone/>
              <a:defRPr b="1" i="0" sz="900" u="none" cap="none" strike="noStrike">
                <a:solidFill>
                  <a:srgbClr val="7A9798"/>
                </a:solidFill>
                <a:latin typeface="Arial"/>
                <a:ea typeface="Arial"/>
                <a:cs typeface="Arial"/>
                <a:sym typeface="Arial"/>
              </a:defRPr>
            </a:lvl3pPr>
            <a:lvl4pPr indent="0" lvl="3" marL="0" marR="0" rtl="0" algn="r">
              <a:lnSpc>
                <a:spcPct val="100000"/>
              </a:lnSpc>
              <a:spcBef>
                <a:spcPts val="0"/>
              </a:spcBef>
              <a:spcAft>
                <a:spcPts val="0"/>
              </a:spcAft>
              <a:buClr>
                <a:srgbClr val="7A9798"/>
              </a:buClr>
              <a:buSzPts val="900"/>
              <a:buFont typeface="Arial"/>
              <a:buNone/>
              <a:defRPr b="1" i="0" sz="900" u="none" cap="none" strike="noStrike">
                <a:solidFill>
                  <a:srgbClr val="7A9798"/>
                </a:solidFill>
                <a:latin typeface="Arial"/>
                <a:ea typeface="Arial"/>
                <a:cs typeface="Arial"/>
                <a:sym typeface="Arial"/>
              </a:defRPr>
            </a:lvl4pPr>
            <a:lvl5pPr indent="0" lvl="4" marL="0" marR="0" rtl="0" algn="r">
              <a:lnSpc>
                <a:spcPct val="100000"/>
              </a:lnSpc>
              <a:spcBef>
                <a:spcPts val="0"/>
              </a:spcBef>
              <a:spcAft>
                <a:spcPts val="0"/>
              </a:spcAft>
              <a:buClr>
                <a:srgbClr val="7A9798"/>
              </a:buClr>
              <a:buSzPts val="900"/>
              <a:buFont typeface="Arial"/>
              <a:buNone/>
              <a:defRPr b="1" i="0" sz="900" u="none" cap="none" strike="noStrike">
                <a:solidFill>
                  <a:srgbClr val="7A9798"/>
                </a:solidFill>
                <a:latin typeface="Arial"/>
                <a:ea typeface="Arial"/>
                <a:cs typeface="Arial"/>
                <a:sym typeface="Arial"/>
              </a:defRPr>
            </a:lvl5pPr>
            <a:lvl6pPr indent="0" lvl="5" marL="0" marR="0" rtl="0" algn="r">
              <a:lnSpc>
                <a:spcPct val="100000"/>
              </a:lnSpc>
              <a:spcBef>
                <a:spcPts val="0"/>
              </a:spcBef>
              <a:spcAft>
                <a:spcPts val="0"/>
              </a:spcAft>
              <a:buClr>
                <a:srgbClr val="7A9798"/>
              </a:buClr>
              <a:buSzPts val="900"/>
              <a:buFont typeface="Arial"/>
              <a:buNone/>
              <a:defRPr b="1" i="0" sz="900" u="none" cap="none" strike="noStrike">
                <a:solidFill>
                  <a:srgbClr val="7A9798"/>
                </a:solidFill>
                <a:latin typeface="Arial"/>
                <a:ea typeface="Arial"/>
                <a:cs typeface="Arial"/>
                <a:sym typeface="Arial"/>
              </a:defRPr>
            </a:lvl6pPr>
            <a:lvl7pPr indent="0" lvl="6" marL="0" marR="0" rtl="0" algn="r">
              <a:lnSpc>
                <a:spcPct val="100000"/>
              </a:lnSpc>
              <a:spcBef>
                <a:spcPts val="0"/>
              </a:spcBef>
              <a:spcAft>
                <a:spcPts val="0"/>
              </a:spcAft>
              <a:buClr>
                <a:srgbClr val="7A9798"/>
              </a:buClr>
              <a:buSzPts val="900"/>
              <a:buFont typeface="Arial"/>
              <a:buNone/>
              <a:defRPr b="1" i="0" sz="900" u="none" cap="none" strike="noStrike">
                <a:solidFill>
                  <a:srgbClr val="7A9798"/>
                </a:solidFill>
                <a:latin typeface="Arial"/>
                <a:ea typeface="Arial"/>
                <a:cs typeface="Arial"/>
                <a:sym typeface="Arial"/>
              </a:defRPr>
            </a:lvl7pPr>
            <a:lvl8pPr indent="0" lvl="7" marL="0" marR="0" rtl="0" algn="r">
              <a:lnSpc>
                <a:spcPct val="100000"/>
              </a:lnSpc>
              <a:spcBef>
                <a:spcPts val="0"/>
              </a:spcBef>
              <a:spcAft>
                <a:spcPts val="0"/>
              </a:spcAft>
              <a:buClr>
                <a:srgbClr val="7A9798"/>
              </a:buClr>
              <a:buSzPts val="900"/>
              <a:buFont typeface="Arial"/>
              <a:buNone/>
              <a:defRPr b="1" i="0" sz="900" u="none" cap="none" strike="noStrike">
                <a:solidFill>
                  <a:srgbClr val="7A9798"/>
                </a:solidFill>
                <a:latin typeface="Arial"/>
                <a:ea typeface="Arial"/>
                <a:cs typeface="Arial"/>
                <a:sym typeface="Arial"/>
              </a:defRPr>
            </a:lvl8pPr>
            <a:lvl9pPr indent="0" lvl="8" marL="0" marR="0" rtl="0" algn="r">
              <a:lnSpc>
                <a:spcPct val="100000"/>
              </a:lnSpc>
              <a:spcBef>
                <a:spcPts val="0"/>
              </a:spcBef>
              <a:spcAft>
                <a:spcPts val="0"/>
              </a:spcAft>
              <a:buClr>
                <a:srgbClr val="7A9798"/>
              </a:buClr>
              <a:buSzPts val="900"/>
              <a:buFont typeface="Arial"/>
              <a:buNone/>
              <a:defRPr b="1" i="0" sz="900" u="none" cap="none" strike="noStrike">
                <a:solidFill>
                  <a:srgbClr val="7A979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63" name="Shape 663"/>
        <p:cNvGrpSpPr/>
        <p:nvPr/>
      </p:nvGrpSpPr>
      <p:grpSpPr>
        <a:xfrm>
          <a:off x="0" y="0"/>
          <a:ext cx="0" cy="0"/>
          <a:chOff x="0" y="0"/>
          <a:chExt cx="0" cy="0"/>
        </a:xfrm>
      </p:grpSpPr>
      <p:sp>
        <p:nvSpPr>
          <p:cNvPr id="664" name="Google Shape;664;p111"/>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1pPr>
            <a:lvl2pPr lvl="1"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2pPr>
            <a:lvl3pPr lvl="2"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3pPr>
            <a:lvl4pPr lvl="3"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4pPr>
            <a:lvl5pPr lvl="4"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5pPr>
            <a:lvl6pPr lvl="5"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6pPr>
            <a:lvl7pPr lvl="6"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7pPr>
            <a:lvl8pPr lvl="7"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8pPr>
            <a:lvl9pPr lvl="8"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9pPr>
          </a:lstStyle>
          <a:p/>
        </p:txBody>
      </p:sp>
      <p:sp>
        <p:nvSpPr>
          <p:cNvPr id="665" name="Google Shape;665;p111"/>
          <p:cNvSpPr txBox="1"/>
          <p:nvPr>
            <p:ph idx="1" type="body"/>
          </p:nvPr>
        </p:nvSpPr>
        <p:spPr>
          <a:xfrm>
            <a:off x="838200" y="1825625"/>
            <a:ext cx="10515600" cy="43512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66" name="Google Shape;666;p111"/>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SzPts val="1400"/>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67" name="Google Shape;667;p111"/>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SzPts val="1400"/>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68" name="Google Shape;668;p11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69" name="Shape 669"/>
        <p:cNvGrpSpPr/>
        <p:nvPr/>
      </p:nvGrpSpPr>
      <p:grpSpPr>
        <a:xfrm>
          <a:off x="0" y="0"/>
          <a:ext cx="0" cy="0"/>
          <a:chOff x="0" y="0"/>
          <a:chExt cx="0" cy="0"/>
        </a:xfrm>
      </p:grpSpPr>
      <p:sp>
        <p:nvSpPr>
          <p:cNvPr id="670" name="Google Shape;670;p112"/>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SzPts val="1400"/>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71" name="Google Shape;671;p112"/>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SzPts val="1400"/>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72" name="Google Shape;672;p11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73" name="Shape 673"/>
        <p:cNvGrpSpPr/>
        <p:nvPr/>
      </p:nvGrpSpPr>
      <p:grpSpPr>
        <a:xfrm>
          <a:off x="0" y="0"/>
          <a:ext cx="0" cy="0"/>
          <a:chOff x="0" y="0"/>
          <a:chExt cx="0" cy="0"/>
        </a:xfrm>
      </p:grpSpPr>
      <p:sp>
        <p:nvSpPr>
          <p:cNvPr id="674" name="Google Shape;674;p113"/>
          <p:cNvSpPr txBox="1"/>
          <p:nvPr>
            <p:ph type="ctrTitle"/>
          </p:nvPr>
        </p:nvSpPr>
        <p:spPr>
          <a:xfrm>
            <a:off x="1524000" y="1122363"/>
            <a:ext cx="9144000" cy="2387700"/>
          </a:xfrm>
          <a:prstGeom prst="rect">
            <a:avLst/>
          </a:prstGeom>
          <a:noFill/>
          <a:ln>
            <a:noFill/>
          </a:ln>
        </p:spPr>
        <p:txBody>
          <a:bodyPr anchorCtr="0" anchor="b" bIns="91425" lIns="91425" spcFirstLastPara="1" rIns="91425" wrap="square" tIns="91425">
            <a:noAutofit/>
          </a:bodyPr>
          <a:lstStyle>
            <a:lvl1pPr lvl="0" marR="0" rtl="0" algn="ctr">
              <a:lnSpc>
                <a:spcPct val="90000"/>
              </a:lnSpc>
              <a:spcBef>
                <a:spcPts val="0"/>
              </a:spcBef>
              <a:spcAft>
                <a:spcPts val="0"/>
              </a:spcAft>
              <a:buSzPts val="1400"/>
              <a:buNone/>
              <a:defRPr b="1" i="0" sz="6000" u="none" cap="none" strike="noStrike">
                <a:solidFill>
                  <a:schemeClr val="dk1"/>
                </a:solidFill>
                <a:latin typeface="Lato"/>
                <a:ea typeface="Lato"/>
                <a:cs typeface="Lato"/>
                <a:sym typeface="Lato"/>
              </a:defRPr>
            </a:lvl1pPr>
            <a:lvl2pPr lvl="1"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2pPr>
            <a:lvl3pPr lvl="2"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3pPr>
            <a:lvl4pPr lvl="3"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4pPr>
            <a:lvl5pPr lvl="4"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5pPr>
            <a:lvl6pPr lvl="5"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6pPr>
            <a:lvl7pPr lvl="6"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7pPr>
            <a:lvl8pPr lvl="7"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8pPr>
            <a:lvl9pPr lvl="8"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9pPr>
          </a:lstStyle>
          <a:p/>
        </p:txBody>
      </p:sp>
      <p:sp>
        <p:nvSpPr>
          <p:cNvPr id="675" name="Google Shape;675;p113"/>
          <p:cNvSpPr txBox="1"/>
          <p:nvPr>
            <p:ph idx="1" type="subTitle"/>
          </p:nvPr>
        </p:nvSpPr>
        <p:spPr>
          <a:xfrm>
            <a:off x="1524000" y="3602038"/>
            <a:ext cx="9144000" cy="1655700"/>
          </a:xfrm>
          <a:prstGeom prst="rect">
            <a:avLst/>
          </a:prstGeom>
          <a:noFill/>
          <a:ln>
            <a:noFill/>
          </a:ln>
        </p:spPr>
        <p:txBody>
          <a:bodyPr anchorCtr="0" anchor="t" bIns="91425" lIns="91425" spcFirstLastPara="1" rIns="91425" wrap="square" tIns="91425">
            <a:noAutofit/>
          </a:bodyPr>
          <a:lstStyle>
            <a:lvl1pPr lvl="0" marR="0" rtl="0" algn="ctr">
              <a:lnSpc>
                <a:spcPct val="90000"/>
              </a:lnSpc>
              <a:spcBef>
                <a:spcPts val="1000"/>
              </a:spcBef>
              <a:spcAft>
                <a:spcPts val="0"/>
              </a:spcAft>
              <a:buClr>
                <a:schemeClr val="dk1"/>
              </a:buClr>
              <a:buSzPts val="2800"/>
              <a:buFont typeface="Arial"/>
              <a:buNone/>
              <a:defRPr b="0" i="0" sz="2400" u="none" cap="none" strike="noStrike">
                <a:solidFill>
                  <a:schemeClr val="dk1"/>
                </a:solidFill>
                <a:latin typeface="Arial"/>
                <a:ea typeface="Arial"/>
                <a:cs typeface="Arial"/>
                <a:sym typeface="Arial"/>
              </a:defRPr>
            </a:lvl1pPr>
            <a:lvl2pPr lvl="1" marR="0" rtl="0" algn="ctr">
              <a:lnSpc>
                <a:spcPct val="90000"/>
              </a:lnSpc>
              <a:spcBef>
                <a:spcPts val="500"/>
              </a:spcBef>
              <a:spcAft>
                <a:spcPts val="0"/>
              </a:spcAft>
              <a:buClr>
                <a:schemeClr val="dk1"/>
              </a:buClr>
              <a:buSzPts val="2400"/>
              <a:buFont typeface="Arial"/>
              <a:buNone/>
              <a:defRPr b="0" i="0" sz="2000" u="none" cap="none" strike="noStrike">
                <a:solidFill>
                  <a:schemeClr val="dk1"/>
                </a:solidFill>
                <a:latin typeface="Arial"/>
                <a:ea typeface="Arial"/>
                <a:cs typeface="Arial"/>
                <a:sym typeface="Arial"/>
              </a:defRPr>
            </a:lvl2pPr>
            <a:lvl3pPr lvl="2" marR="0" rtl="0" algn="ctr">
              <a:lnSpc>
                <a:spcPct val="90000"/>
              </a:lnSpc>
              <a:spcBef>
                <a:spcPts val="500"/>
              </a:spcBef>
              <a:spcAft>
                <a:spcPts val="0"/>
              </a:spcAft>
              <a:buClr>
                <a:schemeClr val="dk1"/>
              </a:buClr>
              <a:buSzPts val="2000"/>
              <a:buFont typeface="Arial"/>
              <a:buNone/>
              <a:defRPr b="0" i="0" sz="1800" u="none" cap="none" strike="noStrike">
                <a:solidFill>
                  <a:schemeClr val="dk1"/>
                </a:solidFill>
                <a:latin typeface="Arial"/>
                <a:ea typeface="Arial"/>
                <a:cs typeface="Arial"/>
                <a:sym typeface="Arial"/>
              </a:defRPr>
            </a:lvl3pPr>
            <a:lvl4pPr lvl="3"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4pPr>
            <a:lvl5pPr lvl="4"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5pPr>
            <a:lvl6pPr lvl="5"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Calibri"/>
                <a:ea typeface="Calibri"/>
                <a:cs typeface="Calibri"/>
                <a:sym typeface="Calibri"/>
              </a:defRPr>
            </a:lvl9pPr>
          </a:lstStyle>
          <a:p/>
        </p:txBody>
      </p:sp>
      <p:sp>
        <p:nvSpPr>
          <p:cNvPr id="676" name="Google Shape;676;p113"/>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SzPts val="1400"/>
              <a:buNone/>
              <a:defRPr sz="1200">
                <a:solidFill>
                  <a:srgbClr val="888888"/>
                </a:solidFill>
                <a:latin typeface="Lato"/>
                <a:ea typeface="Lato"/>
                <a:cs typeface="Lato"/>
                <a:sym typeface="Lato"/>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77" name="Google Shape;677;p113"/>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SzPts val="1400"/>
              <a:buNone/>
              <a:defRPr sz="1200">
                <a:solidFill>
                  <a:srgbClr val="888888"/>
                </a:solidFill>
                <a:latin typeface="Lato"/>
                <a:ea typeface="Lato"/>
                <a:cs typeface="Lato"/>
                <a:sym typeface="Lato"/>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78" name="Google Shape;678;p11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79" name="Shape 679"/>
        <p:cNvGrpSpPr/>
        <p:nvPr/>
      </p:nvGrpSpPr>
      <p:grpSpPr>
        <a:xfrm>
          <a:off x="0" y="0"/>
          <a:ext cx="0" cy="0"/>
          <a:chOff x="0" y="0"/>
          <a:chExt cx="0" cy="0"/>
        </a:xfrm>
      </p:grpSpPr>
      <p:sp>
        <p:nvSpPr>
          <p:cNvPr id="680" name="Google Shape;680;p114"/>
          <p:cNvSpPr txBox="1"/>
          <p:nvPr>
            <p:ph type="title"/>
          </p:nvPr>
        </p:nvSpPr>
        <p:spPr>
          <a:xfrm>
            <a:off x="831850" y="1709738"/>
            <a:ext cx="10515600" cy="2852700"/>
          </a:xfrm>
          <a:prstGeom prst="rect">
            <a:avLst/>
          </a:prstGeom>
          <a:noFill/>
          <a:ln>
            <a:noFill/>
          </a:ln>
        </p:spPr>
        <p:txBody>
          <a:bodyPr anchorCtr="0" anchor="b" bIns="91425" lIns="91425" spcFirstLastPara="1" rIns="91425" wrap="square" tIns="91425">
            <a:noAutofit/>
          </a:bodyPr>
          <a:lstStyle>
            <a:lvl1pPr lvl="0" marR="0" rtl="0" algn="l">
              <a:lnSpc>
                <a:spcPct val="90000"/>
              </a:lnSpc>
              <a:spcBef>
                <a:spcPts val="0"/>
              </a:spcBef>
              <a:spcAft>
                <a:spcPts val="0"/>
              </a:spcAft>
              <a:buSzPts val="1400"/>
              <a:buNone/>
              <a:defRPr b="1" i="0" sz="6000" u="none" cap="none" strike="noStrike">
                <a:solidFill>
                  <a:schemeClr val="dk1"/>
                </a:solidFill>
                <a:latin typeface="Lato"/>
                <a:ea typeface="Lato"/>
                <a:cs typeface="Lato"/>
                <a:sym typeface="Lato"/>
              </a:defRPr>
            </a:lvl1pPr>
            <a:lvl2pPr lvl="1"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2pPr>
            <a:lvl3pPr lvl="2"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3pPr>
            <a:lvl4pPr lvl="3"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4pPr>
            <a:lvl5pPr lvl="4"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5pPr>
            <a:lvl6pPr lvl="5"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6pPr>
            <a:lvl7pPr lvl="6"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7pPr>
            <a:lvl8pPr lvl="7"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8pPr>
            <a:lvl9pPr lvl="8"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9pPr>
          </a:lstStyle>
          <a:p/>
        </p:txBody>
      </p:sp>
      <p:sp>
        <p:nvSpPr>
          <p:cNvPr id="681" name="Google Shape;681;p114"/>
          <p:cNvSpPr txBox="1"/>
          <p:nvPr>
            <p:ph idx="1" type="body"/>
          </p:nvPr>
        </p:nvSpPr>
        <p:spPr>
          <a:xfrm>
            <a:off x="831850" y="4589463"/>
            <a:ext cx="10515600" cy="15003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90000"/>
              </a:lnSpc>
              <a:spcBef>
                <a:spcPts val="1000"/>
              </a:spcBef>
              <a:spcAft>
                <a:spcPts val="0"/>
              </a:spcAft>
              <a:buClr>
                <a:srgbClr val="888888"/>
              </a:buClr>
              <a:buSzPts val="2800"/>
              <a:buFont typeface="Arial"/>
              <a:buNone/>
              <a:defRPr b="0" i="0" sz="2400" u="none" cap="none" strike="noStrike">
                <a:solidFill>
                  <a:srgbClr val="888888"/>
                </a:solidFill>
                <a:latin typeface="Arial"/>
                <a:ea typeface="Arial"/>
                <a:cs typeface="Arial"/>
                <a:sym typeface="Arial"/>
              </a:defRPr>
            </a:lvl1pPr>
            <a:lvl2pPr indent="-228600" lvl="1" marL="914400" marR="0" rtl="0" algn="l">
              <a:lnSpc>
                <a:spcPct val="90000"/>
              </a:lnSpc>
              <a:spcBef>
                <a:spcPts val="500"/>
              </a:spcBef>
              <a:spcAft>
                <a:spcPts val="0"/>
              </a:spcAft>
              <a:buClr>
                <a:srgbClr val="888888"/>
              </a:buClr>
              <a:buSzPts val="2400"/>
              <a:buFont typeface="Arial"/>
              <a:buNone/>
              <a:defRPr b="0" i="0" sz="2000" u="none" cap="none" strike="noStrike">
                <a:solidFill>
                  <a:srgbClr val="888888"/>
                </a:solidFill>
                <a:latin typeface="Arial"/>
                <a:ea typeface="Arial"/>
                <a:cs typeface="Arial"/>
                <a:sym typeface="Arial"/>
              </a:defRPr>
            </a:lvl2pPr>
            <a:lvl3pPr indent="-228600" lvl="2" marL="1371600" marR="0" rtl="0" algn="l">
              <a:lnSpc>
                <a:spcPct val="90000"/>
              </a:lnSpc>
              <a:spcBef>
                <a:spcPts val="500"/>
              </a:spcBef>
              <a:spcAft>
                <a:spcPts val="0"/>
              </a:spcAft>
              <a:buClr>
                <a:srgbClr val="888888"/>
              </a:buClr>
              <a:buSzPts val="2000"/>
              <a:buFont typeface="Arial"/>
              <a:buNone/>
              <a:defRPr b="0" i="0" sz="1800" u="none" cap="none" strike="noStrike">
                <a:solidFill>
                  <a:srgbClr val="888888"/>
                </a:solidFill>
                <a:latin typeface="Arial"/>
                <a:ea typeface="Arial"/>
                <a:cs typeface="Arial"/>
                <a:sym typeface="Arial"/>
              </a:defRPr>
            </a:lvl3pPr>
            <a:lvl4pPr indent="-228600" lvl="3" marL="18288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Arial"/>
                <a:ea typeface="Arial"/>
                <a:cs typeface="Arial"/>
                <a:sym typeface="Arial"/>
              </a:defRPr>
            </a:lvl4pPr>
            <a:lvl5pPr indent="-228600" lvl="4" marL="22860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Arial"/>
                <a:ea typeface="Arial"/>
                <a:cs typeface="Arial"/>
                <a:sym typeface="Arial"/>
              </a:defRPr>
            </a:lvl5pPr>
            <a:lvl6pPr indent="-228600" lvl="5" marL="27432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9pPr>
          </a:lstStyle>
          <a:p/>
        </p:txBody>
      </p:sp>
      <p:sp>
        <p:nvSpPr>
          <p:cNvPr id="682" name="Google Shape;682;p114"/>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SzPts val="1400"/>
              <a:buNone/>
              <a:defRPr sz="1200">
                <a:solidFill>
                  <a:srgbClr val="888888"/>
                </a:solidFill>
                <a:latin typeface="Lato"/>
                <a:ea typeface="Lato"/>
                <a:cs typeface="Lato"/>
                <a:sym typeface="Lato"/>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83" name="Google Shape;683;p114"/>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SzPts val="1400"/>
              <a:buNone/>
              <a:defRPr sz="1200">
                <a:solidFill>
                  <a:srgbClr val="888888"/>
                </a:solidFill>
                <a:latin typeface="Lato"/>
                <a:ea typeface="Lato"/>
                <a:cs typeface="Lato"/>
                <a:sym typeface="Lato"/>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84" name="Google Shape;684;p11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85" name="Shape 685"/>
        <p:cNvGrpSpPr/>
        <p:nvPr/>
      </p:nvGrpSpPr>
      <p:grpSpPr>
        <a:xfrm>
          <a:off x="0" y="0"/>
          <a:ext cx="0" cy="0"/>
          <a:chOff x="0" y="0"/>
          <a:chExt cx="0" cy="0"/>
        </a:xfrm>
      </p:grpSpPr>
      <p:sp>
        <p:nvSpPr>
          <p:cNvPr id="686" name="Google Shape;686;p115"/>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1pPr>
            <a:lvl2pPr lvl="1"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2pPr>
            <a:lvl3pPr lvl="2"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3pPr>
            <a:lvl4pPr lvl="3"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4pPr>
            <a:lvl5pPr lvl="4"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5pPr>
            <a:lvl6pPr lvl="5"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6pPr>
            <a:lvl7pPr lvl="6"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7pPr>
            <a:lvl8pPr lvl="7"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8pPr>
            <a:lvl9pPr lvl="8"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9pPr>
          </a:lstStyle>
          <a:p/>
        </p:txBody>
      </p:sp>
      <p:sp>
        <p:nvSpPr>
          <p:cNvPr id="687" name="Google Shape;687;p115"/>
          <p:cNvSpPr txBox="1"/>
          <p:nvPr>
            <p:ph idx="1" type="body"/>
          </p:nvPr>
        </p:nvSpPr>
        <p:spPr>
          <a:xfrm>
            <a:off x="838200" y="1825625"/>
            <a:ext cx="5181600" cy="43512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88" name="Google Shape;688;p115"/>
          <p:cNvSpPr txBox="1"/>
          <p:nvPr>
            <p:ph idx="2" type="body"/>
          </p:nvPr>
        </p:nvSpPr>
        <p:spPr>
          <a:xfrm>
            <a:off x="6172200" y="1825625"/>
            <a:ext cx="5181600" cy="43512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89" name="Google Shape;689;p115"/>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SzPts val="1400"/>
              <a:buNone/>
              <a:defRPr sz="1200">
                <a:solidFill>
                  <a:srgbClr val="888888"/>
                </a:solidFill>
                <a:latin typeface="Lato"/>
                <a:ea typeface="Lato"/>
                <a:cs typeface="Lato"/>
                <a:sym typeface="Lato"/>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90" name="Google Shape;690;p115"/>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SzPts val="1400"/>
              <a:buNone/>
              <a:defRPr sz="1200">
                <a:solidFill>
                  <a:srgbClr val="888888"/>
                </a:solidFill>
                <a:latin typeface="Lato"/>
                <a:ea typeface="Lato"/>
                <a:cs typeface="Lato"/>
                <a:sym typeface="Lato"/>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91" name="Google Shape;691;p11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92" name="Shape 692"/>
        <p:cNvGrpSpPr/>
        <p:nvPr/>
      </p:nvGrpSpPr>
      <p:grpSpPr>
        <a:xfrm>
          <a:off x="0" y="0"/>
          <a:ext cx="0" cy="0"/>
          <a:chOff x="0" y="0"/>
          <a:chExt cx="0" cy="0"/>
        </a:xfrm>
      </p:grpSpPr>
      <p:sp>
        <p:nvSpPr>
          <p:cNvPr id="693" name="Google Shape;693;p116"/>
          <p:cNvSpPr txBox="1"/>
          <p:nvPr>
            <p:ph type="title"/>
          </p:nvPr>
        </p:nvSpPr>
        <p:spPr>
          <a:xfrm>
            <a:off x="839788" y="365125"/>
            <a:ext cx="10515600" cy="13257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1pPr>
            <a:lvl2pPr lvl="1"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2pPr>
            <a:lvl3pPr lvl="2"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3pPr>
            <a:lvl4pPr lvl="3"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4pPr>
            <a:lvl5pPr lvl="4"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5pPr>
            <a:lvl6pPr lvl="5"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6pPr>
            <a:lvl7pPr lvl="6"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7pPr>
            <a:lvl8pPr lvl="7"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8pPr>
            <a:lvl9pPr lvl="8"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9pPr>
          </a:lstStyle>
          <a:p/>
        </p:txBody>
      </p:sp>
      <p:sp>
        <p:nvSpPr>
          <p:cNvPr id="694" name="Google Shape;694;p116"/>
          <p:cNvSpPr txBox="1"/>
          <p:nvPr>
            <p:ph idx="1" type="body"/>
          </p:nvPr>
        </p:nvSpPr>
        <p:spPr>
          <a:xfrm>
            <a:off x="839788" y="1681163"/>
            <a:ext cx="5157900" cy="8238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2800"/>
              <a:buFont typeface="Arial"/>
              <a:buNone/>
              <a:defRPr b="1" i="0" sz="24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1"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1"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9pPr>
          </a:lstStyle>
          <a:p/>
        </p:txBody>
      </p:sp>
      <p:sp>
        <p:nvSpPr>
          <p:cNvPr id="695" name="Google Shape;695;p116"/>
          <p:cNvSpPr txBox="1"/>
          <p:nvPr>
            <p:ph idx="2" type="body"/>
          </p:nvPr>
        </p:nvSpPr>
        <p:spPr>
          <a:xfrm>
            <a:off x="839788" y="2505075"/>
            <a:ext cx="5157900" cy="36846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96" name="Google Shape;696;p116"/>
          <p:cNvSpPr txBox="1"/>
          <p:nvPr>
            <p:ph idx="3" type="body"/>
          </p:nvPr>
        </p:nvSpPr>
        <p:spPr>
          <a:xfrm>
            <a:off x="6172200" y="1681163"/>
            <a:ext cx="5183100" cy="8238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2800"/>
              <a:buFont typeface="Arial"/>
              <a:buNone/>
              <a:defRPr b="1" i="0" sz="24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1"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1"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9pPr>
          </a:lstStyle>
          <a:p/>
        </p:txBody>
      </p:sp>
      <p:sp>
        <p:nvSpPr>
          <p:cNvPr id="697" name="Google Shape;697;p116"/>
          <p:cNvSpPr txBox="1"/>
          <p:nvPr>
            <p:ph idx="4" type="body"/>
          </p:nvPr>
        </p:nvSpPr>
        <p:spPr>
          <a:xfrm>
            <a:off x="6172200" y="2505075"/>
            <a:ext cx="5183100" cy="36846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98" name="Google Shape;698;p116"/>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SzPts val="1400"/>
              <a:buNone/>
              <a:defRPr sz="1200">
                <a:solidFill>
                  <a:srgbClr val="888888"/>
                </a:solidFill>
                <a:latin typeface="Lato"/>
                <a:ea typeface="Lato"/>
                <a:cs typeface="Lato"/>
                <a:sym typeface="Lato"/>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99" name="Google Shape;699;p116"/>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SzPts val="1400"/>
              <a:buNone/>
              <a:defRPr sz="1200">
                <a:solidFill>
                  <a:srgbClr val="888888"/>
                </a:solidFill>
                <a:latin typeface="Lato"/>
                <a:ea typeface="Lato"/>
                <a:cs typeface="Lato"/>
                <a:sym typeface="Lato"/>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00" name="Google Shape;700;p11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1" name="Shape 701"/>
        <p:cNvGrpSpPr/>
        <p:nvPr/>
      </p:nvGrpSpPr>
      <p:grpSpPr>
        <a:xfrm>
          <a:off x="0" y="0"/>
          <a:ext cx="0" cy="0"/>
          <a:chOff x="0" y="0"/>
          <a:chExt cx="0" cy="0"/>
        </a:xfrm>
      </p:grpSpPr>
      <p:sp>
        <p:nvSpPr>
          <p:cNvPr id="702" name="Google Shape;702;p117"/>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1pPr>
            <a:lvl2pPr lvl="1"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2pPr>
            <a:lvl3pPr lvl="2"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3pPr>
            <a:lvl4pPr lvl="3"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4pPr>
            <a:lvl5pPr lvl="4"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5pPr>
            <a:lvl6pPr lvl="5"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6pPr>
            <a:lvl7pPr lvl="6"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7pPr>
            <a:lvl8pPr lvl="7"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8pPr>
            <a:lvl9pPr lvl="8"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9pPr>
          </a:lstStyle>
          <a:p/>
        </p:txBody>
      </p:sp>
      <p:sp>
        <p:nvSpPr>
          <p:cNvPr id="703" name="Google Shape;703;p117"/>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SzPts val="1400"/>
              <a:buNone/>
              <a:defRPr sz="1200">
                <a:solidFill>
                  <a:srgbClr val="888888"/>
                </a:solidFill>
                <a:latin typeface="Lato"/>
                <a:ea typeface="Lato"/>
                <a:cs typeface="Lato"/>
                <a:sym typeface="Lato"/>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04" name="Google Shape;704;p117"/>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SzPts val="1400"/>
              <a:buNone/>
              <a:defRPr sz="1200">
                <a:solidFill>
                  <a:srgbClr val="888888"/>
                </a:solidFill>
                <a:latin typeface="Lato"/>
                <a:ea typeface="Lato"/>
                <a:cs typeface="Lato"/>
                <a:sym typeface="Lato"/>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05" name="Google Shape;705;p11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06" name="Shape 706"/>
        <p:cNvGrpSpPr/>
        <p:nvPr/>
      </p:nvGrpSpPr>
      <p:grpSpPr>
        <a:xfrm>
          <a:off x="0" y="0"/>
          <a:ext cx="0" cy="0"/>
          <a:chOff x="0" y="0"/>
          <a:chExt cx="0" cy="0"/>
        </a:xfrm>
      </p:grpSpPr>
      <p:sp>
        <p:nvSpPr>
          <p:cNvPr id="707" name="Google Shape;707;p118"/>
          <p:cNvSpPr txBox="1"/>
          <p:nvPr>
            <p:ph type="title"/>
          </p:nvPr>
        </p:nvSpPr>
        <p:spPr>
          <a:xfrm>
            <a:off x="839788" y="457200"/>
            <a:ext cx="3932100" cy="1600200"/>
          </a:xfrm>
          <a:prstGeom prst="rect">
            <a:avLst/>
          </a:prstGeom>
          <a:noFill/>
          <a:ln>
            <a:noFill/>
          </a:ln>
        </p:spPr>
        <p:txBody>
          <a:bodyPr anchorCtr="0" anchor="b" bIns="91425" lIns="91425" spcFirstLastPara="1" rIns="91425" wrap="square" tIns="91425">
            <a:noAutofit/>
          </a:bodyPr>
          <a:lstStyle>
            <a:lvl1pPr lvl="0" marR="0" rtl="0" algn="l">
              <a:lnSpc>
                <a:spcPct val="90000"/>
              </a:lnSpc>
              <a:spcBef>
                <a:spcPts val="0"/>
              </a:spcBef>
              <a:spcAft>
                <a:spcPts val="0"/>
              </a:spcAft>
              <a:buSzPts val="1400"/>
              <a:buNone/>
              <a:defRPr b="1" i="0" sz="3200" u="none" cap="none" strike="noStrike">
                <a:solidFill>
                  <a:schemeClr val="dk1"/>
                </a:solidFill>
                <a:latin typeface="Lato"/>
                <a:ea typeface="Lato"/>
                <a:cs typeface="Lato"/>
                <a:sym typeface="Lato"/>
              </a:defRPr>
            </a:lvl1pPr>
            <a:lvl2pPr lvl="1"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2pPr>
            <a:lvl3pPr lvl="2"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3pPr>
            <a:lvl4pPr lvl="3"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4pPr>
            <a:lvl5pPr lvl="4"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5pPr>
            <a:lvl6pPr lvl="5"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6pPr>
            <a:lvl7pPr lvl="6"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7pPr>
            <a:lvl8pPr lvl="7"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8pPr>
            <a:lvl9pPr lvl="8"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9pPr>
          </a:lstStyle>
          <a:p/>
        </p:txBody>
      </p:sp>
      <p:sp>
        <p:nvSpPr>
          <p:cNvPr id="708" name="Google Shape;708;p118"/>
          <p:cNvSpPr txBox="1"/>
          <p:nvPr>
            <p:ph idx="1" type="body"/>
          </p:nvPr>
        </p:nvSpPr>
        <p:spPr>
          <a:xfrm>
            <a:off x="5183188" y="987425"/>
            <a:ext cx="6172200" cy="48735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09" name="Google Shape;709;p118"/>
          <p:cNvSpPr txBox="1"/>
          <p:nvPr>
            <p:ph idx="2" type="body"/>
          </p:nvPr>
        </p:nvSpPr>
        <p:spPr>
          <a:xfrm>
            <a:off x="839788" y="2057400"/>
            <a:ext cx="3932100" cy="3811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28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9pPr>
          </a:lstStyle>
          <a:p/>
        </p:txBody>
      </p:sp>
      <p:sp>
        <p:nvSpPr>
          <p:cNvPr id="710" name="Google Shape;710;p118"/>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SzPts val="1400"/>
              <a:buNone/>
              <a:defRPr sz="1200">
                <a:solidFill>
                  <a:srgbClr val="888888"/>
                </a:solidFill>
                <a:latin typeface="Lato"/>
                <a:ea typeface="Lato"/>
                <a:cs typeface="Lato"/>
                <a:sym typeface="Lato"/>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11" name="Google Shape;711;p118"/>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SzPts val="1400"/>
              <a:buNone/>
              <a:defRPr sz="1200">
                <a:solidFill>
                  <a:srgbClr val="888888"/>
                </a:solidFill>
                <a:latin typeface="Lato"/>
                <a:ea typeface="Lato"/>
                <a:cs typeface="Lato"/>
                <a:sym typeface="Lato"/>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12" name="Google Shape;712;p11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6" name="Shape 76"/>
        <p:cNvGrpSpPr/>
        <p:nvPr/>
      </p:nvGrpSpPr>
      <p:grpSpPr>
        <a:xfrm>
          <a:off x="0" y="0"/>
          <a:ext cx="0" cy="0"/>
          <a:chOff x="0" y="0"/>
          <a:chExt cx="0" cy="0"/>
        </a:xfrm>
      </p:grpSpPr>
      <p:sp>
        <p:nvSpPr>
          <p:cNvPr id="77" name="Google Shape;77;p12"/>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indent="0" lvl="0" marL="0" marR="0" rtl="0" algn="l">
              <a:lnSpc>
                <a:spcPct val="90000"/>
              </a:lnSpc>
              <a:spcBef>
                <a:spcPts val="0"/>
              </a:spcBef>
              <a:spcAft>
                <a:spcPts val="0"/>
              </a:spcAft>
              <a:buClr>
                <a:schemeClr val="dk1"/>
              </a:buClr>
              <a:buSzPts val="4400"/>
              <a:buFont typeface="Lato"/>
              <a:buNone/>
              <a:defRPr b="1" i="0" sz="4400" u="none" cap="none" strike="noStrike">
                <a:solidFill>
                  <a:schemeClr val="dk1"/>
                </a:solidFill>
                <a:latin typeface="Lato"/>
                <a:ea typeface="Lato"/>
                <a:cs typeface="Lato"/>
                <a:sym typeface="Lato"/>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78" name="Google Shape;78;p12"/>
          <p:cNvSpPr txBox="1"/>
          <p:nvPr>
            <p:ph idx="1" type="body"/>
          </p:nvPr>
        </p:nvSpPr>
        <p:spPr>
          <a:xfrm rot="5400000">
            <a:off x="3920400" y="-1256575"/>
            <a:ext cx="4351200" cy="105156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9" name="Google Shape;79;p12"/>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200"/>
              <a:buFont typeface="Lato"/>
              <a:buNone/>
              <a:defRPr b="0" i="0" sz="1200" u="none" cap="none" strike="noStrike">
                <a:solidFill>
                  <a:srgbClr val="888888"/>
                </a:solidFill>
                <a:latin typeface="Lato"/>
                <a:ea typeface="Lato"/>
                <a:cs typeface="Lato"/>
                <a:sym typeface="Lato"/>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80" name="Google Shape;80;p12"/>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200"/>
              <a:buFont typeface="Lato"/>
              <a:buNone/>
              <a:defRPr b="0" i="0" sz="1200" u="none" cap="none" strike="noStrike">
                <a:solidFill>
                  <a:srgbClr val="888888"/>
                </a:solidFill>
                <a:latin typeface="Lato"/>
                <a:ea typeface="Lato"/>
                <a:cs typeface="Lato"/>
                <a:sym typeface="Lato"/>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81" name="Google Shape;81;p1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13" name="Shape 713"/>
        <p:cNvGrpSpPr/>
        <p:nvPr/>
      </p:nvGrpSpPr>
      <p:grpSpPr>
        <a:xfrm>
          <a:off x="0" y="0"/>
          <a:ext cx="0" cy="0"/>
          <a:chOff x="0" y="0"/>
          <a:chExt cx="0" cy="0"/>
        </a:xfrm>
      </p:grpSpPr>
      <p:sp>
        <p:nvSpPr>
          <p:cNvPr id="714" name="Google Shape;714;p119"/>
          <p:cNvSpPr txBox="1"/>
          <p:nvPr>
            <p:ph type="title"/>
          </p:nvPr>
        </p:nvSpPr>
        <p:spPr>
          <a:xfrm>
            <a:off x="839788" y="457200"/>
            <a:ext cx="3932100" cy="1600200"/>
          </a:xfrm>
          <a:prstGeom prst="rect">
            <a:avLst/>
          </a:prstGeom>
          <a:noFill/>
          <a:ln>
            <a:noFill/>
          </a:ln>
        </p:spPr>
        <p:txBody>
          <a:bodyPr anchorCtr="0" anchor="b" bIns="91425" lIns="91425" spcFirstLastPara="1" rIns="91425" wrap="square" tIns="91425">
            <a:noAutofit/>
          </a:bodyPr>
          <a:lstStyle>
            <a:lvl1pPr lvl="0" marR="0" rtl="0" algn="l">
              <a:lnSpc>
                <a:spcPct val="90000"/>
              </a:lnSpc>
              <a:spcBef>
                <a:spcPts val="0"/>
              </a:spcBef>
              <a:spcAft>
                <a:spcPts val="0"/>
              </a:spcAft>
              <a:buSzPts val="1400"/>
              <a:buNone/>
              <a:defRPr b="1" i="0" sz="3200" u="none" cap="none" strike="noStrike">
                <a:solidFill>
                  <a:schemeClr val="dk1"/>
                </a:solidFill>
                <a:latin typeface="Lato"/>
                <a:ea typeface="Lato"/>
                <a:cs typeface="Lato"/>
                <a:sym typeface="Lato"/>
              </a:defRPr>
            </a:lvl1pPr>
            <a:lvl2pPr lvl="1"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2pPr>
            <a:lvl3pPr lvl="2"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3pPr>
            <a:lvl4pPr lvl="3"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4pPr>
            <a:lvl5pPr lvl="4"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5pPr>
            <a:lvl6pPr lvl="5"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6pPr>
            <a:lvl7pPr lvl="6"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7pPr>
            <a:lvl8pPr lvl="7"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8pPr>
            <a:lvl9pPr lvl="8"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9pPr>
          </a:lstStyle>
          <a:p/>
        </p:txBody>
      </p:sp>
      <p:sp>
        <p:nvSpPr>
          <p:cNvPr id="715" name="Google Shape;715;p119"/>
          <p:cNvSpPr/>
          <p:nvPr>
            <p:ph idx="2" type="pic"/>
          </p:nvPr>
        </p:nvSpPr>
        <p:spPr>
          <a:xfrm>
            <a:off x="5183188" y="987425"/>
            <a:ext cx="6172200" cy="48735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1000"/>
              </a:spcBef>
              <a:spcAft>
                <a:spcPts val="0"/>
              </a:spcAft>
              <a:buClr>
                <a:schemeClr val="dk1"/>
              </a:buClr>
              <a:buSzPts val="1400"/>
              <a:buFont typeface="Arial"/>
              <a:buNone/>
              <a:defRPr b="0" i="0" sz="32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9pPr>
          </a:lstStyle>
          <a:p/>
        </p:txBody>
      </p:sp>
      <p:sp>
        <p:nvSpPr>
          <p:cNvPr id="716" name="Google Shape;716;p119"/>
          <p:cNvSpPr txBox="1"/>
          <p:nvPr>
            <p:ph idx="1" type="body"/>
          </p:nvPr>
        </p:nvSpPr>
        <p:spPr>
          <a:xfrm>
            <a:off x="839788" y="2057400"/>
            <a:ext cx="3932100" cy="3811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28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9pPr>
          </a:lstStyle>
          <a:p/>
        </p:txBody>
      </p:sp>
      <p:sp>
        <p:nvSpPr>
          <p:cNvPr id="717" name="Google Shape;717;p119"/>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SzPts val="1400"/>
              <a:buNone/>
              <a:defRPr sz="1200">
                <a:solidFill>
                  <a:srgbClr val="888888"/>
                </a:solidFill>
                <a:latin typeface="Lato"/>
                <a:ea typeface="Lato"/>
                <a:cs typeface="Lato"/>
                <a:sym typeface="Lato"/>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18" name="Google Shape;718;p119"/>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SzPts val="1400"/>
              <a:buNone/>
              <a:defRPr sz="1200">
                <a:solidFill>
                  <a:srgbClr val="888888"/>
                </a:solidFill>
                <a:latin typeface="Lato"/>
                <a:ea typeface="Lato"/>
                <a:cs typeface="Lato"/>
                <a:sym typeface="Lato"/>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19" name="Google Shape;719;p11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0" name="Shape 720"/>
        <p:cNvGrpSpPr/>
        <p:nvPr/>
      </p:nvGrpSpPr>
      <p:grpSpPr>
        <a:xfrm>
          <a:off x="0" y="0"/>
          <a:ext cx="0" cy="0"/>
          <a:chOff x="0" y="0"/>
          <a:chExt cx="0" cy="0"/>
        </a:xfrm>
      </p:grpSpPr>
      <p:sp>
        <p:nvSpPr>
          <p:cNvPr id="721" name="Google Shape;721;p120"/>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1pPr>
            <a:lvl2pPr lvl="1"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2pPr>
            <a:lvl3pPr lvl="2"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3pPr>
            <a:lvl4pPr lvl="3"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4pPr>
            <a:lvl5pPr lvl="4"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5pPr>
            <a:lvl6pPr lvl="5"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6pPr>
            <a:lvl7pPr lvl="6"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7pPr>
            <a:lvl8pPr lvl="7"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8pPr>
            <a:lvl9pPr lvl="8"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9pPr>
          </a:lstStyle>
          <a:p/>
        </p:txBody>
      </p:sp>
      <p:sp>
        <p:nvSpPr>
          <p:cNvPr id="722" name="Google Shape;722;p120"/>
          <p:cNvSpPr txBox="1"/>
          <p:nvPr>
            <p:ph idx="1" type="body"/>
          </p:nvPr>
        </p:nvSpPr>
        <p:spPr>
          <a:xfrm rot="5400000">
            <a:off x="3920400" y="-1256575"/>
            <a:ext cx="4351200" cy="105156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23" name="Google Shape;723;p120"/>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SzPts val="1400"/>
              <a:buNone/>
              <a:defRPr sz="1200">
                <a:solidFill>
                  <a:srgbClr val="888888"/>
                </a:solidFill>
                <a:latin typeface="Lato"/>
                <a:ea typeface="Lato"/>
                <a:cs typeface="Lato"/>
                <a:sym typeface="Lato"/>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24" name="Google Shape;724;p120"/>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SzPts val="1400"/>
              <a:buNone/>
              <a:defRPr sz="1200">
                <a:solidFill>
                  <a:srgbClr val="888888"/>
                </a:solidFill>
                <a:latin typeface="Lato"/>
                <a:ea typeface="Lato"/>
                <a:cs typeface="Lato"/>
                <a:sym typeface="Lato"/>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25" name="Google Shape;725;p12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26" name="Shape 726"/>
        <p:cNvGrpSpPr/>
        <p:nvPr/>
      </p:nvGrpSpPr>
      <p:grpSpPr>
        <a:xfrm>
          <a:off x="0" y="0"/>
          <a:ext cx="0" cy="0"/>
          <a:chOff x="0" y="0"/>
          <a:chExt cx="0" cy="0"/>
        </a:xfrm>
      </p:grpSpPr>
      <p:sp>
        <p:nvSpPr>
          <p:cNvPr id="727" name="Google Shape;727;p121"/>
          <p:cNvSpPr txBox="1"/>
          <p:nvPr>
            <p:ph type="title"/>
          </p:nvPr>
        </p:nvSpPr>
        <p:spPr>
          <a:xfrm rot="5400000">
            <a:off x="7133400" y="1956625"/>
            <a:ext cx="5811900" cy="26289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1pPr>
            <a:lvl2pPr lvl="1"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2pPr>
            <a:lvl3pPr lvl="2"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3pPr>
            <a:lvl4pPr lvl="3"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4pPr>
            <a:lvl5pPr lvl="4"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5pPr>
            <a:lvl6pPr lvl="5"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6pPr>
            <a:lvl7pPr lvl="6"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7pPr>
            <a:lvl8pPr lvl="7"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8pPr>
            <a:lvl9pPr lvl="8"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9pPr>
          </a:lstStyle>
          <a:p/>
        </p:txBody>
      </p:sp>
      <p:sp>
        <p:nvSpPr>
          <p:cNvPr id="728" name="Google Shape;728;p121"/>
          <p:cNvSpPr txBox="1"/>
          <p:nvPr>
            <p:ph idx="1" type="body"/>
          </p:nvPr>
        </p:nvSpPr>
        <p:spPr>
          <a:xfrm rot="5400000">
            <a:off x="1799400" y="-596075"/>
            <a:ext cx="5811900" cy="77343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29" name="Google Shape;729;p121"/>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SzPts val="1400"/>
              <a:buNone/>
              <a:defRPr sz="1200">
                <a:solidFill>
                  <a:srgbClr val="888888"/>
                </a:solidFill>
                <a:latin typeface="Lato"/>
                <a:ea typeface="Lato"/>
                <a:cs typeface="Lato"/>
                <a:sym typeface="Lato"/>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30" name="Google Shape;730;p121"/>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SzPts val="1400"/>
              <a:buNone/>
              <a:defRPr sz="1200">
                <a:solidFill>
                  <a:srgbClr val="888888"/>
                </a:solidFill>
                <a:latin typeface="Lato"/>
                <a:ea typeface="Lato"/>
                <a:cs typeface="Lato"/>
                <a:sym typeface="Lato"/>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31" name="Google Shape;731;p12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Half" showMasterSp="0">
  <p:cSld name="Title_Half">
    <p:spTree>
      <p:nvGrpSpPr>
        <p:cNvPr id="732" name="Shape 732"/>
        <p:cNvGrpSpPr/>
        <p:nvPr/>
      </p:nvGrpSpPr>
      <p:grpSpPr>
        <a:xfrm>
          <a:off x="0" y="0"/>
          <a:ext cx="0" cy="0"/>
          <a:chOff x="0" y="0"/>
          <a:chExt cx="0" cy="0"/>
        </a:xfrm>
      </p:grpSpPr>
      <p:sp>
        <p:nvSpPr>
          <p:cNvPr id="733" name="Google Shape;733;p122"/>
          <p:cNvSpPr/>
          <p:nvPr/>
        </p:nvSpPr>
        <p:spPr>
          <a:xfrm>
            <a:off x="4610100" y="-12700"/>
            <a:ext cx="7600800" cy="6870600"/>
          </a:xfrm>
          <a:custGeom>
            <a:rect b="b" l="l" r="r" t="t"/>
            <a:pathLst>
              <a:path extrusionOk="0" h="120000" w="120000">
                <a:moveTo>
                  <a:pt x="119812" y="106"/>
                </a:moveTo>
                <a:cubicBezTo>
                  <a:pt x="119874" y="40071"/>
                  <a:pt x="119937" y="80035"/>
                  <a:pt x="120000" y="120000"/>
                </a:cubicBezTo>
                <a:lnTo>
                  <a:pt x="0" y="119833"/>
                </a:lnTo>
                <a:lnTo>
                  <a:pt x="47636" y="0"/>
                </a:lnTo>
                <a:lnTo>
                  <a:pt x="119812" y="106"/>
                </a:lnTo>
                <a:close/>
              </a:path>
            </a:pathLst>
          </a:custGeom>
          <a:solidFill>
            <a:schemeClr val="dk1">
              <a:alpha val="6669"/>
            </a:schemeClr>
          </a:solidFill>
          <a:ln>
            <a:noFill/>
          </a:ln>
        </p:spPr>
        <p:txBody>
          <a:bodyPr anchorCtr="0" anchor="ctr" bIns="25400" lIns="25400" spcFirstLastPara="1" rIns="25400" wrap="square" tIns="25400">
            <a:noAutofit/>
          </a:bodyPr>
          <a:lstStyle/>
          <a:p>
            <a:pPr indent="-6350" lvl="0" marL="17145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734" name="Google Shape;734;p122"/>
          <p:cNvSpPr txBox="1"/>
          <p:nvPr>
            <p:ph idx="1" type="body"/>
          </p:nvPr>
        </p:nvSpPr>
        <p:spPr>
          <a:xfrm>
            <a:off x="656722" y="489703"/>
            <a:ext cx="1213800" cy="7293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90000"/>
              </a:lnSpc>
              <a:spcBef>
                <a:spcPts val="0"/>
              </a:spcBef>
              <a:spcAft>
                <a:spcPts val="0"/>
              </a:spcAft>
              <a:buClr>
                <a:schemeClr val="dk1"/>
              </a:buClr>
              <a:buSzPts val="2800"/>
              <a:buFont typeface="Arial"/>
              <a:buNone/>
              <a:defRPr b="1" i="0" sz="46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Content - Sources">
  <p:cSld name="2_Title Content - Sources">
    <p:spTree>
      <p:nvGrpSpPr>
        <p:cNvPr id="735" name="Shape 735"/>
        <p:cNvGrpSpPr/>
        <p:nvPr/>
      </p:nvGrpSpPr>
      <p:grpSpPr>
        <a:xfrm>
          <a:off x="0" y="0"/>
          <a:ext cx="0" cy="0"/>
          <a:chOff x="0" y="0"/>
          <a:chExt cx="0" cy="0"/>
        </a:xfrm>
      </p:grpSpPr>
      <p:sp>
        <p:nvSpPr>
          <p:cNvPr id="736" name="Google Shape;736;p123"/>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1pPr>
            <a:lvl2pPr lvl="1"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2pPr>
            <a:lvl3pPr lvl="2"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3pPr>
            <a:lvl4pPr lvl="3"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4pPr>
            <a:lvl5pPr lvl="4"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5pPr>
            <a:lvl6pPr lvl="5"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6pPr>
            <a:lvl7pPr lvl="6"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7pPr>
            <a:lvl8pPr lvl="7"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8pPr>
            <a:lvl9pPr lvl="8"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9pPr>
          </a:lstStyle>
          <a:p/>
        </p:txBody>
      </p:sp>
      <p:sp>
        <p:nvSpPr>
          <p:cNvPr id="737" name="Google Shape;737;p123"/>
          <p:cNvSpPr txBox="1"/>
          <p:nvPr>
            <p:ph idx="1" type="body"/>
          </p:nvPr>
        </p:nvSpPr>
        <p:spPr>
          <a:xfrm>
            <a:off x="609600" y="1447802"/>
            <a:ext cx="10972800" cy="44196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8" name="Google Shape;738;p123"/>
          <p:cNvSpPr txBox="1"/>
          <p:nvPr>
            <p:ph idx="2" type="body"/>
          </p:nvPr>
        </p:nvSpPr>
        <p:spPr>
          <a:xfrm>
            <a:off x="609600" y="6133011"/>
            <a:ext cx="10160100" cy="609600"/>
          </a:xfrm>
          <a:prstGeom prst="rect">
            <a:avLst/>
          </a:prstGeom>
          <a:noFill/>
          <a:ln>
            <a:noFill/>
          </a:ln>
        </p:spPr>
        <p:txBody>
          <a:bodyPr anchorCtr="0" anchor="ctr" bIns="91425" lIns="91425" spcFirstLastPara="1" rIns="91425" wrap="square" tIns="91425">
            <a:noAutofit/>
          </a:bodyPr>
          <a:lstStyle>
            <a:lvl1pPr indent="-228600" lvl="0" marL="457200" marR="0" rtl="0" algn="l">
              <a:lnSpc>
                <a:spcPct val="90000"/>
              </a:lnSpc>
              <a:spcBef>
                <a:spcPts val="0"/>
              </a:spcBef>
              <a:spcAft>
                <a:spcPts val="0"/>
              </a:spcAft>
              <a:buClr>
                <a:schemeClr val="lt1"/>
              </a:buClr>
              <a:buSzPts val="2800"/>
              <a:buFont typeface="Arial"/>
              <a:buNone/>
              <a:defRPr b="0" i="0" sz="750" u="none" cap="none" strike="noStrike">
                <a:solidFill>
                  <a:schemeClr val="lt1"/>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2400"/>
              <a:buFont typeface="Arial"/>
              <a:buNone/>
              <a:defRPr b="0" i="0" sz="12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lt1"/>
              </a:buClr>
              <a:buSzPts val="2000"/>
              <a:buFont typeface="Arial"/>
              <a:buNone/>
              <a:defRPr b="0" i="0" sz="1050" u="none" cap="none" strike="noStrike">
                <a:solidFill>
                  <a:schemeClr val="lt1"/>
                </a:solidFill>
                <a:latin typeface="Arial"/>
                <a:ea typeface="Arial"/>
                <a:cs typeface="Arial"/>
                <a:sym typeface="Arial"/>
              </a:defRPr>
            </a:lvl3pPr>
            <a:lvl4pPr indent="-228600" lvl="3" marL="1828800" marR="0" rtl="0" algn="l">
              <a:lnSpc>
                <a:spcPct val="90000"/>
              </a:lnSpc>
              <a:spcBef>
                <a:spcPts val="500"/>
              </a:spcBef>
              <a:spcAft>
                <a:spcPts val="0"/>
              </a:spcAft>
              <a:buClr>
                <a:schemeClr val="lt1"/>
              </a:buClr>
              <a:buSzPts val="1800"/>
              <a:buFont typeface="Arial"/>
              <a:buNone/>
              <a:defRPr b="0" i="0" sz="900" u="none" cap="none" strike="noStrike">
                <a:solidFill>
                  <a:schemeClr val="lt1"/>
                </a:solidFill>
                <a:latin typeface="Arial"/>
                <a:ea typeface="Arial"/>
                <a:cs typeface="Arial"/>
                <a:sym typeface="Arial"/>
              </a:defRPr>
            </a:lvl4pPr>
            <a:lvl5pPr indent="-228600" lvl="4" marL="2286000" marR="0" rtl="0" algn="l">
              <a:lnSpc>
                <a:spcPct val="90000"/>
              </a:lnSpc>
              <a:spcBef>
                <a:spcPts val="500"/>
              </a:spcBef>
              <a:spcAft>
                <a:spcPts val="0"/>
              </a:spcAft>
              <a:buClr>
                <a:schemeClr val="lt1"/>
              </a:buClr>
              <a:buSzPts val="1800"/>
              <a:buFont typeface="Arial"/>
              <a:buNone/>
              <a:defRPr b="0" i="0" sz="9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9" name="Google Shape;739;p123"/>
          <p:cNvSpPr txBox="1"/>
          <p:nvPr>
            <p:ph idx="12" type="sldNum"/>
          </p:nvPr>
        </p:nvSpPr>
        <p:spPr>
          <a:xfrm>
            <a:off x="10972800" y="320676"/>
            <a:ext cx="7365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1" i="0" sz="900" u="none" cap="none" strike="noStrike">
                <a:solidFill>
                  <a:srgbClr val="8C9BA3"/>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1" i="0" sz="900" u="none" cap="none" strike="noStrike">
                <a:solidFill>
                  <a:srgbClr val="8C9BA3"/>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1" i="0" sz="900" u="none" cap="none" strike="noStrike">
                <a:solidFill>
                  <a:srgbClr val="8C9BA3"/>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1" i="0" sz="900" u="none" cap="none" strike="noStrike">
                <a:solidFill>
                  <a:srgbClr val="8C9BA3"/>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1" i="0" sz="900" u="none" cap="none" strike="noStrike">
                <a:solidFill>
                  <a:srgbClr val="8C9BA3"/>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1" i="0" sz="900" u="none" cap="none" strike="noStrike">
                <a:solidFill>
                  <a:srgbClr val="8C9BA3"/>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1" i="0" sz="900" u="none" cap="none" strike="noStrike">
                <a:solidFill>
                  <a:srgbClr val="8C9BA3"/>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1" i="0" sz="900" u="none" cap="none" strike="noStrike">
                <a:solidFill>
                  <a:srgbClr val="8C9BA3"/>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1" i="0" sz="900" u="none" cap="none" strike="noStrike">
                <a:solidFill>
                  <a:srgbClr val="8C9BA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chemeClr val="lt1"/>
        </a:solidFill>
      </p:bgPr>
    </p:bg>
    <p:spTree>
      <p:nvGrpSpPr>
        <p:cNvPr id="747" name="Shape 747"/>
        <p:cNvGrpSpPr/>
        <p:nvPr/>
      </p:nvGrpSpPr>
      <p:grpSpPr>
        <a:xfrm>
          <a:off x="0" y="0"/>
          <a:ext cx="0" cy="0"/>
          <a:chOff x="0" y="0"/>
          <a:chExt cx="0" cy="0"/>
        </a:xfrm>
      </p:grpSpPr>
      <p:sp>
        <p:nvSpPr>
          <p:cNvPr id="748" name="Google Shape;748;p125"/>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4400"/>
              <a:buFont typeface="Lato"/>
              <a:buNone/>
              <a:defRPr b="1" i="0" sz="4400" u="none" cap="none" strike="noStrike">
                <a:solidFill>
                  <a:schemeClr val="dk1"/>
                </a:solidFill>
                <a:latin typeface="Lato"/>
                <a:ea typeface="Lato"/>
                <a:cs typeface="Lato"/>
                <a:sym typeface="Lato"/>
              </a:defRPr>
            </a:lvl1pPr>
            <a:lvl2pPr lvl="1" rtl="0" algn="l">
              <a:lnSpc>
                <a:spcPct val="100000"/>
              </a:lnSpc>
              <a:spcBef>
                <a:spcPts val="0"/>
              </a:spcBef>
              <a:spcAft>
                <a:spcPts val="0"/>
              </a:spcAft>
              <a:buSzPts val="1800"/>
              <a:buFont typeface="Arial"/>
              <a:buNone/>
              <a:defRPr sz="1800"/>
            </a:lvl2pPr>
            <a:lvl3pPr lvl="2" rtl="0" algn="l">
              <a:lnSpc>
                <a:spcPct val="100000"/>
              </a:lnSpc>
              <a:spcBef>
                <a:spcPts val="0"/>
              </a:spcBef>
              <a:spcAft>
                <a:spcPts val="0"/>
              </a:spcAft>
              <a:buSzPts val="1800"/>
              <a:buFont typeface="Arial"/>
              <a:buNone/>
              <a:defRPr sz="1800"/>
            </a:lvl3pPr>
            <a:lvl4pPr lvl="3" rtl="0" algn="l">
              <a:lnSpc>
                <a:spcPct val="100000"/>
              </a:lnSpc>
              <a:spcBef>
                <a:spcPts val="0"/>
              </a:spcBef>
              <a:spcAft>
                <a:spcPts val="0"/>
              </a:spcAft>
              <a:buSzPts val="1800"/>
              <a:buFont typeface="Arial"/>
              <a:buNone/>
              <a:defRPr sz="1800"/>
            </a:lvl4pPr>
            <a:lvl5pPr lvl="4" rtl="0" algn="l">
              <a:lnSpc>
                <a:spcPct val="100000"/>
              </a:lnSpc>
              <a:spcBef>
                <a:spcPts val="0"/>
              </a:spcBef>
              <a:spcAft>
                <a:spcPts val="0"/>
              </a:spcAft>
              <a:buSzPts val="1800"/>
              <a:buFont typeface="Arial"/>
              <a:buNone/>
              <a:defRPr sz="1800"/>
            </a:lvl5pPr>
            <a:lvl6pPr lvl="5" rtl="0" algn="l">
              <a:lnSpc>
                <a:spcPct val="100000"/>
              </a:lnSpc>
              <a:spcBef>
                <a:spcPts val="0"/>
              </a:spcBef>
              <a:spcAft>
                <a:spcPts val="0"/>
              </a:spcAft>
              <a:buSzPts val="1800"/>
              <a:buFont typeface="Arial"/>
              <a:buNone/>
              <a:defRPr sz="1800"/>
            </a:lvl6pPr>
            <a:lvl7pPr lvl="6" rtl="0" algn="l">
              <a:lnSpc>
                <a:spcPct val="100000"/>
              </a:lnSpc>
              <a:spcBef>
                <a:spcPts val="0"/>
              </a:spcBef>
              <a:spcAft>
                <a:spcPts val="0"/>
              </a:spcAft>
              <a:buSzPts val="1800"/>
              <a:buFont typeface="Arial"/>
              <a:buNone/>
              <a:defRPr sz="1800"/>
            </a:lvl7pPr>
            <a:lvl8pPr lvl="7" rtl="0" algn="l">
              <a:lnSpc>
                <a:spcPct val="100000"/>
              </a:lnSpc>
              <a:spcBef>
                <a:spcPts val="0"/>
              </a:spcBef>
              <a:spcAft>
                <a:spcPts val="0"/>
              </a:spcAft>
              <a:buSzPts val="1800"/>
              <a:buFont typeface="Arial"/>
              <a:buNone/>
              <a:defRPr sz="1800"/>
            </a:lvl8pPr>
            <a:lvl9pPr lvl="8" rtl="0" algn="l">
              <a:lnSpc>
                <a:spcPct val="100000"/>
              </a:lnSpc>
              <a:spcBef>
                <a:spcPts val="0"/>
              </a:spcBef>
              <a:spcAft>
                <a:spcPts val="0"/>
              </a:spcAft>
              <a:buSzPts val="1800"/>
              <a:buFont typeface="Arial"/>
              <a:buNone/>
              <a:defRPr sz="1800"/>
            </a:lvl9pPr>
          </a:lstStyle>
          <a:p/>
        </p:txBody>
      </p:sp>
      <p:sp>
        <p:nvSpPr>
          <p:cNvPr id="749" name="Google Shape;749;p125"/>
          <p:cNvSpPr txBox="1"/>
          <p:nvPr>
            <p:ph idx="1" type="body"/>
          </p:nvPr>
        </p:nvSpPr>
        <p:spPr>
          <a:xfrm>
            <a:off x="838200" y="1825625"/>
            <a:ext cx="10515600" cy="43512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50" name="Google Shape;750;p125"/>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751" name="Google Shape;751;p125"/>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752" name="Google Shape;752;p12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53" name="Shape 753"/>
        <p:cNvGrpSpPr/>
        <p:nvPr/>
      </p:nvGrpSpPr>
      <p:grpSpPr>
        <a:xfrm>
          <a:off x="0" y="0"/>
          <a:ext cx="0" cy="0"/>
          <a:chOff x="0" y="0"/>
          <a:chExt cx="0" cy="0"/>
        </a:xfrm>
      </p:grpSpPr>
      <p:sp>
        <p:nvSpPr>
          <p:cNvPr id="754" name="Google Shape;754;p126"/>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4400"/>
              <a:buFont typeface="Lato"/>
              <a:buNone/>
              <a:defRPr b="1" i="0" sz="4400" u="none" cap="none" strike="noStrike">
                <a:solidFill>
                  <a:schemeClr val="dk1"/>
                </a:solidFill>
                <a:latin typeface="Lato"/>
                <a:ea typeface="Lato"/>
                <a:cs typeface="Lato"/>
                <a:sym typeface="Lato"/>
              </a:defRPr>
            </a:lvl1pPr>
            <a:lvl2pPr lvl="1" rtl="0" algn="l">
              <a:lnSpc>
                <a:spcPct val="100000"/>
              </a:lnSpc>
              <a:spcBef>
                <a:spcPts val="0"/>
              </a:spcBef>
              <a:spcAft>
                <a:spcPts val="0"/>
              </a:spcAft>
              <a:buSzPts val="1800"/>
              <a:buFont typeface="Arial"/>
              <a:buNone/>
              <a:defRPr sz="1800"/>
            </a:lvl2pPr>
            <a:lvl3pPr lvl="2" rtl="0" algn="l">
              <a:lnSpc>
                <a:spcPct val="100000"/>
              </a:lnSpc>
              <a:spcBef>
                <a:spcPts val="0"/>
              </a:spcBef>
              <a:spcAft>
                <a:spcPts val="0"/>
              </a:spcAft>
              <a:buSzPts val="1800"/>
              <a:buFont typeface="Arial"/>
              <a:buNone/>
              <a:defRPr sz="1800"/>
            </a:lvl3pPr>
            <a:lvl4pPr lvl="3" rtl="0" algn="l">
              <a:lnSpc>
                <a:spcPct val="100000"/>
              </a:lnSpc>
              <a:spcBef>
                <a:spcPts val="0"/>
              </a:spcBef>
              <a:spcAft>
                <a:spcPts val="0"/>
              </a:spcAft>
              <a:buSzPts val="1800"/>
              <a:buFont typeface="Arial"/>
              <a:buNone/>
              <a:defRPr sz="1800"/>
            </a:lvl4pPr>
            <a:lvl5pPr lvl="4" rtl="0" algn="l">
              <a:lnSpc>
                <a:spcPct val="100000"/>
              </a:lnSpc>
              <a:spcBef>
                <a:spcPts val="0"/>
              </a:spcBef>
              <a:spcAft>
                <a:spcPts val="0"/>
              </a:spcAft>
              <a:buSzPts val="1800"/>
              <a:buFont typeface="Arial"/>
              <a:buNone/>
              <a:defRPr sz="1800"/>
            </a:lvl5pPr>
            <a:lvl6pPr lvl="5" rtl="0" algn="l">
              <a:lnSpc>
                <a:spcPct val="100000"/>
              </a:lnSpc>
              <a:spcBef>
                <a:spcPts val="0"/>
              </a:spcBef>
              <a:spcAft>
                <a:spcPts val="0"/>
              </a:spcAft>
              <a:buSzPts val="1800"/>
              <a:buFont typeface="Arial"/>
              <a:buNone/>
              <a:defRPr sz="1800"/>
            </a:lvl6pPr>
            <a:lvl7pPr lvl="6" rtl="0" algn="l">
              <a:lnSpc>
                <a:spcPct val="100000"/>
              </a:lnSpc>
              <a:spcBef>
                <a:spcPts val="0"/>
              </a:spcBef>
              <a:spcAft>
                <a:spcPts val="0"/>
              </a:spcAft>
              <a:buSzPts val="1800"/>
              <a:buFont typeface="Arial"/>
              <a:buNone/>
              <a:defRPr sz="1800"/>
            </a:lvl7pPr>
            <a:lvl8pPr lvl="7" rtl="0" algn="l">
              <a:lnSpc>
                <a:spcPct val="100000"/>
              </a:lnSpc>
              <a:spcBef>
                <a:spcPts val="0"/>
              </a:spcBef>
              <a:spcAft>
                <a:spcPts val="0"/>
              </a:spcAft>
              <a:buSzPts val="1800"/>
              <a:buFont typeface="Arial"/>
              <a:buNone/>
              <a:defRPr sz="1800"/>
            </a:lvl8pPr>
            <a:lvl9pPr lvl="8" rtl="0" algn="l">
              <a:lnSpc>
                <a:spcPct val="100000"/>
              </a:lnSpc>
              <a:spcBef>
                <a:spcPts val="0"/>
              </a:spcBef>
              <a:spcAft>
                <a:spcPts val="0"/>
              </a:spcAft>
              <a:buSzPts val="1800"/>
              <a:buFont typeface="Arial"/>
              <a:buNone/>
              <a:defRPr sz="1800"/>
            </a:lvl9pPr>
          </a:lstStyle>
          <a:p/>
        </p:txBody>
      </p:sp>
      <p:sp>
        <p:nvSpPr>
          <p:cNvPr id="755" name="Google Shape;755;p126"/>
          <p:cNvSpPr txBox="1"/>
          <p:nvPr>
            <p:ph idx="1" type="body"/>
          </p:nvPr>
        </p:nvSpPr>
        <p:spPr>
          <a:xfrm>
            <a:off x="838200" y="1825625"/>
            <a:ext cx="5181600" cy="43512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56" name="Google Shape;756;p126"/>
          <p:cNvSpPr txBox="1"/>
          <p:nvPr>
            <p:ph idx="2" type="body"/>
          </p:nvPr>
        </p:nvSpPr>
        <p:spPr>
          <a:xfrm>
            <a:off x="6172200" y="1825625"/>
            <a:ext cx="5181600" cy="43512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57" name="Google Shape;757;p126"/>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758" name="Google Shape;758;p126"/>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759" name="Google Shape;759;p12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60" name="Shape 760"/>
        <p:cNvGrpSpPr/>
        <p:nvPr/>
      </p:nvGrpSpPr>
      <p:grpSpPr>
        <a:xfrm>
          <a:off x="0" y="0"/>
          <a:ext cx="0" cy="0"/>
          <a:chOff x="0" y="0"/>
          <a:chExt cx="0" cy="0"/>
        </a:xfrm>
      </p:grpSpPr>
      <p:sp>
        <p:nvSpPr>
          <p:cNvPr id="761" name="Google Shape;761;p127"/>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762" name="Google Shape;762;p127"/>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763" name="Google Shape;763;p12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Half">
  <p:cSld name="Title_Half">
    <p:bg>
      <p:bgPr>
        <a:solidFill>
          <a:schemeClr val="lt1"/>
        </a:solidFill>
      </p:bgPr>
    </p:bg>
    <p:spTree>
      <p:nvGrpSpPr>
        <p:cNvPr id="764" name="Shape 764"/>
        <p:cNvGrpSpPr/>
        <p:nvPr/>
      </p:nvGrpSpPr>
      <p:grpSpPr>
        <a:xfrm>
          <a:off x="0" y="0"/>
          <a:ext cx="0" cy="0"/>
          <a:chOff x="0" y="0"/>
          <a:chExt cx="0" cy="0"/>
        </a:xfrm>
      </p:grpSpPr>
      <p:sp>
        <p:nvSpPr>
          <p:cNvPr id="765" name="Google Shape;765;p128"/>
          <p:cNvSpPr txBox="1"/>
          <p:nvPr>
            <p:ph idx="1" type="body"/>
          </p:nvPr>
        </p:nvSpPr>
        <p:spPr>
          <a:xfrm>
            <a:off x="656722" y="489702"/>
            <a:ext cx="1213800" cy="7293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90000"/>
              </a:lnSpc>
              <a:spcBef>
                <a:spcPts val="0"/>
              </a:spcBef>
              <a:spcAft>
                <a:spcPts val="0"/>
              </a:spcAft>
              <a:buClr>
                <a:schemeClr val="dk1"/>
              </a:buClr>
              <a:buSzPts val="4600"/>
              <a:buFont typeface="Arial"/>
              <a:buNone/>
              <a:defRPr b="1" i="0" sz="46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66" name="Google Shape;766;p128"/>
          <p:cNvSpPr/>
          <p:nvPr/>
        </p:nvSpPr>
        <p:spPr>
          <a:xfrm>
            <a:off x="4609382" y="-13244"/>
            <a:ext cx="7601700" cy="6871200"/>
          </a:xfrm>
          <a:custGeom>
            <a:rect b="b" l="l" r="r" t="t"/>
            <a:pathLst>
              <a:path extrusionOk="0" h="120000" w="120000">
                <a:moveTo>
                  <a:pt x="119812" y="106"/>
                </a:moveTo>
                <a:cubicBezTo>
                  <a:pt x="119874" y="40071"/>
                  <a:pt x="119937" y="80035"/>
                  <a:pt x="120000" y="120000"/>
                </a:cubicBezTo>
                <a:lnTo>
                  <a:pt x="0" y="119833"/>
                </a:lnTo>
                <a:lnTo>
                  <a:pt x="47636" y="0"/>
                </a:lnTo>
                <a:lnTo>
                  <a:pt x="119812" y="106"/>
                </a:lnTo>
                <a:close/>
              </a:path>
            </a:pathLst>
          </a:custGeom>
          <a:solidFill>
            <a:schemeClr val="dk1">
              <a:alpha val="6669"/>
            </a:schemeClr>
          </a:solidFill>
          <a:ln>
            <a:noFill/>
          </a:ln>
        </p:spPr>
        <p:txBody>
          <a:bodyPr anchorCtr="0" anchor="ctr" bIns="25400" lIns="25400" spcFirstLastPara="1" rIns="25400" wrap="square" tIns="25400">
            <a:noAutofit/>
          </a:bodyPr>
          <a:lstStyle/>
          <a:p>
            <a:pPr indent="-6350" lvl="0" marL="171450" marR="0" rtl="0" algn="l">
              <a:lnSpc>
                <a:spcPct val="100000"/>
              </a:lnSpc>
              <a:spcBef>
                <a:spcPts val="0"/>
              </a:spcBef>
              <a:spcAft>
                <a:spcPts val="0"/>
              </a:spcAft>
              <a:buClr>
                <a:schemeClr val="dk1"/>
              </a:buClr>
              <a:buSzPts val="900"/>
              <a:buFont typeface="Calibri"/>
              <a:buNone/>
            </a:pPr>
            <a:r>
              <a:t/>
            </a:r>
            <a:endParaRPr b="0" i="0" sz="9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67" name="Shape 767"/>
        <p:cNvGrpSpPr/>
        <p:nvPr/>
      </p:nvGrpSpPr>
      <p:grpSpPr>
        <a:xfrm>
          <a:off x="0" y="0"/>
          <a:ext cx="0" cy="0"/>
          <a:chOff x="0" y="0"/>
          <a:chExt cx="0" cy="0"/>
        </a:xfrm>
      </p:grpSpPr>
      <p:sp>
        <p:nvSpPr>
          <p:cNvPr id="768" name="Google Shape;768;p129"/>
          <p:cNvSpPr txBox="1"/>
          <p:nvPr>
            <p:ph type="title"/>
          </p:nvPr>
        </p:nvSpPr>
        <p:spPr>
          <a:xfrm>
            <a:off x="831850" y="1709738"/>
            <a:ext cx="10515600" cy="2852700"/>
          </a:xfrm>
          <a:prstGeom prst="rect">
            <a:avLst/>
          </a:prstGeom>
          <a:noFill/>
          <a:ln>
            <a:noFill/>
          </a:ln>
        </p:spPr>
        <p:txBody>
          <a:bodyPr anchorCtr="0" anchor="b" bIns="91425" lIns="91425" spcFirstLastPara="1" rIns="91425" wrap="square" tIns="91425">
            <a:noAutofit/>
          </a:bodyPr>
          <a:lstStyle>
            <a:lvl1pPr lvl="0" marR="0" rtl="0" algn="l">
              <a:lnSpc>
                <a:spcPct val="90000"/>
              </a:lnSpc>
              <a:spcBef>
                <a:spcPts val="0"/>
              </a:spcBef>
              <a:spcAft>
                <a:spcPts val="0"/>
              </a:spcAft>
              <a:buClr>
                <a:schemeClr val="dk1"/>
              </a:buClr>
              <a:buSzPts val="6000"/>
              <a:buFont typeface="Lato"/>
              <a:buNone/>
              <a:defRPr b="1" i="0" sz="6000" u="none" cap="none" strike="noStrike">
                <a:solidFill>
                  <a:schemeClr val="dk1"/>
                </a:solidFill>
                <a:latin typeface="Lato"/>
                <a:ea typeface="Lato"/>
                <a:cs typeface="Lato"/>
                <a:sym typeface="Lato"/>
              </a:defRPr>
            </a:lvl1pPr>
            <a:lvl2pPr lvl="1" rtl="0" algn="l">
              <a:lnSpc>
                <a:spcPct val="100000"/>
              </a:lnSpc>
              <a:spcBef>
                <a:spcPts val="0"/>
              </a:spcBef>
              <a:spcAft>
                <a:spcPts val="0"/>
              </a:spcAft>
              <a:buSzPts val="1800"/>
              <a:buFont typeface="Arial"/>
              <a:buNone/>
              <a:defRPr sz="1800"/>
            </a:lvl2pPr>
            <a:lvl3pPr lvl="2" rtl="0" algn="l">
              <a:lnSpc>
                <a:spcPct val="100000"/>
              </a:lnSpc>
              <a:spcBef>
                <a:spcPts val="0"/>
              </a:spcBef>
              <a:spcAft>
                <a:spcPts val="0"/>
              </a:spcAft>
              <a:buSzPts val="1800"/>
              <a:buFont typeface="Arial"/>
              <a:buNone/>
              <a:defRPr sz="1800"/>
            </a:lvl3pPr>
            <a:lvl4pPr lvl="3" rtl="0" algn="l">
              <a:lnSpc>
                <a:spcPct val="100000"/>
              </a:lnSpc>
              <a:spcBef>
                <a:spcPts val="0"/>
              </a:spcBef>
              <a:spcAft>
                <a:spcPts val="0"/>
              </a:spcAft>
              <a:buSzPts val="1800"/>
              <a:buFont typeface="Arial"/>
              <a:buNone/>
              <a:defRPr sz="1800"/>
            </a:lvl4pPr>
            <a:lvl5pPr lvl="4" rtl="0" algn="l">
              <a:lnSpc>
                <a:spcPct val="100000"/>
              </a:lnSpc>
              <a:spcBef>
                <a:spcPts val="0"/>
              </a:spcBef>
              <a:spcAft>
                <a:spcPts val="0"/>
              </a:spcAft>
              <a:buSzPts val="1800"/>
              <a:buFont typeface="Arial"/>
              <a:buNone/>
              <a:defRPr sz="1800"/>
            </a:lvl5pPr>
            <a:lvl6pPr lvl="5" rtl="0" algn="l">
              <a:lnSpc>
                <a:spcPct val="100000"/>
              </a:lnSpc>
              <a:spcBef>
                <a:spcPts val="0"/>
              </a:spcBef>
              <a:spcAft>
                <a:spcPts val="0"/>
              </a:spcAft>
              <a:buSzPts val="1800"/>
              <a:buFont typeface="Arial"/>
              <a:buNone/>
              <a:defRPr sz="1800"/>
            </a:lvl6pPr>
            <a:lvl7pPr lvl="6" rtl="0" algn="l">
              <a:lnSpc>
                <a:spcPct val="100000"/>
              </a:lnSpc>
              <a:spcBef>
                <a:spcPts val="0"/>
              </a:spcBef>
              <a:spcAft>
                <a:spcPts val="0"/>
              </a:spcAft>
              <a:buSzPts val="1800"/>
              <a:buFont typeface="Arial"/>
              <a:buNone/>
              <a:defRPr sz="1800"/>
            </a:lvl7pPr>
            <a:lvl8pPr lvl="7" rtl="0" algn="l">
              <a:lnSpc>
                <a:spcPct val="100000"/>
              </a:lnSpc>
              <a:spcBef>
                <a:spcPts val="0"/>
              </a:spcBef>
              <a:spcAft>
                <a:spcPts val="0"/>
              </a:spcAft>
              <a:buSzPts val="1800"/>
              <a:buFont typeface="Arial"/>
              <a:buNone/>
              <a:defRPr sz="1800"/>
            </a:lvl8pPr>
            <a:lvl9pPr lvl="8" rtl="0" algn="l">
              <a:lnSpc>
                <a:spcPct val="100000"/>
              </a:lnSpc>
              <a:spcBef>
                <a:spcPts val="0"/>
              </a:spcBef>
              <a:spcAft>
                <a:spcPts val="0"/>
              </a:spcAft>
              <a:buSzPts val="1800"/>
              <a:buFont typeface="Arial"/>
              <a:buNone/>
              <a:defRPr sz="1800"/>
            </a:lvl9pPr>
          </a:lstStyle>
          <a:p/>
        </p:txBody>
      </p:sp>
      <p:sp>
        <p:nvSpPr>
          <p:cNvPr id="769" name="Google Shape;769;p129"/>
          <p:cNvSpPr txBox="1"/>
          <p:nvPr>
            <p:ph idx="1" type="body"/>
          </p:nvPr>
        </p:nvSpPr>
        <p:spPr>
          <a:xfrm>
            <a:off x="831850" y="4589462"/>
            <a:ext cx="10515600" cy="15003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Arial"/>
                <a:ea typeface="Arial"/>
                <a:cs typeface="Arial"/>
                <a:sym typeface="Arial"/>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Arial"/>
                <a:ea typeface="Arial"/>
                <a:cs typeface="Arial"/>
                <a:sym typeface="Arial"/>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770" name="Google Shape;770;p129"/>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771" name="Google Shape;771;p129"/>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772" name="Google Shape;772;p12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2" name="Shape 82"/>
        <p:cNvGrpSpPr/>
        <p:nvPr/>
      </p:nvGrpSpPr>
      <p:grpSpPr>
        <a:xfrm>
          <a:off x="0" y="0"/>
          <a:ext cx="0" cy="0"/>
          <a:chOff x="0" y="0"/>
          <a:chExt cx="0" cy="0"/>
        </a:xfrm>
      </p:grpSpPr>
      <p:sp>
        <p:nvSpPr>
          <p:cNvPr id="83" name="Google Shape;83;p13"/>
          <p:cNvSpPr txBox="1"/>
          <p:nvPr>
            <p:ph type="title"/>
          </p:nvPr>
        </p:nvSpPr>
        <p:spPr>
          <a:xfrm rot="5400000">
            <a:off x="7133400" y="1956625"/>
            <a:ext cx="5811900" cy="2628900"/>
          </a:xfrm>
          <a:prstGeom prst="rect">
            <a:avLst/>
          </a:prstGeom>
          <a:noFill/>
          <a:ln>
            <a:noFill/>
          </a:ln>
        </p:spPr>
        <p:txBody>
          <a:bodyPr anchorCtr="0" anchor="ctr" bIns="91425" lIns="91425" spcFirstLastPara="1" rIns="91425" wrap="square" tIns="91425">
            <a:noAutofit/>
          </a:bodyPr>
          <a:lstStyle>
            <a:lvl1pPr indent="0" lvl="0" marL="0" marR="0" rtl="0" algn="l">
              <a:lnSpc>
                <a:spcPct val="90000"/>
              </a:lnSpc>
              <a:spcBef>
                <a:spcPts val="0"/>
              </a:spcBef>
              <a:spcAft>
                <a:spcPts val="0"/>
              </a:spcAft>
              <a:buClr>
                <a:schemeClr val="dk1"/>
              </a:buClr>
              <a:buSzPts val="4400"/>
              <a:buFont typeface="Lato"/>
              <a:buNone/>
              <a:defRPr b="1" i="0" sz="4400" u="none" cap="none" strike="noStrike">
                <a:solidFill>
                  <a:schemeClr val="dk1"/>
                </a:solidFill>
                <a:latin typeface="Lato"/>
                <a:ea typeface="Lato"/>
                <a:cs typeface="Lato"/>
                <a:sym typeface="Lato"/>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4" name="Google Shape;84;p13"/>
          <p:cNvSpPr txBox="1"/>
          <p:nvPr>
            <p:ph idx="1" type="body"/>
          </p:nvPr>
        </p:nvSpPr>
        <p:spPr>
          <a:xfrm rot="5400000">
            <a:off x="1799400" y="-596075"/>
            <a:ext cx="5811900" cy="77343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5" name="Google Shape;85;p13"/>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200"/>
              <a:buFont typeface="Lato"/>
              <a:buNone/>
              <a:defRPr b="0" i="0" sz="1200" u="none" cap="none" strike="noStrike">
                <a:solidFill>
                  <a:srgbClr val="888888"/>
                </a:solidFill>
                <a:latin typeface="Lato"/>
                <a:ea typeface="Lato"/>
                <a:cs typeface="Lato"/>
                <a:sym typeface="Lato"/>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86" name="Google Shape;86;p13"/>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200"/>
              <a:buFont typeface="Lato"/>
              <a:buNone/>
              <a:defRPr b="0" i="0" sz="1200" u="none" cap="none" strike="noStrike">
                <a:solidFill>
                  <a:srgbClr val="888888"/>
                </a:solidFill>
                <a:latin typeface="Lato"/>
                <a:ea typeface="Lato"/>
                <a:cs typeface="Lato"/>
                <a:sym typeface="Lato"/>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87" name="Google Shape;87;p1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73" name="Shape 773"/>
        <p:cNvGrpSpPr/>
        <p:nvPr/>
      </p:nvGrpSpPr>
      <p:grpSpPr>
        <a:xfrm>
          <a:off x="0" y="0"/>
          <a:ext cx="0" cy="0"/>
          <a:chOff x="0" y="0"/>
          <a:chExt cx="0" cy="0"/>
        </a:xfrm>
      </p:grpSpPr>
      <p:sp>
        <p:nvSpPr>
          <p:cNvPr id="774" name="Google Shape;774;p130"/>
          <p:cNvSpPr txBox="1"/>
          <p:nvPr>
            <p:ph type="title"/>
          </p:nvPr>
        </p:nvSpPr>
        <p:spPr>
          <a:xfrm>
            <a:off x="839787" y="365125"/>
            <a:ext cx="10515600" cy="13257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4400"/>
              <a:buFont typeface="Lato"/>
              <a:buNone/>
              <a:defRPr b="1" i="0" sz="4400" u="none" cap="none" strike="noStrike">
                <a:solidFill>
                  <a:schemeClr val="dk1"/>
                </a:solidFill>
                <a:latin typeface="Lato"/>
                <a:ea typeface="Lato"/>
                <a:cs typeface="Lato"/>
                <a:sym typeface="Lato"/>
              </a:defRPr>
            </a:lvl1pPr>
            <a:lvl2pPr lvl="1" rtl="0" algn="l">
              <a:lnSpc>
                <a:spcPct val="100000"/>
              </a:lnSpc>
              <a:spcBef>
                <a:spcPts val="0"/>
              </a:spcBef>
              <a:spcAft>
                <a:spcPts val="0"/>
              </a:spcAft>
              <a:buSzPts val="1800"/>
              <a:buFont typeface="Arial"/>
              <a:buNone/>
              <a:defRPr sz="1800"/>
            </a:lvl2pPr>
            <a:lvl3pPr lvl="2" rtl="0" algn="l">
              <a:lnSpc>
                <a:spcPct val="100000"/>
              </a:lnSpc>
              <a:spcBef>
                <a:spcPts val="0"/>
              </a:spcBef>
              <a:spcAft>
                <a:spcPts val="0"/>
              </a:spcAft>
              <a:buSzPts val="1800"/>
              <a:buFont typeface="Arial"/>
              <a:buNone/>
              <a:defRPr sz="1800"/>
            </a:lvl3pPr>
            <a:lvl4pPr lvl="3" rtl="0" algn="l">
              <a:lnSpc>
                <a:spcPct val="100000"/>
              </a:lnSpc>
              <a:spcBef>
                <a:spcPts val="0"/>
              </a:spcBef>
              <a:spcAft>
                <a:spcPts val="0"/>
              </a:spcAft>
              <a:buSzPts val="1800"/>
              <a:buFont typeface="Arial"/>
              <a:buNone/>
              <a:defRPr sz="1800"/>
            </a:lvl4pPr>
            <a:lvl5pPr lvl="4" rtl="0" algn="l">
              <a:lnSpc>
                <a:spcPct val="100000"/>
              </a:lnSpc>
              <a:spcBef>
                <a:spcPts val="0"/>
              </a:spcBef>
              <a:spcAft>
                <a:spcPts val="0"/>
              </a:spcAft>
              <a:buSzPts val="1800"/>
              <a:buFont typeface="Arial"/>
              <a:buNone/>
              <a:defRPr sz="1800"/>
            </a:lvl5pPr>
            <a:lvl6pPr lvl="5" rtl="0" algn="l">
              <a:lnSpc>
                <a:spcPct val="100000"/>
              </a:lnSpc>
              <a:spcBef>
                <a:spcPts val="0"/>
              </a:spcBef>
              <a:spcAft>
                <a:spcPts val="0"/>
              </a:spcAft>
              <a:buSzPts val="1800"/>
              <a:buFont typeface="Arial"/>
              <a:buNone/>
              <a:defRPr sz="1800"/>
            </a:lvl6pPr>
            <a:lvl7pPr lvl="6" rtl="0" algn="l">
              <a:lnSpc>
                <a:spcPct val="100000"/>
              </a:lnSpc>
              <a:spcBef>
                <a:spcPts val="0"/>
              </a:spcBef>
              <a:spcAft>
                <a:spcPts val="0"/>
              </a:spcAft>
              <a:buSzPts val="1800"/>
              <a:buFont typeface="Arial"/>
              <a:buNone/>
              <a:defRPr sz="1800"/>
            </a:lvl7pPr>
            <a:lvl8pPr lvl="7" rtl="0" algn="l">
              <a:lnSpc>
                <a:spcPct val="100000"/>
              </a:lnSpc>
              <a:spcBef>
                <a:spcPts val="0"/>
              </a:spcBef>
              <a:spcAft>
                <a:spcPts val="0"/>
              </a:spcAft>
              <a:buSzPts val="1800"/>
              <a:buFont typeface="Arial"/>
              <a:buNone/>
              <a:defRPr sz="1800"/>
            </a:lvl8pPr>
            <a:lvl9pPr lvl="8" rtl="0" algn="l">
              <a:lnSpc>
                <a:spcPct val="100000"/>
              </a:lnSpc>
              <a:spcBef>
                <a:spcPts val="0"/>
              </a:spcBef>
              <a:spcAft>
                <a:spcPts val="0"/>
              </a:spcAft>
              <a:buSzPts val="1800"/>
              <a:buFont typeface="Arial"/>
              <a:buNone/>
              <a:defRPr sz="1800"/>
            </a:lvl9pPr>
          </a:lstStyle>
          <a:p/>
        </p:txBody>
      </p:sp>
      <p:sp>
        <p:nvSpPr>
          <p:cNvPr id="775" name="Google Shape;775;p130"/>
          <p:cNvSpPr txBox="1"/>
          <p:nvPr>
            <p:ph idx="1" type="body"/>
          </p:nvPr>
        </p:nvSpPr>
        <p:spPr>
          <a:xfrm>
            <a:off x="839787" y="1681163"/>
            <a:ext cx="5157900" cy="8238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776" name="Google Shape;776;p130"/>
          <p:cNvSpPr txBox="1"/>
          <p:nvPr>
            <p:ph idx="2" type="body"/>
          </p:nvPr>
        </p:nvSpPr>
        <p:spPr>
          <a:xfrm>
            <a:off x="839787" y="2505075"/>
            <a:ext cx="5157900" cy="36846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77" name="Google Shape;777;p130"/>
          <p:cNvSpPr txBox="1"/>
          <p:nvPr>
            <p:ph idx="3" type="body"/>
          </p:nvPr>
        </p:nvSpPr>
        <p:spPr>
          <a:xfrm>
            <a:off x="6172200" y="1681163"/>
            <a:ext cx="5183100" cy="8238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778" name="Google Shape;778;p130"/>
          <p:cNvSpPr txBox="1"/>
          <p:nvPr>
            <p:ph idx="4" type="body"/>
          </p:nvPr>
        </p:nvSpPr>
        <p:spPr>
          <a:xfrm>
            <a:off x="6172200" y="2505075"/>
            <a:ext cx="5183100" cy="36846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79" name="Google Shape;779;p130"/>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780" name="Google Shape;780;p130"/>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781" name="Google Shape;781;p13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82" name="Shape 782"/>
        <p:cNvGrpSpPr/>
        <p:nvPr/>
      </p:nvGrpSpPr>
      <p:grpSpPr>
        <a:xfrm>
          <a:off x="0" y="0"/>
          <a:ext cx="0" cy="0"/>
          <a:chOff x="0" y="0"/>
          <a:chExt cx="0" cy="0"/>
        </a:xfrm>
      </p:grpSpPr>
      <p:sp>
        <p:nvSpPr>
          <p:cNvPr id="783" name="Google Shape;783;p131"/>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4400"/>
              <a:buFont typeface="Lato"/>
              <a:buNone/>
              <a:defRPr b="1" i="0" sz="4400" u="none" cap="none" strike="noStrike">
                <a:solidFill>
                  <a:schemeClr val="dk1"/>
                </a:solidFill>
                <a:latin typeface="Lato"/>
                <a:ea typeface="Lato"/>
                <a:cs typeface="Lato"/>
                <a:sym typeface="Lato"/>
              </a:defRPr>
            </a:lvl1pPr>
            <a:lvl2pPr lvl="1" rtl="0" algn="l">
              <a:lnSpc>
                <a:spcPct val="100000"/>
              </a:lnSpc>
              <a:spcBef>
                <a:spcPts val="0"/>
              </a:spcBef>
              <a:spcAft>
                <a:spcPts val="0"/>
              </a:spcAft>
              <a:buSzPts val="1800"/>
              <a:buFont typeface="Arial"/>
              <a:buNone/>
              <a:defRPr sz="1800"/>
            </a:lvl2pPr>
            <a:lvl3pPr lvl="2" rtl="0" algn="l">
              <a:lnSpc>
                <a:spcPct val="100000"/>
              </a:lnSpc>
              <a:spcBef>
                <a:spcPts val="0"/>
              </a:spcBef>
              <a:spcAft>
                <a:spcPts val="0"/>
              </a:spcAft>
              <a:buSzPts val="1800"/>
              <a:buFont typeface="Arial"/>
              <a:buNone/>
              <a:defRPr sz="1800"/>
            </a:lvl3pPr>
            <a:lvl4pPr lvl="3" rtl="0" algn="l">
              <a:lnSpc>
                <a:spcPct val="100000"/>
              </a:lnSpc>
              <a:spcBef>
                <a:spcPts val="0"/>
              </a:spcBef>
              <a:spcAft>
                <a:spcPts val="0"/>
              </a:spcAft>
              <a:buSzPts val="1800"/>
              <a:buFont typeface="Arial"/>
              <a:buNone/>
              <a:defRPr sz="1800"/>
            </a:lvl4pPr>
            <a:lvl5pPr lvl="4" rtl="0" algn="l">
              <a:lnSpc>
                <a:spcPct val="100000"/>
              </a:lnSpc>
              <a:spcBef>
                <a:spcPts val="0"/>
              </a:spcBef>
              <a:spcAft>
                <a:spcPts val="0"/>
              </a:spcAft>
              <a:buSzPts val="1800"/>
              <a:buFont typeface="Arial"/>
              <a:buNone/>
              <a:defRPr sz="1800"/>
            </a:lvl5pPr>
            <a:lvl6pPr lvl="5" rtl="0" algn="l">
              <a:lnSpc>
                <a:spcPct val="100000"/>
              </a:lnSpc>
              <a:spcBef>
                <a:spcPts val="0"/>
              </a:spcBef>
              <a:spcAft>
                <a:spcPts val="0"/>
              </a:spcAft>
              <a:buSzPts val="1800"/>
              <a:buFont typeface="Arial"/>
              <a:buNone/>
              <a:defRPr sz="1800"/>
            </a:lvl6pPr>
            <a:lvl7pPr lvl="6" rtl="0" algn="l">
              <a:lnSpc>
                <a:spcPct val="100000"/>
              </a:lnSpc>
              <a:spcBef>
                <a:spcPts val="0"/>
              </a:spcBef>
              <a:spcAft>
                <a:spcPts val="0"/>
              </a:spcAft>
              <a:buSzPts val="1800"/>
              <a:buFont typeface="Arial"/>
              <a:buNone/>
              <a:defRPr sz="1800"/>
            </a:lvl7pPr>
            <a:lvl8pPr lvl="7" rtl="0" algn="l">
              <a:lnSpc>
                <a:spcPct val="100000"/>
              </a:lnSpc>
              <a:spcBef>
                <a:spcPts val="0"/>
              </a:spcBef>
              <a:spcAft>
                <a:spcPts val="0"/>
              </a:spcAft>
              <a:buSzPts val="1800"/>
              <a:buFont typeface="Arial"/>
              <a:buNone/>
              <a:defRPr sz="1800"/>
            </a:lvl8pPr>
            <a:lvl9pPr lvl="8" rtl="0" algn="l">
              <a:lnSpc>
                <a:spcPct val="100000"/>
              </a:lnSpc>
              <a:spcBef>
                <a:spcPts val="0"/>
              </a:spcBef>
              <a:spcAft>
                <a:spcPts val="0"/>
              </a:spcAft>
              <a:buSzPts val="1800"/>
              <a:buFont typeface="Arial"/>
              <a:buNone/>
              <a:defRPr sz="1800"/>
            </a:lvl9pPr>
          </a:lstStyle>
          <a:p/>
        </p:txBody>
      </p:sp>
      <p:sp>
        <p:nvSpPr>
          <p:cNvPr id="784" name="Google Shape;784;p131"/>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785" name="Google Shape;785;p131"/>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786" name="Google Shape;786;p13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87" name="Shape 787"/>
        <p:cNvGrpSpPr/>
        <p:nvPr/>
      </p:nvGrpSpPr>
      <p:grpSpPr>
        <a:xfrm>
          <a:off x="0" y="0"/>
          <a:ext cx="0" cy="0"/>
          <a:chOff x="0" y="0"/>
          <a:chExt cx="0" cy="0"/>
        </a:xfrm>
      </p:grpSpPr>
      <p:sp>
        <p:nvSpPr>
          <p:cNvPr id="788" name="Google Shape;788;p132"/>
          <p:cNvSpPr txBox="1"/>
          <p:nvPr>
            <p:ph type="title"/>
          </p:nvPr>
        </p:nvSpPr>
        <p:spPr>
          <a:xfrm>
            <a:off x="839787" y="457200"/>
            <a:ext cx="3932100" cy="1600200"/>
          </a:xfrm>
          <a:prstGeom prst="rect">
            <a:avLst/>
          </a:prstGeom>
          <a:noFill/>
          <a:ln>
            <a:noFill/>
          </a:ln>
        </p:spPr>
        <p:txBody>
          <a:bodyPr anchorCtr="0" anchor="b" bIns="91425" lIns="91425" spcFirstLastPara="1" rIns="91425" wrap="square" tIns="91425">
            <a:noAutofit/>
          </a:bodyPr>
          <a:lstStyle>
            <a:lvl1pPr lvl="0" marR="0" rtl="0" algn="l">
              <a:lnSpc>
                <a:spcPct val="90000"/>
              </a:lnSpc>
              <a:spcBef>
                <a:spcPts val="0"/>
              </a:spcBef>
              <a:spcAft>
                <a:spcPts val="0"/>
              </a:spcAft>
              <a:buClr>
                <a:schemeClr val="dk1"/>
              </a:buClr>
              <a:buSzPts val="3200"/>
              <a:buFont typeface="Lato"/>
              <a:buNone/>
              <a:defRPr b="1" i="0" sz="3200" u="none" cap="none" strike="noStrike">
                <a:solidFill>
                  <a:schemeClr val="dk1"/>
                </a:solidFill>
                <a:latin typeface="Lato"/>
                <a:ea typeface="Lato"/>
                <a:cs typeface="Lato"/>
                <a:sym typeface="Lato"/>
              </a:defRPr>
            </a:lvl1pPr>
            <a:lvl2pPr lvl="1" rtl="0" algn="l">
              <a:lnSpc>
                <a:spcPct val="100000"/>
              </a:lnSpc>
              <a:spcBef>
                <a:spcPts val="0"/>
              </a:spcBef>
              <a:spcAft>
                <a:spcPts val="0"/>
              </a:spcAft>
              <a:buSzPts val="1800"/>
              <a:buFont typeface="Arial"/>
              <a:buNone/>
              <a:defRPr sz="1800"/>
            </a:lvl2pPr>
            <a:lvl3pPr lvl="2" rtl="0" algn="l">
              <a:lnSpc>
                <a:spcPct val="100000"/>
              </a:lnSpc>
              <a:spcBef>
                <a:spcPts val="0"/>
              </a:spcBef>
              <a:spcAft>
                <a:spcPts val="0"/>
              </a:spcAft>
              <a:buSzPts val="1800"/>
              <a:buFont typeface="Arial"/>
              <a:buNone/>
              <a:defRPr sz="1800"/>
            </a:lvl3pPr>
            <a:lvl4pPr lvl="3" rtl="0" algn="l">
              <a:lnSpc>
                <a:spcPct val="100000"/>
              </a:lnSpc>
              <a:spcBef>
                <a:spcPts val="0"/>
              </a:spcBef>
              <a:spcAft>
                <a:spcPts val="0"/>
              </a:spcAft>
              <a:buSzPts val="1800"/>
              <a:buFont typeface="Arial"/>
              <a:buNone/>
              <a:defRPr sz="1800"/>
            </a:lvl4pPr>
            <a:lvl5pPr lvl="4" rtl="0" algn="l">
              <a:lnSpc>
                <a:spcPct val="100000"/>
              </a:lnSpc>
              <a:spcBef>
                <a:spcPts val="0"/>
              </a:spcBef>
              <a:spcAft>
                <a:spcPts val="0"/>
              </a:spcAft>
              <a:buSzPts val="1800"/>
              <a:buFont typeface="Arial"/>
              <a:buNone/>
              <a:defRPr sz="1800"/>
            </a:lvl5pPr>
            <a:lvl6pPr lvl="5" rtl="0" algn="l">
              <a:lnSpc>
                <a:spcPct val="100000"/>
              </a:lnSpc>
              <a:spcBef>
                <a:spcPts val="0"/>
              </a:spcBef>
              <a:spcAft>
                <a:spcPts val="0"/>
              </a:spcAft>
              <a:buSzPts val="1800"/>
              <a:buFont typeface="Arial"/>
              <a:buNone/>
              <a:defRPr sz="1800"/>
            </a:lvl6pPr>
            <a:lvl7pPr lvl="6" rtl="0" algn="l">
              <a:lnSpc>
                <a:spcPct val="100000"/>
              </a:lnSpc>
              <a:spcBef>
                <a:spcPts val="0"/>
              </a:spcBef>
              <a:spcAft>
                <a:spcPts val="0"/>
              </a:spcAft>
              <a:buSzPts val="1800"/>
              <a:buFont typeface="Arial"/>
              <a:buNone/>
              <a:defRPr sz="1800"/>
            </a:lvl7pPr>
            <a:lvl8pPr lvl="7" rtl="0" algn="l">
              <a:lnSpc>
                <a:spcPct val="100000"/>
              </a:lnSpc>
              <a:spcBef>
                <a:spcPts val="0"/>
              </a:spcBef>
              <a:spcAft>
                <a:spcPts val="0"/>
              </a:spcAft>
              <a:buSzPts val="1800"/>
              <a:buFont typeface="Arial"/>
              <a:buNone/>
              <a:defRPr sz="1800"/>
            </a:lvl8pPr>
            <a:lvl9pPr lvl="8" rtl="0" algn="l">
              <a:lnSpc>
                <a:spcPct val="100000"/>
              </a:lnSpc>
              <a:spcBef>
                <a:spcPts val="0"/>
              </a:spcBef>
              <a:spcAft>
                <a:spcPts val="0"/>
              </a:spcAft>
              <a:buSzPts val="1800"/>
              <a:buFont typeface="Arial"/>
              <a:buNone/>
              <a:defRPr sz="1800"/>
            </a:lvl9pPr>
          </a:lstStyle>
          <a:p/>
        </p:txBody>
      </p:sp>
      <p:sp>
        <p:nvSpPr>
          <p:cNvPr id="789" name="Google Shape;789;p132"/>
          <p:cNvSpPr txBox="1"/>
          <p:nvPr>
            <p:ph idx="1" type="body"/>
          </p:nvPr>
        </p:nvSpPr>
        <p:spPr>
          <a:xfrm>
            <a:off x="5183187" y="987425"/>
            <a:ext cx="6172200" cy="48735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90" name="Google Shape;790;p132"/>
          <p:cNvSpPr txBox="1"/>
          <p:nvPr>
            <p:ph idx="2" type="body"/>
          </p:nvPr>
        </p:nvSpPr>
        <p:spPr>
          <a:xfrm>
            <a:off x="839787" y="2057400"/>
            <a:ext cx="3932100" cy="3811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791" name="Google Shape;791;p132"/>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792" name="Google Shape;792;p132"/>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793" name="Google Shape;793;p13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94" name="Shape 794"/>
        <p:cNvGrpSpPr/>
        <p:nvPr/>
      </p:nvGrpSpPr>
      <p:grpSpPr>
        <a:xfrm>
          <a:off x="0" y="0"/>
          <a:ext cx="0" cy="0"/>
          <a:chOff x="0" y="0"/>
          <a:chExt cx="0" cy="0"/>
        </a:xfrm>
      </p:grpSpPr>
      <p:sp>
        <p:nvSpPr>
          <p:cNvPr id="795" name="Google Shape;795;p133"/>
          <p:cNvSpPr txBox="1"/>
          <p:nvPr>
            <p:ph type="title"/>
          </p:nvPr>
        </p:nvSpPr>
        <p:spPr>
          <a:xfrm>
            <a:off x="839787" y="457200"/>
            <a:ext cx="3932100" cy="1600200"/>
          </a:xfrm>
          <a:prstGeom prst="rect">
            <a:avLst/>
          </a:prstGeom>
          <a:noFill/>
          <a:ln>
            <a:noFill/>
          </a:ln>
        </p:spPr>
        <p:txBody>
          <a:bodyPr anchorCtr="0" anchor="b" bIns="91425" lIns="91425" spcFirstLastPara="1" rIns="91425" wrap="square" tIns="91425">
            <a:noAutofit/>
          </a:bodyPr>
          <a:lstStyle>
            <a:lvl1pPr lvl="0" marR="0" rtl="0" algn="l">
              <a:lnSpc>
                <a:spcPct val="90000"/>
              </a:lnSpc>
              <a:spcBef>
                <a:spcPts val="0"/>
              </a:spcBef>
              <a:spcAft>
                <a:spcPts val="0"/>
              </a:spcAft>
              <a:buClr>
                <a:schemeClr val="dk1"/>
              </a:buClr>
              <a:buSzPts val="3200"/>
              <a:buFont typeface="Lato"/>
              <a:buNone/>
              <a:defRPr b="1" i="0" sz="3200" u="none" cap="none" strike="noStrike">
                <a:solidFill>
                  <a:schemeClr val="dk1"/>
                </a:solidFill>
                <a:latin typeface="Lato"/>
                <a:ea typeface="Lato"/>
                <a:cs typeface="Lato"/>
                <a:sym typeface="Lato"/>
              </a:defRPr>
            </a:lvl1pPr>
            <a:lvl2pPr lvl="1" rtl="0" algn="l">
              <a:lnSpc>
                <a:spcPct val="100000"/>
              </a:lnSpc>
              <a:spcBef>
                <a:spcPts val="0"/>
              </a:spcBef>
              <a:spcAft>
                <a:spcPts val="0"/>
              </a:spcAft>
              <a:buSzPts val="1800"/>
              <a:buFont typeface="Arial"/>
              <a:buNone/>
              <a:defRPr sz="1800"/>
            </a:lvl2pPr>
            <a:lvl3pPr lvl="2" rtl="0" algn="l">
              <a:lnSpc>
                <a:spcPct val="100000"/>
              </a:lnSpc>
              <a:spcBef>
                <a:spcPts val="0"/>
              </a:spcBef>
              <a:spcAft>
                <a:spcPts val="0"/>
              </a:spcAft>
              <a:buSzPts val="1800"/>
              <a:buFont typeface="Arial"/>
              <a:buNone/>
              <a:defRPr sz="1800"/>
            </a:lvl3pPr>
            <a:lvl4pPr lvl="3" rtl="0" algn="l">
              <a:lnSpc>
                <a:spcPct val="100000"/>
              </a:lnSpc>
              <a:spcBef>
                <a:spcPts val="0"/>
              </a:spcBef>
              <a:spcAft>
                <a:spcPts val="0"/>
              </a:spcAft>
              <a:buSzPts val="1800"/>
              <a:buFont typeface="Arial"/>
              <a:buNone/>
              <a:defRPr sz="1800"/>
            </a:lvl4pPr>
            <a:lvl5pPr lvl="4" rtl="0" algn="l">
              <a:lnSpc>
                <a:spcPct val="100000"/>
              </a:lnSpc>
              <a:spcBef>
                <a:spcPts val="0"/>
              </a:spcBef>
              <a:spcAft>
                <a:spcPts val="0"/>
              </a:spcAft>
              <a:buSzPts val="1800"/>
              <a:buFont typeface="Arial"/>
              <a:buNone/>
              <a:defRPr sz="1800"/>
            </a:lvl5pPr>
            <a:lvl6pPr lvl="5" rtl="0" algn="l">
              <a:lnSpc>
                <a:spcPct val="100000"/>
              </a:lnSpc>
              <a:spcBef>
                <a:spcPts val="0"/>
              </a:spcBef>
              <a:spcAft>
                <a:spcPts val="0"/>
              </a:spcAft>
              <a:buSzPts val="1800"/>
              <a:buFont typeface="Arial"/>
              <a:buNone/>
              <a:defRPr sz="1800"/>
            </a:lvl6pPr>
            <a:lvl7pPr lvl="6" rtl="0" algn="l">
              <a:lnSpc>
                <a:spcPct val="100000"/>
              </a:lnSpc>
              <a:spcBef>
                <a:spcPts val="0"/>
              </a:spcBef>
              <a:spcAft>
                <a:spcPts val="0"/>
              </a:spcAft>
              <a:buSzPts val="1800"/>
              <a:buFont typeface="Arial"/>
              <a:buNone/>
              <a:defRPr sz="1800"/>
            </a:lvl7pPr>
            <a:lvl8pPr lvl="7" rtl="0" algn="l">
              <a:lnSpc>
                <a:spcPct val="100000"/>
              </a:lnSpc>
              <a:spcBef>
                <a:spcPts val="0"/>
              </a:spcBef>
              <a:spcAft>
                <a:spcPts val="0"/>
              </a:spcAft>
              <a:buSzPts val="1800"/>
              <a:buFont typeface="Arial"/>
              <a:buNone/>
              <a:defRPr sz="1800"/>
            </a:lvl8pPr>
            <a:lvl9pPr lvl="8" rtl="0" algn="l">
              <a:lnSpc>
                <a:spcPct val="100000"/>
              </a:lnSpc>
              <a:spcBef>
                <a:spcPts val="0"/>
              </a:spcBef>
              <a:spcAft>
                <a:spcPts val="0"/>
              </a:spcAft>
              <a:buSzPts val="1800"/>
              <a:buFont typeface="Arial"/>
              <a:buNone/>
              <a:defRPr sz="1800"/>
            </a:lvl9pPr>
          </a:lstStyle>
          <a:p/>
        </p:txBody>
      </p:sp>
      <p:sp>
        <p:nvSpPr>
          <p:cNvPr id="796" name="Google Shape;796;p133"/>
          <p:cNvSpPr/>
          <p:nvPr>
            <p:ph idx="2" type="pic"/>
          </p:nvPr>
        </p:nvSpPr>
        <p:spPr>
          <a:xfrm>
            <a:off x="5183187" y="987425"/>
            <a:ext cx="6172200" cy="48735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97" name="Google Shape;797;p133"/>
          <p:cNvSpPr txBox="1"/>
          <p:nvPr>
            <p:ph idx="1" type="body"/>
          </p:nvPr>
        </p:nvSpPr>
        <p:spPr>
          <a:xfrm>
            <a:off x="839787" y="2057400"/>
            <a:ext cx="3932100" cy="3811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798" name="Google Shape;798;p133"/>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799" name="Google Shape;799;p133"/>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800" name="Google Shape;800;p13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01" name="Shape 801"/>
        <p:cNvGrpSpPr/>
        <p:nvPr/>
      </p:nvGrpSpPr>
      <p:grpSpPr>
        <a:xfrm>
          <a:off x="0" y="0"/>
          <a:ext cx="0" cy="0"/>
          <a:chOff x="0" y="0"/>
          <a:chExt cx="0" cy="0"/>
        </a:xfrm>
      </p:grpSpPr>
      <p:sp>
        <p:nvSpPr>
          <p:cNvPr id="802" name="Google Shape;802;p134"/>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4400"/>
              <a:buFont typeface="Lato"/>
              <a:buNone/>
              <a:defRPr b="1" i="0" sz="4400" u="none" cap="none" strike="noStrike">
                <a:solidFill>
                  <a:schemeClr val="dk1"/>
                </a:solidFill>
                <a:latin typeface="Lato"/>
                <a:ea typeface="Lato"/>
                <a:cs typeface="Lato"/>
                <a:sym typeface="Lato"/>
              </a:defRPr>
            </a:lvl1pPr>
            <a:lvl2pPr lvl="1" rtl="0" algn="l">
              <a:lnSpc>
                <a:spcPct val="100000"/>
              </a:lnSpc>
              <a:spcBef>
                <a:spcPts val="0"/>
              </a:spcBef>
              <a:spcAft>
                <a:spcPts val="0"/>
              </a:spcAft>
              <a:buSzPts val="1800"/>
              <a:buFont typeface="Arial"/>
              <a:buNone/>
              <a:defRPr sz="1800"/>
            </a:lvl2pPr>
            <a:lvl3pPr lvl="2" rtl="0" algn="l">
              <a:lnSpc>
                <a:spcPct val="100000"/>
              </a:lnSpc>
              <a:spcBef>
                <a:spcPts val="0"/>
              </a:spcBef>
              <a:spcAft>
                <a:spcPts val="0"/>
              </a:spcAft>
              <a:buSzPts val="1800"/>
              <a:buFont typeface="Arial"/>
              <a:buNone/>
              <a:defRPr sz="1800"/>
            </a:lvl3pPr>
            <a:lvl4pPr lvl="3" rtl="0" algn="l">
              <a:lnSpc>
                <a:spcPct val="100000"/>
              </a:lnSpc>
              <a:spcBef>
                <a:spcPts val="0"/>
              </a:spcBef>
              <a:spcAft>
                <a:spcPts val="0"/>
              </a:spcAft>
              <a:buSzPts val="1800"/>
              <a:buFont typeface="Arial"/>
              <a:buNone/>
              <a:defRPr sz="1800"/>
            </a:lvl4pPr>
            <a:lvl5pPr lvl="4" rtl="0" algn="l">
              <a:lnSpc>
                <a:spcPct val="100000"/>
              </a:lnSpc>
              <a:spcBef>
                <a:spcPts val="0"/>
              </a:spcBef>
              <a:spcAft>
                <a:spcPts val="0"/>
              </a:spcAft>
              <a:buSzPts val="1800"/>
              <a:buFont typeface="Arial"/>
              <a:buNone/>
              <a:defRPr sz="1800"/>
            </a:lvl5pPr>
            <a:lvl6pPr lvl="5" rtl="0" algn="l">
              <a:lnSpc>
                <a:spcPct val="100000"/>
              </a:lnSpc>
              <a:spcBef>
                <a:spcPts val="0"/>
              </a:spcBef>
              <a:spcAft>
                <a:spcPts val="0"/>
              </a:spcAft>
              <a:buSzPts val="1800"/>
              <a:buFont typeface="Arial"/>
              <a:buNone/>
              <a:defRPr sz="1800"/>
            </a:lvl6pPr>
            <a:lvl7pPr lvl="6" rtl="0" algn="l">
              <a:lnSpc>
                <a:spcPct val="100000"/>
              </a:lnSpc>
              <a:spcBef>
                <a:spcPts val="0"/>
              </a:spcBef>
              <a:spcAft>
                <a:spcPts val="0"/>
              </a:spcAft>
              <a:buSzPts val="1800"/>
              <a:buFont typeface="Arial"/>
              <a:buNone/>
              <a:defRPr sz="1800"/>
            </a:lvl7pPr>
            <a:lvl8pPr lvl="7" rtl="0" algn="l">
              <a:lnSpc>
                <a:spcPct val="100000"/>
              </a:lnSpc>
              <a:spcBef>
                <a:spcPts val="0"/>
              </a:spcBef>
              <a:spcAft>
                <a:spcPts val="0"/>
              </a:spcAft>
              <a:buSzPts val="1800"/>
              <a:buFont typeface="Arial"/>
              <a:buNone/>
              <a:defRPr sz="1800"/>
            </a:lvl8pPr>
            <a:lvl9pPr lvl="8" rtl="0" algn="l">
              <a:lnSpc>
                <a:spcPct val="100000"/>
              </a:lnSpc>
              <a:spcBef>
                <a:spcPts val="0"/>
              </a:spcBef>
              <a:spcAft>
                <a:spcPts val="0"/>
              </a:spcAft>
              <a:buSzPts val="1800"/>
              <a:buFont typeface="Arial"/>
              <a:buNone/>
              <a:defRPr sz="1800"/>
            </a:lvl9pPr>
          </a:lstStyle>
          <a:p/>
        </p:txBody>
      </p:sp>
      <p:sp>
        <p:nvSpPr>
          <p:cNvPr id="803" name="Google Shape;803;p134"/>
          <p:cNvSpPr txBox="1"/>
          <p:nvPr>
            <p:ph idx="1" type="body"/>
          </p:nvPr>
        </p:nvSpPr>
        <p:spPr>
          <a:xfrm rot="5400000">
            <a:off x="3920400" y="-1256575"/>
            <a:ext cx="4351200" cy="105156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04" name="Google Shape;804;p134"/>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805" name="Google Shape;805;p134"/>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806" name="Google Shape;806;p13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07" name="Shape 807"/>
        <p:cNvGrpSpPr/>
        <p:nvPr/>
      </p:nvGrpSpPr>
      <p:grpSpPr>
        <a:xfrm>
          <a:off x="0" y="0"/>
          <a:ext cx="0" cy="0"/>
          <a:chOff x="0" y="0"/>
          <a:chExt cx="0" cy="0"/>
        </a:xfrm>
      </p:grpSpPr>
      <p:sp>
        <p:nvSpPr>
          <p:cNvPr id="808" name="Google Shape;808;p135"/>
          <p:cNvSpPr txBox="1"/>
          <p:nvPr>
            <p:ph type="title"/>
          </p:nvPr>
        </p:nvSpPr>
        <p:spPr>
          <a:xfrm rot="5400000">
            <a:off x="7133400" y="1956625"/>
            <a:ext cx="5811900" cy="26289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4400"/>
              <a:buFont typeface="Lato"/>
              <a:buNone/>
              <a:defRPr b="1" i="0" sz="4400" u="none" cap="none" strike="noStrike">
                <a:solidFill>
                  <a:schemeClr val="dk1"/>
                </a:solidFill>
                <a:latin typeface="Lato"/>
                <a:ea typeface="Lato"/>
                <a:cs typeface="Lato"/>
                <a:sym typeface="Lato"/>
              </a:defRPr>
            </a:lvl1pPr>
            <a:lvl2pPr lvl="1" rtl="0" algn="l">
              <a:lnSpc>
                <a:spcPct val="100000"/>
              </a:lnSpc>
              <a:spcBef>
                <a:spcPts val="0"/>
              </a:spcBef>
              <a:spcAft>
                <a:spcPts val="0"/>
              </a:spcAft>
              <a:buSzPts val="1800"/>
              <a:buFont typeface="Arial"/>
              <a:buNone/>
              <a:defRPr sz="1800"/>
            </a:lvl2pPr>
            <a:lvl3pPr lvl="2" rtl="0" algn="l">
              <a:lnSpc>
                <a:spcPct val="100000"/>
              </a:lnSpc>
              <a:spcBef>
                <a:spcPts val="0"/>
              </a:spcBef>
              <a:spcAft>
                <a:spcPts val="0"/>
              </a:spcAft>
              <a:buSzPts val="1800"/>
              <a:buFont typeface="Arial"/>
              <a:buNone/>
              <a:defRPr sz="1800"/>
            </a:lvl3pPr>
            <a:lvl4pPr lvl="3" rtl="0" algn="l">
              <a:lnSpc>
                <a:spcPct val="100000"/>
              </a:lnSpc>
              <a:spcBef>
                <a:spcPts val="0"/>
              </a:spcBef>
              <a:spcAft>
                <a:spcPts val="0"/>
              </a:spcAft>
              <a:buSzPts val="1800"/>
              <a:buFont typeface="Arial"/>
              <a:buNone/>
              <a:defRPr sz="1800"/>
            </a:lvl4pPr>
            <a:lvl5pPr lvl="4" rtl="0" algn="l">
              <a:lnSpc>
                <a:spcPct val="100000"/>
              </a:lnSpc>
              <a:spcBef>
                <a:spcPts val="0"/>
              </a:spcBef>
              <a:spcAft>
                <a:spcPts val="0"/>
              </a:spcAft>
              <a:buSzPts val="1800"/>
              <a:buFont typeface="Arial"/>
              <a:buNone/>
              <a:defRPr sz="1800"/>
            </a:lvl5pPr>
            <a:lvl6pPr lvl="5" rtl="0" algn="l">
              <a:lnSpc>
                <a:spcPct val="100000"/>
              </a:lnSpc>
              <a:spcBef>
                <a:spcPts val="0"/>
              </a:spcBef>
              <a:spcAft>
                <a:spcPts val="0"/>
              </a:spcAft>
              <a:buSzPts val="1800"/>
              <a:buFont typeface="Arial"/>
              <a:buNone/>
              <a:defRPr sz="1800"/>
            </a:lvl6pPr>
            <a:lvl7pPr lvl="6" rtl="0" algn="l">
              <a:lnSpc>
                <a:spcPct val="100000"/>
              </a:lnSpc>
              <a:spcBef>
                <a:spcPts val="0"/>
              </a:spcBef>
              <a:spcAft>
                <a:spcPts val="0"/>
              </a:spcAft>
              <a:buSzPts val="1800"/>
              <a:buFont typeface="Arial"/>
              <a:buNone/>
              <a:defRPr sz="1800"/>
            </a:lvl7pPr>
            <a:lvl8pPr lvl="7" rtl="0" algn="l">
              <a:lnSpc>
                <a:spcPct val="100000"/>
              </a:lnSpc>
              <a:spcBef>
                <a:spcPts val="0"/>
              </a:spcBef>
              <a:spcAft>
                <a:spcPts val="0"/>
              </a:spcAft>
              <a:buSzPts val="1800"/>
              <a:buFont typeface="Arial"/>
              <a:buNone/>
              <a:defRPr sz="1800"/>
            </a:lvl8pPr>
            <a:lvl9pPr lvl="8" rtl="0" algn="l">
              <a:lnSpc>
                <a:spcPct val="100000"/>
              </a:lnSpc>
              <a:spcBef>
                <a:spcPts val="0"/>
              </a:spcBef>
              <a:spcAft>
                <a:spcPts val="0"/>
              </a:spcAft>
              <a:buSzPts val="1800"/>
              <a:buFont typeface="Arial"/>
              <a:buNone/>
              <a:defRPr sz="1800"/>
            </a:lvl9pPr>
          </a:lstStyle>
          <a:p/>
        </p:txBody>
      </p:sp>
      <p:sp>
        <p:nvSpPr>
          <p:cNvPr id="809" name="Google Shape;809;p135"/>
          <p:cNvSpPr txBox="1"/>
          <p:nvPr>
            <p:ph idx="1" type="body"/>
          </p:nvPr>
        </p:nvSpPr>
        <p:spPr>
          <a:xfrm rot="5400000">
            <a:off x="1799400" y="-596075"/>
            <a:ext cx="5811900" cy="77343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0" name="Google Shape;810;p135"/>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811" name="Google Shape;811;p135"/>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812" name="Google Shape;812;p13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19" name="Shape 819"/>
        <p:cNvGrpSpPr/>
        <p:nvPr/>
      </p:nvGrpSpPr>
      <p:grpSpPr>
        <a:xfrm>
          <a:off x="0" y="0"/>
          <a:ext cx="0" cy="0"/>
          <a:chOff x="0" y="0"/>
          <a:chExt cx="0" cy="0"/>
        </a:xfrm>
      </p:grpSpPr>
      <p:sp>
        <p:nvSpPr>
          <p:cNvPr id="820" name="Google Shape;820;p137"/>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21" name="Google Shape;821;p137"/>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822" name="Google Shape;822;p13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23" name="Google Shape;823;p13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24" name="Google Shape;824;p13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25" name="Shape 825"/>
        <p:cNvGrpSpPr/>
        <p:nvPr/>
      </p:nvGrpSpPr>
      <p:grpSpPr>
        <a:xfrm>
          <a:off x="0" y="0"/>
          <a:ext cx="0" cy="0"/>
          <a:chOff x="0" y="0"/>
          <a:chExt cx="0" cy="0"/>
        </a:xfrm>
      </p:grpSpPr>
      <p:sp>
        <p:nvSpPr>
          <p:cNvPr id="826" name="Google Shape;826;p13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27" name="Google Shape;827;p138"/>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28" name="Google Shape;828;p13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29" name="Google Shape;829;p13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30" name="Google Shape;830;p13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31" name="Shape 831"/>
        <p:cNvGrpSpPr/>
        <p:nvPr/>
      </p:nvGrpSpPr>
      <p:grpSpPr>
        <a:xfrm>
          <a:off x="0" y="0"/>
          <a:ext cx="0" cy="0"/>
          <a:chOff x="0" y="0"/>
          <a:chExt cx="0" cy="0"/>
        </a:xfrm>
      </p:grpSpPr>
      <p:sp>
        <p:nvSpPr>
          <p:cNvPr id="832" name="Google Shape;832;p139"/>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33" name="Google Shape;833;p139"/>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834" name="Google Shape;834;p13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35" name="Google Shape;835;p13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36" name="Google Shape;836;p13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37" name="Shape 837"/>
        <p:cNvGrpSpPr/>
        <p:nvPr/>
      </p:nvGrpSpPr>
      <p:grpSpPr>
        <a:xfrm>
          <a:off x="0" y="0"/>
          <a:ext cx="0" cy="0"/>
          <a:chOff x="0" y="0"/>
          <a:chExt cx="0" cy="0"/>
        </a:xfrm>
      </p:grpSpPr>
      <p:sp>
        <p:nvSpPr>
          <p:cNvPr id="838" name="Google Shape;838;p14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39" name="Google Shape;839;p140"/>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40" name="Google Shape;840;p140"/>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41" name="Google Shape;841;p14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42" name="Google Shape;842;p14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43" name="Google Shape;843;p14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4" name="Shape 94"/>
        <p:cNvGrpSpPr/>
        <p:nvPr/>
      </p:nvGrpSpPr>
      <p:grpSpPr>
        <a:xfrm>
          <a:off x="0" y="0"/>
          <a:ext cx="0" cy="0"/>
          <a:chOff x="0" y="0"/>
          <a:chExt cx="0" cy="0"/>
        </a:xfrm>
      </p:grpSpPr>
      <p:sp>
        <p:nvSpPr>
          <p:cNvPr id="95" name="Google Shape;95;p15"/>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96" name="Google Shape;96;p15"/>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97" name="Google Shape;97;p15"/>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defRPr>
            </a:lvl1pPr>
            <a:lvl2pPr indent="0" lvl="1" marL="0" marR="0" rtl="0" algn="r">
              <a:spcBef>
                <a:spcPts val="0"/>
              </a:spcBef>
              <a:buNone/>
              <a:defRPr b="0" i="0" sz="1200" u="none" cap="none" strike="noStrike">
                <a:solidFill>
                  <a:srgbClr val="888888"/>
                </a:solidFill>
              </a:defRPr>
            </a:lvl2pPr>
            <a:lvl3pPr indent="0" lvl="2" marL="0" marR="0" rtl="0" algn="r">
              <a:spcBef>
                <a:spcPts val="0"/>
              </a:spcBef>
              <a:buNone/>
              <a:defRPr b="0" i="0" sz="1200" u="none" cap="none" strike="noStrike">
                <a:solidFill>
                  <a:srgbClr val="888888"/>
                </a:solidFill>
              </a:defRPr>
            </a:lvl3pPr>
            <a:lvl4pPr indent="0" lvl="3" marL="0" marR="0" rtl="0" algn="r">
              <a:spcBef>
                <a:spcPts val="0"/>
              </a:spcBef>
              <a:buNone/>
              <a:defRPr b="0" i="0" sz="1200" u="none" cap="none" strike="noStrike">
                <a:solidFill>
                  <a:srgbClr val="888888"/>
                </a:solidFill>
              </a:defRPr>
            </a:lvl4pPr>
            <a:lvl5pPr indent="0" lvl="4" marL="0" marR="0" rtl="0" algn="r">
              <a:spcBef>
                <a:spcPts val="0"/>
              </a:spcBef>
              <a:buNone/>
              <a:defRPr b="0" i="0" sz="1200" u="none" cap="none" strike="noStrike">
                <a:solidFill>
                  <a:srgbClr val="888888"/>
                </a:solidFill>
              </a:defRPr>
            </a:lvl5pPr>
            <a:lvl6pPr indent="0" lvl="5" marL="0" marR="0" rtl="0" algn="r">
              <a:spcBef>
                <a:spcPts val="0"/>
              </a:spcBef>
              <a:buNone/>
              <a:defRPr b="0" i="0" sz="1200" u="none" cap="none" strike="noStrike">
                <a:solidFill>
                  <a:srgbClr val="888888"/>
                </a:solidFill>
              </a:defRPr>
            </a:lvl6pPr>
            <a:lvl7pPr indent="0" lvl="6" marL="0" marR="0" rtl="0" algn="r">
              <a:spcBef>
                <a:spcPts val="0"/>
              </a:spcBef>
              <a:buNone/>
              <a:defRPr b="0" i="0" sz="1200" u="none" cap="none" strike="noStrike">
                <a:solidFill>
                  <a:srgbClr val="888888"/>
                </a:solidFill>
              </a:defRPr>
            </a:lvl7pPr>
            <a:lvl8pPr indent="0" lvl="7" marL="0" marR="0" rtl="0" algn="r">
              <a:spcBef>
                <a:spcPts val="0"/>
              </a:spcBef>
              <a:buNone/>
              <a:defRPr b="0" i="0" sz="1200" u="none" cap="none" strike="noStrike">
                <a:solidFill>
                  <a:srgbClr val="888888"/>
                </a:solidFill>
              </a:defRPr>
            </a:lvl8pPr>
            <a:lvl9pPr indent="0" lvl="8" marL="0" marR="0" rtl="0" algn="r">
              <a:spcBef>
                <a:spcPts val="0"/>
              </a:spcBef>
              <a:buNone/>
              <a:defRPr b="0" i="0" sz="1200" u="none" cap="none" strike="noStrike">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44" name="Shape 844"/>
        <p:cNvGrpSpPr/>
        <p:nvPr/>
      </p:nvGrpSpPr>
      <p:grpSpPr>
        <a:xfrm>
          <a:off x="0" y="0"/>
          <a:ext cx="0" cy="0"/>
          <a:chOff x="0" y="0"/>
          <a:chExt cx="0" cy="0"/>
        </a:xfrm>
      </p:grpSpPr>
      <p:sp>
        <p:nvSpPr>
          <p:cNvPr id="845" name="Google Shape;845;p141"/>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46" name="Google Shape;846;p141"/>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847" name="Google Shape;847;p141"/>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48" name="Google Shape;848;p141"/>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849" name="Google Shape;849;p141"/>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50" name="Google Shape;850;p14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51" name="Google Shape;851;p14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52" name="Google Shape;852;p14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53" name="Shape 853"/>
        <p:cNvGrpSpPr/>
        <p:nvPr/>
      </p:nvGrpSpPr>
      <p:grpSpPr>
        <a:xfrm>
          <a:off x="0" y="0"/>
          <a:ext cx="0" cy="0"/>
          <a:chOff x="0" y="0"/>
          <a:chExt cx="0" cy="0"/>
        </a:xfrm>
      </p:grpSpPr>
      <p:sp>
        <p:nvSpPr>
          <p:cNvPr id="854" name="Google Shape;854;p14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55" name="Google Shape;855;p14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56" name="Google Shape;856;p14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57" name="Google Shape;857;p14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58" name="Shape 858"/>
        <p:cNvGrpSpPr/>
        <p:nvPr/>
      </p:nvGrpSpPr>
      <p:grpSpPr>
        <a:xfrm>
          <a:off x="0" y="0"/>
          <a:ext cx="0" cy="0"/>
          <a:chOff x="0" y="0"/>
          <a:chExt cx="0" cy="0"/>
        </a:xfrm>
      </p:grpSpPr>
      <p:sp>
        <p:nvSpPr>
          <p:cNvPr id="859" name="Google Shape;859;p14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60" name="Google Shape;860;p14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61" name="Google Shape;861;p14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62" name="Shape 862"/>
        <p:cNvGrpSpPr/>
        <p:nvPr/>
      </p:nvGrpSpPr>
      <p:grpSpPr>
        <a:xfrm>
          <a:off x="0" y="0"/>
          <a:ext cx="0" cy="0"/>
          <a:chOff x="0" y="0"/>
          <a:chExt cx="0" cy="0"/>
        </a:xfrm>
      </p:grpSpPr>
      <p:sp>
        <p:nvSpPr>
          <p:cNvPr id="863" name="Google Shape;863;p144"/>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64" name="Google Shape;864;p144"/>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65" name="Google Shape;865;p144"/>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866" name="Google Shape;866;p14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67" name="Google Shape;867;p14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68" name="Google Shape;868;p14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69" name="Shape 869"/>
        <p:cNvGrpSpPr/>
        <p:nvPr/>
      </p:nvGrpSpPr>
      <p:grpSpPr>
        <a:xfrm>
          <a:off x="0" y="0"/>
          <a:ext cx="0" cy="0"/>
          <a:chOff x="0" y="0"/>
          <a:chExt cx="0" cy="0"/>
        </a:xfrm>
      </p:grpSpPr>
      <p:sp>
        <p:nvSpPr>
          <p:cNvPr id="870" name="Google Shape;870;p145"/>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71" name="Google Shape;871;p145"/>
          <p:cNvSpPr/>
          <p:nvPr>
            <p:ph idx="2" type="pic"/>
          </p:nvPr>
        </p:nvSpPr>
        <p:spPr>
          <a:xfrm>
            <a:off x="5183188" y="987425"/>
            <a:ext cx="6172200" cy="48735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872" name="Google Shape;872;p145"/>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873" name="Google Shape;873;p14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74" name="Google Shape;874;p14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75" name="Google Shape;875;p14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76" name="Shape 876"/>
        <p:cNvGrpSpPr/>
        <p:nvPr/>
      </p:nvGrpSpPr>
      <p:grpSpPr>
        <a:xfrm>
          <a:off x="0" y="0"/>
          <a:ext cx="0" cy="0"/>
          <a:chOff x="0" y="0"/>
          <a:chExt cx="0" cy="0"/>
        </a:xfrm>
      </p:grpSpPr>
      <p:sp>
        <p:nvSpPr>
          <p:cNvPr id="877" name="Google Shape;877;p14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78" name="Google Shape;878;p146"/>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9" name="Google Shape;879;p14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80" name="Google Shape;880;p14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81" name="Google Shape;881;p14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82" name="Shape 882"/>
        <p:cNvGrpSpPr/>
        <p:nvPr/>
      </p:nvGrpSpPr>
      <p:grpSpPr>
        <a:xfrm>
          <a:off x="0" y="0"/>
          <a:ext cx="0" cy="0"/>
          <a:chOff x="0" y="0"/>
          <a:chExt cx="0" cy="0"/>
        </a:xfrm>
      </p:grpSpPr>
      <p:sp>
        <p:nvSpPr>
          <p:cNvPr id="883" name="Google Shape;883;p147"/>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84" name="Google Shape;884;p147"/>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85" name="Google Shape;885;p14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86" name="Google Shape;886;p14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87" name="Google Shape;887;p14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89" name="Shape 889"/>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8" name="Shape 98"/>
        <p:cNvGrpSpPr/>
        <p:nvPr/>
      </p:nvGrpSpPr>
      <p:grpSpPr>
        <a:xfrm>
          <a:off x="0" y="0"/>
          <a:ext cx="0" cy="0"/>
          <a:chOff x="0" y="0"/>
          <a:chExt cx="0" cy="0"/>
        </a:xfrm>
      </p:grpSpPr>
      <p:sp>
        <p:nvSpPr>
          <p:cNvPr id="99" name="Google Shape;99;p16"/>
          <p:cNvSpPr txBox="1"/>
          <p:nvPr>
            <p:ph type="ctrTitle"/>
          </p:nvPr>
        </p:nvSpPr>
        <p:spPr>
          <a:xfrm>
            <a:off x="914400" y="2130425"/>
            <a:ext cx="10363200" cy="1470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00" name="Google Shape;100;p16"/>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marR="0" rtl="0" algn="ctr">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rtl="0" algn="ctr">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rtl="0" algn="ctr">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101" name="Google Shape;101;p16"/>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02" name="Google Shape;102;p16"/>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03" name="Google Shape;103;p16"/>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defRPr>
            </a:lvl1pPr>
            <a:lvl2pPr indent="0" lvl="1" marL="0" marR="0" rtl="0" algn="r">
              <a:spcBef>
                <a:spcPts val="0"/>
              </a:spcBef>
              <a:buNone/>
              <a:defRPr b="0" i="0" sz="1200" u="none" cap="none" strike="noStrike">
                <a:solidFill>
                  <a:srgbClr val="888888"/>
                </a:solidFill>
              </a:defRPr>
            </a:lvl2pPr>
            <a:lvl3pPr indent="0" lvl="2" marL="0" marR="0" rtl="0" algn="r">
              <a:spcBef>
                <a:spcPts val="0"/>
              </a:spcBef>
              <a:buNone/>
              <a:defRPr b="0" i="0" sz="1200" u="none" cap="none" strike="noStrike">
                <a:solidFill>
                  <a:srgbClr val="888888"/>
                </a:solidFill>
              </a:defRPr>
            </a:lvl3pPr>
            <a:lvl4pPr indent="0" lvl="3" marL="0" marR="0" rtl="0" algn="r">
              <a:spcBef>
                <a:spcPts val="0"/>
              </a:spcBef>
              <a:buNone/>
              <a:defRPr b="0" i="0" sz="1200" u="none" cap="none" strike="noStrike">
                <a:solidFill>
                  <a:srgbClr val="888888"/>
                </a:solidFill>
              </a:defRPr>
            </a:lvl4pPr>
            <a:lvl5pPr indent="0" lvl="4" marL="0" marR="0" rtl="0" algn="r">
              <a:spcBef>
                <a:spcPts val="0"/>
              </a:spcBef>
              <a:buNone/>
              <a:defRPr b="0" i="0" sz="1200" u="none" cap="none" strike="noStrike">
                <a:solidFill>
                  <a:srgbClr val="888888"/>
                </a:solidFill>
              </a:defRPr>
            </a:lvl5pPr>
            <a:lvl6pPr indent="0" lvl="5" marL="0" marR="0" rtl="0" algn="r">
              <a:spcBef>
                <a:spcPts val="0"/>
              </a:spcBef>
              <a:buNone/>
              <a:defRPr b="0" i="0" sz="1200" u="none" cap="none" strike="noStrike">
                <a:solidFill>
                  <a:srgbClr val="888888"/>
                </a:solidFill>
              </a:defRPr>
            </a:lvl6pPr>
            <a:lvl7pPr indent="0" lvl="6" marL="0" marR="0" rtl="0" algn="r">
              <a:spcBef>
                <a:spcPts val="0"/>
              </a:spcBef>
              <a:buNone/>
              <a:defRPr b="0" i="0" sz="1200" u="none" cap="none" strike="noStrike">
                <a:solidFill>
                  <a:srgbClr val="888888"/>
                </a:solidFill>
              </a:defRPr>
            </a:lvl7pPr>
            <a:lvl8pPr indent="0" lvl="7" marL="0" marR="0" rtl="0" algn="r">
              <a:spcBef>
                <a:spcPts val="0"/>
              </a:spcBef>
              <a:buNone/>
              <a:defRPr b="0" i="0" sz="1200" u="none" cap="none" strike="noStrike">
                <a:solidFill>
                  <a:srgbClr val="888888"/>
                </a:solidFill>
              </a:defRPr>
            </a:lvl8pPr>
            <a:lvl9pPr indent="0" lvl="8" marL="0" marR="0" rtl="0" algn="r">
              <a:spcBef>
                <a:spcPts val="0"/>
              </a:spcBef>
              <a:buNone/>
              <a:defRPr b="0" i="0" sz="1200" u="none" cap="none" strike="noStrike">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4" name="Shape 104"/>
        <p:cNvGrpSpPr/>
        <p:nvPr/>
      </p:nvGrpSpPr>
      <p:grpSpPr>
        <a:xfrm>
          <a:off x="0" y="0"/>
          <a:ext cx="0" cy="0"/>
          <a:chOff x="0" y="0"/>
          <a:chExt cx="0" cy="0"/>
        </a:xfrm>
      </p:grpSpPr>
      <p:sp>
        <p:nvSpPr>
          <p:cNvPr id="105" name="Google Shape;105;p1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06" name="Google Shape;106;p17"/>
          <p:cNvSpPr txBox="1"/>
          <p:nvPr>
            <p:ph idx="1" type="body"/>
          </p:nvPr>
        </p:nvSpPr>
        <p:spPr>
          <a:xfrm>
            <a:off x="609600" y="1600200"/>
            <a:ext cx="10972800" cy="45261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7" name="Google Shape;107;p17"/>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08" name="Google Shape;108;p17"/>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09" name="Google Shape;109;p17"/>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defRPr>
            </a:lvl1pPr>
            <a:lvl2pPr indent="0" lvl="1" marL="0" marR="0" rtl="0" algn="r">
              <a:spcBef>
                <a:spcPts val="0"/>
              </a:spcBef>
              <a:buNone/>
              <a:defRPr b="0" i="0" sz="1200" u="none" cap="none" strike="noStrike">
                <a:solidFill>
                  <a:srgbClr val="888888"/>
                </a:solidFill>
              </a:defRPr>
            </a:lvl2pPr>
            <a:lvl3pPr indent="0" lvl="2" marL="0" marR="0" rtl="0" algn="r">
              <a:spcBef>
                <a:spcPts val="0"/>
              </a:spcBef>
              <a:buNone/>
              <a:defRPr b="0" i="0" sz="1200" u="none" cap="none" strike="noStrike">
                <a:solidFill>
                  <a:srgbClr val="888888"/>
                </a:solidFill>
              </a:defRPr>
            </a:lvl3pPr>
            <a:lvl4pPr indent="0" lvl="3" marL="0" marR="0" rtl="0" algn="r">
              <a:spcBef>
                <a:spcPts val="0"/>
              </a:spcBef>
              <a:buNone/>
              <a:defRPr b="0" i="0" sz="1200" u="none" cap="none" strike="noStrike">
                <a:solidFill>
                  <a:srgbClr val="888888"/>
                </a:solidFill>
              </a:defRPr>
            </a:lvl4pPr>
            <a:lvl5pPr indent="0" lvl="4" marL="0" marR="0" rtl="0" algn="r">
              <a:spcBef>
                <a:spcPts val="0"/>
              </a:spcBef>
              <a:buNone/>
              <a:defRPr b="0" i="0" sz="1200" u="none" cap="none" strike="noStrike">
                <a:solidFill>
                  <a:srgbClr val="888888"/>
                </a:solidFill>
              </a:defRPr>
            </a:lvl5pPr>
            <a:lvl6pPr indent="0" lvl="5" marL="0" marR="0" rtl="0" algn="r">
              <a:spcBef>
                <a:spcPts val="0"/>
              </a:spcBef>
              <a:buNone/>
              <a:defRPr b="0" i="0" sz="1200" u="none" cap="none" strike="noStrike">
                <a:solidFill>
                  <a:srgbClr val="888888"/>
                </a:solidFill>
              </a:defRPr>
            </a:lvl6pPr>
            <a:lvl7pPr indent="0" lvl="6" marL="0" marR="0" rtl="0" algn="r">
              <a:spcBef>
                <a:spcPts val="0"/>
              </a:spcBef>
              <a:buNone/>
              <a:defRPr b="0" i="0" sz="1200" u="none" cap="none" strike="noStrike">
                <a:solidFill>
                  <a:srgbClr val="888888"/>
                </a:solidFill>
              </a:defRPr>
            </a:lvl7pPr>
            <a:lvl8pPr indent="0" lvl="7" marL="0" marR="0" rtl="0" algn="r">
              <a:spcBef>
                <a:spcPts val="0"/>
              </a:spcBef>
              <a:buNone/>
              <a:defRPr b="0" i="0" sz="1200" u="none" cap="none" strike="noStrike">
                <a:solidFill>
                  <a:srgbClr val="888888"/>
                </a:solidFill>
              </a:defRPr>
            </a:lvl8pPr>
            <a:lvl9pPr indent="0" lvl="8" marL="0" marR="0" rtl="0" algn="r">
              <a:spcBef>
                <a:spcPts val="0"/>
              </a:spcBef>
              <a:buNone/>
              <a:defRPr b="0" i="0" sz="1200" u="none" cap="none" strike="noStrike">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0" name="Shape 110"/>
        <p:cNvGrpSpPr/>
        <p:nvPr/>
      </p:nvGrpSpPr>
      <p:grpSpPr>
        <a:xfrm>
          <a:off x="0" y="0"/>
          <a:ext cx="0" cy="0"/>
          <a:chOff x="0" y="0"/>
          <a:chExt cx="0" cy="0"/>
        </a:xfrm>
      </p:grpSpPr>
      <p:sp>
        <p:nvSpPr>
          <p:cNvPr id="111" name="Google Shape;111;p18"/>
          <p:cNvSpPr txBox="1"/>
          <p:nvPr>
            <p:ph type="title"/>
          </p:nvPr>
        </p:nvSpPr>
        <p:spPr>
          <a:xfrm>
            <a:off x="963084" y="4406900"/>
            <a:ext cx="10363200" cy="1362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dk1"/>
              </a:buClr>
              <a:buSzPts val="4000"/>
              <a:buFont typeface="Calibri"/>
              <a:buNone/>
              <a:defRPr b="1" i="0" sz="40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12" name="Google Shape;112;p18"/>
          <p:cNvSpPr txBox="1"/>
          <p:nvPr>
            <p:ph idx="1" type="body"/>
          </p:nvPr>
        </p:nvSpPr>
        <p:spPr>
          <a:xfrm>
            <a:off x="963084" y="2906713"/>
            <a:ext cx="10363200" cy="1500300"/>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1pPr>
            <a:lvl2pPr indent="-228600" lvl="1" marL="914400" marR="0" rtl="0" algn="l">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2pPr>
            <a:lvl3pPr indent="-228600" lvl="2" marL="1371600" marR="0" rtl="0" algn="l">
              <a:spcBef>
                <a:spcPts val="32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3pPr>
            <a:lvl4pPr indent="-228600" lvl="3" marL="1828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113" name="Google Shape;113;p18"/>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14" name="Google Shape;114;p18"/>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15" name="Google Shape;115;p18"/>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defRPr>
            </a:lvl1pPr>
            <a:lvl2pPr indent="0" lvl="1" marL="0" marR="0" rtl="0" algn="r">
              <a:spcBef>
                <a:spcPts val="0"/>
              </a:spcBef>
              <a:buNone/>
              <a:defRPr b="0" i="0" sz="1200" u="none" cap="none" strike="noStrike">
                <a:solidFill>
                  <a:srgbClr val="888888"/>
                </a:solidFill>
              </a:defRPr>
            </a:lvl2pPr>
            <a:lvl3pPr indent="0" lvl="2" marL="0" marR="0" rtl="0" algn="r">
              <a:spcBef>
                <a:spcPts val="0"/>
              </a:spcBef>
              <a:buNone/>
              <a:defRPr b="0" i="0" sz="1200" u="none" cap="none" strike="noStrike">
                <a:solidFill>
                  <a:srgbClr val="888888"/>
                </a:solidFill>
              </a:defRPr>
            </a:lvl3pPr>
            <a:lvl4pPr indent="0" lvl="3" marL="0" marR="0" rtl="0" algn="r">
              <a:spcBef>
                <a:spcPts val="0"/>
              </a:spcBef>
              <a:buNone/>
              <a:defRPr b="0" i="0" sz="1200" u="none" cap="none" strike="noStrike">
                <a:solidFill>
                  <a:srgbClr val="888888"/>
                </a:solidFill>
              </a:defRPr>
            </a:lvl4pPr>
            <a:lvl5pPr indent="0" lvl="4" marL="0" marR="0" rtl="0" algn="r">
              <a:spcBef>
                <a:spcPts val="0"/>
              </a:spcBef>
              <a:buNone/>
              <a:defRPr b="0" i="0" sz="1200" u="none" cap="none" strike="noStrike">
                <a:solidFill>
                  <a:srgbClr val="888888"/>
                </a:solidFill>
              </a:defRPr>
            </a:lvl5pPr>
            <a:lvl6pPr indent="0" lvl="5" marL="0" marR="0" rtl="0" algn="r">
              <a:spcBef>
                <a:spcPts val="0"/>
              </a:spcBef>
              <a:buNone/>
              <a:defRPr b="0" i="0" sz="1200" u="none" cap="none" strike="noStrike">
                <a:solidFill>
                  <a:srgbClr val="888888"/>
                </a:solidFill>
              </a:defRPr>
            </a:lvl6pPr>
            <a:lvl7pPr indent="0" lvl="6" marL="0" marR="0" rtl="0" algn="r">
              <a:spcBef>
                <a:spcPts val="0"/>
              </a:spcBef>
              <a:buNone/>
              <a:defRPr b="0" i="0" sz="1200" u="none" cap="none" strike="noStrike">
                <a:solidFill>
                  <a:srgbClr val="888888"/>
                </a:solidFill>
              </a:defRPr>
            </a:lvl7pPr>
            <a:lvl8pPr indent="0" lvl="7" marL="0" marR="0" rtl="0" algn="r">
              <a:spcBef>
                <a:spcPts val="0"/>
              </a:spcBef>
              <a:buNone/>
              <a:defRPr b="0" i="0" sz="1200" u="none" cap="none" strike="noStrike">
                <a:solidFill>
                  <a:srgbClr val="888888"/>
                </a:solidFill>
              </a:defRPr>
            </a:lvl8pPr>
            <a:lvl9pPr indent="0" lvl="8" marL="0" marR="0" rtl="0" algn="r">
              <a:spcBef>
                <a:spcPts val="0"/>
              </a:spcBef>
              <a:buNone/>
              <a:defRPr b="0" i="0" sz="1200" u="none" cap="none" strike="noStrike">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6" name="Shape 116"/>
        <p:cNvGrpSpPr/>
        <p:nvPr/>
      </p:nvGrpSpPr>
      <p:grpSpPr>
        <a:xfrm>
          <a:off x="0" y="0"/>
          <a:ext cx="0" cy="0"/>
          <a:chOff x="0" y="0"/>
          <a:chExt cx="0" cy="0"/>
        </a:xfrm>
      </p:grpSpPr>
      <p:sp>
        <p:nvSpPr>
          <p:cNvPr id="117" name="Google Shape;117;p1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18" name="Google Shape;118;p19"/>
          <p:cNvSpPr txBox="1"/>
          <p:nvPr>
            <p:ph idx="1" type="body"/>
          </p:nvPr>
        </p:nvSpPr>
        <p:spPr>
          <a:xfrm>
            <a:off x="609600" y="1600200"/>
            <a:ext cx="5384700" cy="4526100"/>
          </a:xfrm>
          <a:prstGeom prst="rect">
            <a:avLst/>
          </a:prstGeom>
          <a:noFill/>
          <a:ln>
            <a:noFill/>
          </a:ln>
        </p:spPr>
        <p:txBody>
          <a:bodyPr anchorCtr="0" anchor="t" bIns="45700" lIns="91425" spcFirstLastPara="1" rIns="91425" wrap="square" tIns="45700">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9" name="Google Shape;119;p19"/>
          <p:cNvSpPr txBox="1"/>
          <p:nvPr>
            <p:ph idx="2" type="body"/>
          </p:nvPr>
        </p:nvSpPr>
        <p:spPr>
          <a:xfrm>
            <a:off x="6197600" y="1600200"/>
            <a:ext cx="5384700" cy="4526100"/>
          </a:xfrm>
          <a:prstGeom prst="rect">
            <a:avLst/>
          </a:prstGeom>
          <a:noFill/>
          <a:ln>
            <a:noFill/>
          </a:ln>
        </p:spPr>
        <p:txBody>
          <a:bodyPr anchorCtr="0" anchor="t" bIns="45700" lIns="91425" spcFirstLastPara="1" rIns="91425" wrap="square" tIns="45700">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0" name="Google Shape;120;p19"/>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21" name="Google Shape;121;p19"/>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22" name="Google Shape;122;p19"/>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defRPr>
            </a:lvl1pPr>
            <a:lvl2pPr indent="0" lvl="1" marL="0" marR="0" rtl="0" algn="r">
              <a:spcBef>
                <a:spcPts val="0"/>
              </a:spcBef>
              <a:buNone/>
              <a:defRPr b="0" i="0" sz="1200" u="none" cap="none" strike="noStrike">
                <a:solidFill>
                  <a:srgbClr val="888888"/>
                </a:solidFill>
              </a:defRPr>
            </a:lvl2pPr>
            <a:lvl3pPr indent="0" lvl="2" marL="0" marR="0" rtl="0" algn="r">
              <a:spcBef>
                <a:spcPts val="0"/>
              </a:spcBef>
              <a:buNone/>
              <a:defRPr b="0" i="0" sz="1200" u="none" cap="none" strike="noStrike">
                <a:solidFill>
                  <a:srgbClr val="888888"/>
                </a:solidFill>
              </a:defRPr>
            </a:lvl3pPr>
            <a:lvl4pPr indent="0" lvl="3" marL="0" marR="0" rtl="0" algn="r">
              <a:spcBef>
                <a:spcPts val="0"/>
              </a:spcBef>
              <a:buNone/>
              <a:defRPr b="0" i="0" sz="1200" u="none" cap="none" strike="noStrike">
                <a:solidFill>
                  <a:srgbClr val="888888"/>
                </a:solidFill>
              </a:defRPr>
            </a:lvl4pPr>
            <a:lvl5pPr indent="0" lvl="4" marL="0" marR="0" rtl="0" algn="r">
              <a:spcBef>
                <a:spcPts val="0"/>
              </a:spcBef>
              <a:buNone/>
              <a:defRPr b="0" i="0" sz="1200" u="none" cap="none" strike="noStrike">
                <a:solidFill>
                  <a:srgbClr val="888888"/>
                </a:solidFill>
              </a:defRPr>
            </a:lvl5pPr>
            <a:lvl6pPr indent="0" lvl="5" marL="0" marR="0" rtl="0" algn="r">
              <a:spcBef>
                <a:spcPts val="0"/>
              </a:spcBef>
              <a:buNone/>
              <a:defRPr b="0" i="0" sz="1200" u="none" cap="none" strike="noStrike">
                <a:solidFill>
                  <a:srgbClr val="888888"/>
                </a:solidFill>
              </a:defRPr>
            </a:lvl6pPr>
            <a:lvl7pPr indent="0" lvl="6" marL="0" marR="0" rtl="0" algn="r">
              <a:spcBef>
                <a:spcPts val="0"/>
              </a:spcBef>
              <a:buNone/>
              <a:defRPr b="0" i="0" sz="1200" u="none" cap="none" strike="noStrike">
                <a:solidFill>
                  <a:srgbClr val="888888"/>
                </a:solidFill>
              </a:defRPr>
            </a:lvl7pPr>
            <a:lvl8pPr indent="0" lvl="7" marL="0" marR="0" rtl="0" algn="r">
              <a:spcBef>
                <a:spcPts val="0"/>
              </a:spcBef>
              <a:buNone/>
              <a:defRPr b="0" i="0" sz="1200" u="none" cap="none" strike="noStrike">
                <a:solidFill>
                  <a:srgbClr val="888888"/>
                </a:solidFill>
              </a:defRPr>
            </a:lvl8pPr>
            <a:lvl9pPr indent="0" lvl="8" marL="0" marR="0" rtl="0" algn="r">
              <a:spcBef>
                <a:spcPts val="0"/>
              </a:spcBef>
              <a:buNone/>
              <a:defRPr b="0" i="0" sz="1200" u="none" cap="none" strike="noStrike">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3" name="Shape 123"/>
        <p:cNvGrpSpPr/>
        <p:nvPr/>
      </p:nvGrpSpPr>
      <p:grpSpPr>
        <a:xfrm>
          <a:off x="0" y="0"/>
          <a:ext cx="0" cy="0"/>
          <a:chOff x="0" y="0"/>
          <a:chExt cx="0" cy="0"/>
        </a:xfrm>
      </p:grpSpPr>
      <p:sp>
        <p:nvSpPr>
          <p:cNvPr id="124" name="Google Shape;124;p2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25" name="Google Shape;125;p20"/>
          <p:cNvSpPr txBox="1"/>
          <p:nvPr>
            <p:ph idx="1" type="body"/>
          </p:nvPr>
        </p:nvSpPr>
        <p:spPr>
          <a:xfrm>
            <a:off x="609600" y="1535113"/>
            <a:ext cx="5386800" cy="639900"/>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26" name="Google Shape;126;p20"/>
          <p:cNvSpPr txBox="1"/>
          <p:nvPr>
            <p:ph idx="2" type="body"/>
          </p:nvPr>
        </p:nvSpPr>
        <p:spPr>
          <a:xfrm>
            <a:off x="609600" y="2174875"/>
            <a:ext cx="5386800" cy="3951300"/>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127" name="Google Shape;127;p20"/>
          <p:cNvSpPr txBox="1"/>
          <p:nvPr>
            <p:ph idx="3" type="body"/>
          </p:nvPr>
        </p:nvSpPr>
        <p:spPr>
          <a:xfrm>
            <a:off x="6193367" y="1535113"/>
            <a:ext cx="5388900" cy="639900"/>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28" name="Google Shape;128;p20"/>
          <p:cNvSpPr txBox="1"/>
          <p:nvPr>
            <p:ph idx="4" type="body"/>
          </p:nvPr>
        </p:nvSpPr>
        <p:spPr>
          <a:xfrm>
            <a:off x="6193367" y="2174875"/>
            <a:ext cx="5388900" cy="3951300"/>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129" name="Google Shape;129;p20"/>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30" name="Google Shape;130;p20"/>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31" name="Google Shape;131;p20"/>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defRPr>
            </a:lvl1pPr>
            <a:lvl2pPr indent="0" lvl="1" marL="0" marR="0" rtl="0" algn="r">
              <a:spcBef>
                <a:spcPts val="0"/>
              </a:spcBef>
              <a:buNone/>
              <a:defRPr b="0" i="0" sz="1200" u="none" cap="none" strike="noStrike">
                <a:solidFill>
                  <a:srgbClr val="888888"/>
                </a:solidFill>
              </a:defRPr>
            </a:lvl2pPr>
            <a:lvl3pPr indent="0" lvl="2" marL="0" marR="0" rtl="0" algn="r">
              <a:spcBef>
                <a:spcPts val="0"/>
              </a:spcBef>
              <a:buNone/>
              <a:defRPr b="0" i="0" sz="1200" u="none" cap="none" strike="noStrike">
                <a:solidFill>
                  <a:srgbClr val="888888"/>
                </a:solidFill>
              </a:defRPr>
            </a:lvl3pPr>
            <a:lvl4pPr indent="0" lvl="3" marL="0" marR="0" rtl="0" algn="r">
              <a:spcBef>
                <a:spcPts val="0"/>
              </a:spcBef>
              <a:buNone/>
              <a:defRPr b="0" i="0" sz="1200" u="none" cap="none" strike="noStrike">
                <a:solidFill>
                  <a:srgbClr val="888888"/>
                </a:solidFill>
              </a:defRPr>
            </a:lvl4pPr>
            <a:lvl5pPr indent="0" lvl="4" marL="0" marR="0" rtl="0" algn="r">
              <a:spcBef>
                <a:spcPts val="0"/>
              </a:spcBef>
              <a:buNone/>
              <a:defRPr b="0" i="0" sz="1200" u="none" cap="none" strike="noStrike">
                <a:solidFill>
                  <a:srgbClr val="888888"/>
                </a:solidFill>
              </a:defRPr>
            </a:lvl5pPr>
            <a:lvl6pPr indent="0" lvl="5" marL="0" marR="0" rtl="0" algn="r">
              <a:spcBef>
                <a:spcPts val="0"/>
              </a:spcBef>
              <a:buNone/>
              <a:defRPr b="0" i="0" sz="1200" u="none" cap="none" strike="noStrike">
                <a:solidFill>
                  <a:srgbClr val="888888"/>
                </a:solidFill>
              </a:defRPr>
            </a:lvl6pPr>
            <a:lvl7pPr indent="0" lvl="6" marL="0" marR="0" rtl="0" algn="r">
              <a:spcBef>
                <a:spcPts val="0"/>
              </a:spcBef>
              <a:buNone/>
              <a:defRPr b="0" i="0" sz="1200" u="none" cap="none" strike="noStrike">
                <a:solidFill>
                  <a:srgbClr val="888888"/>
                </a:solidFill>
              </a:defRPr>
            </a:lvl7pPr>
            <a:lvl8pPr indent="0" lvl="7" marL="0" marR="0" rtl="0" algn="r">
              <a:spcBef>
                <a:spcPts val="0"/>
              </a:spcBef>
              <a:buNone/>
              <a:defRPr b="0" i="0" sz="1200" u="none" cap="none" strike="noStrike">
                <a:solidFill>
                  <a:srgbClr val="888888"/>
                </a:solidFill>
              </a:defRPr>
            </a:lvl8pPr>
            <a:lvl9pPr indent="0" lvl="8" marL="0" marR="0" rtl="0" algn="r">
              <a:spcBef>
                <a:spcPts val="0"/>
              </a:spcBef>
              <a:buNone/>
              <a:defRPr b="0" i="0" sz="1200" u="none" cap="none" strike="noStrike">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2" name="Shape 132"/>
        <p:cNvGrpSpPr/>
        <p:nvPr/>
      </p:nvGrpSpPr>
      <p:grpSpPr>
        <a:xfrm>
          <a:off x="0" y="0"/>
          <a:ext cx="0" cy="0"/>
          <a:chOff x="0" y="0"/>
          <a:chExt cx="0" cy="0"/>
        </a:xfrm>
      </p:grpSpPr>
      <p:sp>
        <p:nvSpPr>
          <p:cNvPr id="133" name="Google Shape;133;p2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34" name="Google Shape;134;p21"/>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35" name="Google Shape;135;p21"/>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36" name="Google Shape;136;p21"/>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defRPr>
            </a:lvl1pPr>
            <a:lvl2pPr indent="0" lvl="1" marL="0" marR="0" rtl="0" algn="r">
              <a:spcBef>
                <a:spcPts val="0"/>
              </a:spcBef>
              <a:buNone/>
              <a:defRPr b="0" i="0" sz="1200" u="none" cap="none" strike="noStrike">
                <a:solidFill>
                  <a:srgbClr val="888888"/>
                </a:solidFill>
              </a:defRPr>
            </a:lvl2pPr>
            <a:lvl3pPr indent="0" lvl="2" marL="0" marR="0" rtl="0" algn="r">
              <a:spcBef>
                <a:spcPts val="0"/>
              </a:spcBef>
              <a:buNone/>
              <a:defRPr b="0" i="0" sz="1200" u="none" cap="none" strike="noStrike">
                <a:solidFill>
                  <a:srgbClr val="888888"/>
                </a:solidFill>
              </a:defRPr>
            </a:lvl3pPr>
            <a:lvl4pPr indent="0" lvl="3" marL="0" marR="0" rtl="0" algn="r">
              <a:spcBef>
                <a:spcPts val="0"/>
              </a:spcBef>
              <a:buNone/>
              <a:defRPr b="0" i="0" sz="1200" u="none" cap="none" strike="noStrike">
                <a:solidFill>
                  <a:srgbClr val="888888"/>
                </a:solidFill>
              </a:defRPr>
            </a:lvl4pPr>
            <a:lvl5pPr indent="0" lvl="4" marL="0" marR="0" rtl="0" algn="r">
              <a:spcBef>
                <a:spcPts val="0"/>
              </a:spcBef>
              <a:buNone/>
              <a:defRPr b="0" i="0" sz="1200" u="none" cap="none" strike="noStrike">
                <a:solidFill>
                  <a:srgbClr val="888888"/>
                </a:solidFill>
              </a:defRPr>
            </a:lvl5pPr>
            <a:lvl6pPr indent="0" lvl="5" marL="0" marR="0" rtl="0" algn="r">
              <a:spcBef>
                <a:spcPts val="0"/>
              </a:spcBef>
              <a:buNone/>
              <a:defRPr b="0" i="0" sz="1200" u="none" cap="none" strike="noStrike">
                <a:solidFill>
                  <a:srgbClr val="888888"/>
                </a:solidFill>
              </a:defRPr>
            </a:lvl6pPr>
            <a:lvl7pPr indent="0" lvl="6" marL="0" marR="0" rtl="0" algn="r">
              <a:spcBef>
                <a:spcPts val="0"/>
              </a:spcBef>
              <a:buNone/>
              <a:defRPr b="0" i="0" sz="1200" u="none" cap="none" strike="noStrike">
                <a:solidFill>
                  <a:srgbClr val="888888"/>
                </a:solidFill>
              </a:defRPr>
            </a:lvl7pPr>
            <a:lvl8pPr indent="0" lvl="7" marL="0" marR="0" rtl="0" algn="r">
              <a:spcBef>
                <a:spcPts val="0"/>
              </a:spcBef>
              <a:buNone/>
              <a:defRPr b="0" i="0" sz="1200" u="none" cap="none" strike="noStrike">
                <a:solidFill>
                  <a:srgbClr val="888888"/>
                </a:solidFill>
              </a:defRPr>
            </a:lvl8pPr>
            <a:lvl9pPr indent="0" lvl="8" marL="0" marR="0" rtl="0" algn="r">
              <a:spcBef>
                <a:spcPts val="0"/>
              </a:spcBef>
              <a:buNone/>
              <a:defRPr b="0" i="0" sz="1200" u="none" cap="none" strike="noStrike">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2" name="Shape 22"/>
        <p:cNvGrpSpPr/>
        <p:nvPr/>
      </p:nvGrpSpPr>
      <p:grpSpPr>
        <a:xfrm>
          <a:off x="0" y="0"/>
          <a:ext cx="0" cy="0"/>
          <a:chOff x="0" y="0"/>
          <a:chExt cx="0" cy="0"/>
        </a:xfrm>
      </p:grpSpPr>
      <p:sp>
        <p:nvSpPr>
          <p:cNvPr id="23" name="Google Shape;23;p3"/>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indent="0" lvl="0" marL="0" marR="0" rtl="0" algn="l">
              <a:lnSpc>
                <a:spcPct val="90000"/>
              </a:lnSpc>
              <a:spcBef>
                <a:spcPts val="0"/>
              </a:spcBef>
              <a:spcAft>
                <a:spcPts val="0"/>
              </a:spcAft>
              <a:buClr>
                <a:schemeClr val="dk1"/>
              </a:buClr>
              <a:buSzPts val="4400"/>
              <a:buFont typeface="Lato"/>
              <a:buNone/>
              <a:defRPr b="1" i="0" sz="4400" u="none" cap="none" strike="noStrike">
                <a:solidFill>
                  <a:schemeClr val="dk1"/>
                </a:solidFill>
                <a:latin typeface="Lato"/>
                <a:ea typeface="Lato"/>
                <a:cs typeface="Lato"/>
                <a:sym typeface="Lato"/>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4" name="Google Shape;24;p3"/>
          <p:cNvSpPr txBox="1"/>
          <p:nvPr>
            <p:ph idx="1" type="body"/>
          </p:nvPr>
        </p:nvSpPr>
        <p:spPr>
          <a:xfrm>
            <a:off x="838200" y="1825625"/>
            <a:ext cx="5181600" cy="43512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 name="Google Shape;25;p3"/>
          <p:cNvSpPr txBox="1"/>
          <p:nvPr>
            <p:ph idx="2" type="body"/>
          </p:nvPr>
        </p:nvSpPr>
        <p:spPr>
          <a:xfrm>
            <a:off x="6172200" y="1825625"/>
            <a:ext cx="5181600" cy="43512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 name="Google Shape;26;p3"/>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200"/>
              <a:buFont typeface="Lato"/>
              <a:buNone/>
              <a:defRPr b="0" i="0" sz="1200" u="none" cap="none" strike="noStrike">
                <a:solidFill>
                  <a:srgbClr val="888888"/>
                </a:solidFill>
                <a:latin typeface="Lato"/>
                <a:ea typeface="Lato"/>
                <a:cs typeface="Lato"/>
                <a:sym typeface="Lato"/>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7" name="Google Shape;27;p3"/>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200"/>
              <a:buFont typeface="Lato"/>
              <a:buNone/>
              <a:defRPr b="0" i="0" sz="1200" u="none" cap="none" strike="noStrike">
                <a:solidFill>
                  <a:srgbClr val="888888"/>
                </a:solidFill>
                <a:latin typeface="Lato"/>
                <a:ea typeface="Lato"/>
                <a:cs typeface="Lato"/>
                <a:sym typeface="Lato"/>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8" name="Google Shape;28;p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7" name="Shape 137"/>
        <p:cNvGrpSpPr/>
        <p:nvPr/>
      </p:nvGrpSpPr>
      <p:grpSpPr>
        <a:xfrm>
          <a:off x="0" y="0"/>
          <a:ext cx="0" cy="0"/>
          <a:chOff x="0" y="0"/>
          <a:chExt cx="0" cy="0"/>
        </a:xfrm>
      </p:grpSpPr>
      <p:sp>
        <p:nvSpPr>
          <p:cNvPr id="138" name="Google Shape;138;p22"/>
          <p:cNvSpPr txBox="1"/>
          <p:nvPr>
            <p:ph type="title"/>
          </p:nvPr>
        </p:nvSpPr>
        <p:spPr>
          <a:xfrm>
            <a:off x="609600" y="273050"/>
            <a:ext cx="4011000" cy="11619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39" name="Google Shape;139;p22"/>
          <p:cNvSpPr txBox="1"/>
          <p:nvPr>
            <p:ph idx="1" type="body"/>
          </p:nvPr>
        </p:nvSpPr>
        <p:spPr>
          <a:xfrm>
            <a:off x="4766733" y="273050"/>
            <a:ext cx="6815700" cy="58530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40" name="Google Shape;140;p22"/>
          <p:cNvSpPr txBox="1"/>
          <p:nvPr>
            <p:ph idx="2" type="body"/>
          </p:nvPr>
        </p:nvSpPr>
        <p:spPr>
          <a:xfrm>
            <a:off x="609600" y="1435100"/>
            <a:ext cx="4011000" cy="46911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141" name="Google Shape;141;p22"/>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42" name="Google Shape;142;p22"/>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43" name="Google Shape;143;p22"/>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defRPr>
            </a:lvl1pPr>
            <a:lvl2pPr indent="0" lvl="1" marL="0" marR="0" rtl="0" algn="r">
              <a:spcBef>
                <a:spcPts val="0"/>
              </a:spcBef>
              <a:buNone/>
              <a:defRPr b="0" i="0" sz="1200" u="none" cap="none" strike="noStrike">
                <a:solidFill>
                  <a:srgbClr val="888888"/>
                </a:solidFill>
              </a:defRPr>
            </a:lvl2pPr>
            <a:lvl3pPr indent="0" lvl="2" marL="0" marR="0" rtl="0" algn="r">
              <a:spcBef>
                <a:spcPts val="0"/>
              </a:spcBef>
              <a:buNone/>
              <a:defRPr b="0" i="0" sz="1200" u="none" cap="none" strike="noStrike">
                <a:solidFill>
                  <a:srgbClr val="888888"/>
                </a:solidFill>
              </a:defRPr>
            </a:lvl3pPr>
            <a:lvl4pPr indent="0" lvl="3" marL="0" marR="0" rtl="0" algn="r">
              <a:spcBef>
                <a:spcPts val="0"/>
              </a:spcBef>
              <a:buNone/>
              <a:defRPr b="0" i="0" sz="1200" u="none" cap="none" strike="noStrike">
                <a:solidFill>
                  <a:srgbClr val="888888"/>
                </a:solidFill>
              </a:defRPr>
            </a:lvl4pPr>
            <a:lvl5pPr indent="0" lvl="4" marL="0" marR="0" rtl="0" algn="r">
              <a:spcBef>
                <a:spcPts val="0"/>
              </a:spcBef>
              <a:buNone/>
              <a:defRPr b="0" i="0" sz="1200" u="none" cap="none" strike="noStrike">
                <a:solidFill>
                  <a:srgbClr val="888888"/>
                </a:solidFill>
              </a:defRPr>
            </a:lvl5pPr>
            <a:lvl6pPr indent="0" lvl="5" marL="0" marR="0" rtl="0" algn="r">
              <a:spcBef>
                <a:spcPts val="0"/>
              </a:spcBef>
              <a:buNone/>
              <a:defRPr b="0" i="0" sz="1200" u="none" cap="none" strike="noStrike">
                <a:solidFill>
                  <a:srgbClr val="888888"/>
                </a:solidFill>
              </a:defRPr>
            </a:lvl6pPr>
            <a:lvl7pPr indent="0" lvl="6" marL="0" marR="0" rtl="0" algn="r">
              <a:spcBef>
                <a:spcPts val="0"/>
              </a:spcBef>
              <a:buNone/>
              <a:defRPr b="0" i="0" sz="1200" u="none" cap="none" strike="noStrike">
                <a:solidFill>
                  <a:srgbClr val="888888"/>
                </a:solidFill>
              </a:defRPr>
            </a:lvl7pPr>
            <a:lvl8pPr indent="0" lvl="7" marL="0" marR="0" rtl="0" algn="r">
              <a:spcBef>
                <a:spcPts val="0"/>
              </a:spcBef>
              <a:buNone/>
              <a:defRPr b="0" i="0" sz="1200" u="none" cap="none" strike="noStrike">
                <a:solidFill>
                  <a:srgbClr val="888888"/>
                </a:solidFill>
              </a:defRPr>
            </a:lvl8pPr>
            <a:lvl9pPr indent="0" lvl="8" marL="0" marR="0" rtl="0" algn="r">
              <a:spcBef>
                <a:spcPts val="0"/>
              </a:spcBef>
              <a:buNone/>
              <a:defRPr b="0" i="0" sz="1200" u="none" cap="none" strike="noStrike">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4" name="Shape 144"/>
        <p:cNvGrpSpPr/>
        <p:nvPr/>
      </p:nvGrpSpPr>
      <p:grpSpPr>
        <a:xfrm>
          <a:off x="0" y="0"/>
          <a:ext cx="0" cy="0"/>
          <a:chOff x="0" y="0"/>
          <a:chExt cx="0" cy="0"/>
        </a:xfrm>
      </p:grpSpPr>
      <p:sp>
        <p:nvSpPr>
          <p:cNvPr id="145" name="Google Shape;145;p23"/>
          <p:cNvSpPr txBox="1"/>
          <p:nvPr>
            <p:ph type="title"/>
          </p:nvPr>
        </p:nvSpPr>
        <p:spPr>
          <a:xfrm>
            <a:off x="2389717" y="4800600"/>
            <a:ext cx="7315200" cy="5667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46" name="Google Shape;146;p23"/>
          <p:cNvSpPr/>
          <p:nvPr>
            <p:ph idx="2" type="pic"/>
          </p:nvPr>
        </p:nvSpPr>
        <p:spPr>
          <a:xfrm>
            <a:off x="2389717" y="612775"/>
            <a:ext cx="73152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47" name="Google Shape;147;p23"/>
          <p:cNvSpPr txBox="1"/>
          <p:nvPr>
            <p:ph idx="1" type="body"/>
          </p:nvPr>
        </p:nvSpPr>
        <p:spPr>
          <a:xfrm>
            <a:off x="2389717" y="5367338"/>
            <a:ext cx="7315200" cy="8049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148" name="Google Shape;148;p23"/>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49" name="Google Shape;149;p23"/>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50" name="Google Shape;150;p23"/>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defRPr>
            </a:lvl1pPr>
            <a:lvl2pPr indent="0" lvl="1" marL="0" marR="0" rtl="0" algn="r">
              <a:spcBef>
                <a:spcPts val="0"/>
              </a:spcBef>
              <a:buNone/>
              <a:defRPr b="0" i="0" sz="1200" u="none" cap="none" strike="noStrike">
                <a:solidFill>
                  <a:srgbClr val="888888"/>
                </a:solidFill>
              </a:defRPr>
            </a:lvl2pPr>
            <a:lvl3pPr indent="0" lvl="2" marL="0" marR="0" rtl="0" algn="r">
              <a:spcBef>
                <a:spcPts val="0"/>
              </a:spcBef>
              <a:buNone/>
              <a:defRPr b="0" i="0" sz="1200" u="none" cap="none" strike="noStrike">
                <a:solidFill>
                  <a:srgbClr val="888888"/>
                </a:solidFill>
              </a:defRPr>
            </a:lvl3pPr>
            <a:lvl4pPr indent="0" lvl="3" marL="0" marR="0" rtl="0" algn="r">
              <a:spcBef>
                <a:spcPts val="0"/>
              </a:spcBef>
              <a:buNone/>
              <a:defRPr b="0" i="0" sz="1200" u="none" cap="none" strike="noStrike">
                <a:solidFill>
                  <a:srgbClr val="888888"/>
                </a:solidFill>
              </a:defRPr>
            </a:lvl4pPr>
            <a:lvl5pPr indent="0" lvl="4" marL="0" marR="0" rtl="0" algn="r">
              <a:spcBef>
                <a:spcPts val="0"/>
              </a:spcBef>
              <a:buNone/>
              <a:defRPr b="0" i="0" sz="1200" u="none" cap="none" strike="noStrike">
                <a:solidFill>
                  <a:srgbClr val="888888"/>
                </a:solidFill>
              </a:defRPr>
            </a:lvl5pPr>
            <a:lvl6pPr indent="0" lvl="5" marL="0" marR="0" rtl="0" algn="r">
              <a:spcBef>
                <a:spcPts val="0"/>
              </a:spcBef>
              <a:buNone/>
              <a:defRPr b="0" i="0" sz="1200" u="none" cap="none" strike="noStrike">
                <a:solidFill>
                  <a:srgbClr val="888888"/>
                </a:solidFill>
              </a:defRPr>
            </a:lvl6pPr>
            <a:lvl7pPr indent="0" lvl="6" marL="0" marR="0" rtl="0" algn="r">
              <a:spcBef>
                <a:spcPts val="0"/>
              </a:spcBef>
              <a:buNone/>
              <a:defRPr b="0" i="0" sz="1200" u="none" cap="none" strike="noStrike">
                <a:solidFill>
                  <a:srgbClr val="888888"/>
                </a:solidFill>
              </a:defRPr>
            </a:lvl7pPr>
            <a:lvl8pPr indent="0" lvl="7" marL="0" marR="0" rtl="0" algn="r">
              <a:spcBef>
                <a:spcPts val="0"/>
              </a:spcBef>
              <a:buNone/>
              <a:defRPr b="0" i="0" sz="1200" u="none" cap="none" strike="noStrike">
                <a:solidFill>
                  <a:srgbClr val="888888"/>
                </a:solidFill>
              </a:defRPr>
            </a:lvl8pPr>
            <a:lvl9pPr indent="0" lvl="8" marL="0" marR="0" rtl="0" algn="r">
              <a:spcBef>
                <a:spcPts val="0"/>
              </a:spcBef>
              <a:buNone/>
              <a:defRPr b="0" i="0" sz="1200" u="none" cap="none" strike="noStrike">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51" name="Shape 151"/>
        <p:cNvGrpSpPr/>
        <p:nvPr/>
      </p:nvGrpSpPr>
      <p:grpSpPr>
        <a:xfrm>
          <a:off x="0" y="0"/>
          <a:ext cx="0" cy="0"/>
          <a:chOff x="0" y="0"/>
          <a:chExt cx="0" cy="0"/>
        </a:xfrm>
      </p:grpSpPr>
      <p:sp>
        <p:nvSpPr>
          <p:cNvPr id="152" name="Google Shape;152;p2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53" name="Google Shape;153;p24"/>
          <p:cNvSpPr txBox="1"/>
          <p:nvPr>
            <p:ph idx="1" type="body"/>
          </p:nvPr>
        </p:nvSpPr>
        <p:spPr>
          <a:xfrm rot="5400000">
            <a:off x="3832950" y="-1623150"/>
            <a:ext cx="4526100" cy="109728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54" name="Google Shape;154;p24"/>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55" name="Google Shape;155;p24"/>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56" name="Google Shape;156;p24"/>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defRPr>
            </a:lvl1pPr>
            <a:lvl2pPr indent="0" lvl="1" marL="0" marR="0" rtl="0" algn="r">
              <a:spcBef>
                <a:spcPts val="0"/>
              </a:spcBef>
              <a:buNone/>
              <a:defRPr b="0" i="0" sz="1200" u="none" cap="none" strike="noStrike">
                <a:solidFill>
                  <a:srgbClr val="888888"/>
                </a:solidFill>
              </a:defRPr>
            </a:lvl2pPr>
            <a:lvl3pPr indent="0" lvl="2" marL="0" marR="0" rtl="0" algn="r">
              <a:spcBef>
                <a:spcPts val="0"/>
              </a:spcBef>
              <a:buNone/>
              <a:defRPr b="0" i="0" sz="1200" u="none" cap="none" strike="noStrike">
                <a:solidFill>
                  <a:srgbClr val="888888"/>
                </a:solidFill>
              </a:defRPr>
            </a:lvl3pPr>
            <a:lvl4pPr indent="0" lvl="3" marL="0" marR="0" rtl="0" algn="r">
              <a:spcBef>
                <a:spcPts val="0"/>
              </a:spcBef>
              <a:buNone/>
              <a:defRPr b="0" i="0" sz="1200" u="none" cap="none" strike="noStrike">
                <a:solidFill>
                  <a:srgbClr val="888888"/>
                </a:solidFill>
              </a:defRPr>
            </a:lvl4pPr>
            <a:lvl5pPr indent="0" lvl="4" marL="0" marR="0" rtl="0" algn="r">
              <a:spcBef>
                <a:spcPts val="0"/>
              </a:spcBef>
              <a:buNone/>
              <a:defRPr b="0" i="0" sz="1200" u="none" cap="none" strike="noStrike">
                <a:solidFill>
                  <a:srgbClr val="888888"/>
                </a:solidFill>
              </a:defRPr>
            </a:lvl5pPr>
            <a:lvl6pPr indent="0" lvl="5" marL="0" marR="0" rtl="0" algn="r">
              <a:spcBef>
                <a:spcPts val="0"/>
              </a:spcBef>
              <a:buNone/>
              <a:defRPr b="0" i="0" sz="1200" u="none" cap="none" strike="noStrike">
                <a:solidFill>
                  <a:srgbClr val="888888"/>
                </a:solidFill>
              </a:defRPr>
            </a:lvl6pPr>
            <a:lvl7pPr indent="0" lvl="6" marL="0" marR="0" rtl="0" algn="r">
              <a:spcBef>
                <a:spcPts val="0"/>
              </a:spcBef>
              <a:buNone/>
              <a:defRPr b="0" i="0" sz="1200" u="none" cap="none" strike="noStrike">
                <a:solidFill>
                  <a:srgbClr val="888888"/>
                </a:solidFill>
              </a:defRPr>
            </a:lvl7pPr>
            <a:lvl8pPr indent="0" lvl="7" marL="0" marR="0" rtl="0" algn="r">
              <a:spcBef>
                <a:spcPts val="0"/>
              </a:spcBef>
              <a:buNone/>
              <a:defRPr b="0" i="0" sz="1200" u="none" cap="none" strike="noStrike">
                <a:solidFill>
                  <a:srgbClr val="888888"/>
                </a:solidFill>
              </a:defRPr>
            </a:lvl8pPr>
            <a:lvl9pPr indent="0" lvl="8" marL="0" marR="0" rtl="0" algn="r">
              <a:spcBef>
                <a:spcPts val="0"/>
              </a:spcBef>
              <a:buNone/>
              <a:defRPr b="0" i="0" sz="1200" u="none" cap="none" strike="noStrike">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7" name="Shape 157"/>
        <p:cNvGrpSpPr/>
        <p:nvPr/>
      </p:nvGrpSpPr>
      <p:grpSpPr>
        <a:xfrm>
          <a:off x="0" y="0"/>
          <a:ext cx="0" cy="0"/>
          <a:chOff x="0" y="0"/>
          <a:chExt cx="0" cy="0"/>
        </a:xfrm>
      </p:grpSpPr>
      <p:sp>
        <p:nvSpPr>
          <p:cNvPr id="158" name="Google Shape;158;p25"/>
          <p:cNvSpPr txBox="1"/>
          <p:nvPr>
            <p:ph type="title"/>
          </p:nvPr>
        </p:nvSpPr>
        <p:spPr>
          <a:xfrm rot="5400000">
            <a:off x="7285050" y="1828788"/>
            <a:ext cx="5851500" cy="27432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59" name="Google Shape;159;p25"/>
          <p:cNvSpPr txBox="1"/>
          <p:nvPr>
            <p:ph idx="1" type="body"/>
          </p:nvPr>
        </p:nvSpPr>
        <p:spPr>
          <a:xfrm rot="5400000">
            <a:off x="1697000" y="-812862"/>
            <a:ext cx="5851500" cy="80265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0" name="Google Shape;160;p25"/>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61" name="Google Shape;161;p25"/>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62" name="Google Shape;162;p25"/>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defRPr>
            </a:lvl1pPr>
            <a:lvl2pPr indent="0" lvl="1" marL="0" marR="0" rtl="0" algn="r">
              <a:spcBef>
                <a:spcPts val="0"/>
              </a:spcBef>
              <a:buNone/>
              <a:defRPr b="0" i="0" sz="1200" u="none" cap="none" strike="noStrike">
                <a:solidFill>
                  <a:srgbClr val="888888"/>
                </a:solidFill>
              </a:defRPr>
            </a:lvl2pPr>
            <a:lvl3pPr indent="0" lvl="2" marL="0" marR="0" rtl="0" algn="r">
              <a:spcBef>
                <a:spcPts val="0"/>
              </a:spcBef>
              <a:buNone/>
              <a:defRPr b="0" i="0" sz="1200" u="none" cap="none" strike="noStrike">
                <a:solidFill>
                  <a:srgbClr val="888888"/>
                </a:solidFill>
              </a:defRPr>
            </a:lvl3pPr>
            <a:lvl4pPr indent="0" lvl="3" marL="0" marR="0" rtl="0" algn="r">
              <a:spcBef>
                <a:spcPts val="0"/>
              </a:spcBef>
              <a:buNone/>
              <a:defRPr b="0" i="0" sz="1200" u="none" cap="none" strike="noStrike">
                <a:solidFill>
                  <a:srgbClr val="888888"/>
                </a:solidFill>
              </a:defRPr>
            </a:lvl4pPr>
            <a:lvl5pPr indent="0" lvl="4" marL="0" marR="0" rtl="0" algn="r">
              <a:spcBef>
                <a:spcPts val="0"/>
              </a:spcBef>
              <a:buNone/>
              <a:defRPr b="0" i="0" sz="1200" u="none" cap="none" strike="noStrike">
                <a:solidFill>
                  <a:srgbClr val="888888"/>
                </a:solidFill>
              </a:defRPr>
            </a:lvl5pPr>
            <a:lvl6pPr indent="0" lvl="5" marL="0" marR="0" rtl="0" algn="r">
              <a:spcBef>
                <a:spcPts val="0"/>
              </a:spcBef>
              <a:buNone/>
              <a:defRPr b="0" i="0" sz="1200" u="none" cap="none" strike="noStrike">
                <a:solidFill>
                  <a:srgbClr val="888888"/>
                </a:solidFill>
              </a:defRPr>
            </a:lvl6pPr>
            <a:lvl7pPr indent="0" lvl="6" marL="0" marR="0" rtl="0" algn="r">
              <a:spcBef>
                <a:spcPts val="0"/>
              </a:spcBef>
              <a:buNone/>
              <a:defRPr b="0" i="0" sz="1200" u="none" cap="none" strike="noStrike">
                <a:solidFill>
                  <a:srgbClr val="888888"/>
                </a:solidFill>
              </a:defRPr>
            </a:lvl7pPr>
            <a:lvl8pPr indent="0" lvl="7" marL="0" marR="0" rtl="0" algn="r">
              <a:spcBef>
                <a:spcPts val="0"/>
              </a:spcBef>
              <a:buNone/>
              <a:defRPr b="0" i="0" sz="1200" u="none" cap="none" strike="noStrike">
                <a:solidFill>
                  <a:srgbClr val="888888"/>
                </a:solidFill>
              </a:defRPr>
            </a:lvl8pPr>
            <a:lvl9pPr indent="0" lvl="8" marL="0" marR="0" rtl="0" algn="r">
              <a:spcBef>
                <a:spcPts val="0"/>
              </a:spcBef>
              <a:buNone/>
              <a:defRPr b="0" i="0" sz="1200" u="none" cap="none" strike="noStrike">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chemeClr val="lt1"/>
        </a:solidFill>
      </p:bgPr>
    </p:bg>
    <p:spTree>
      <p:nvGrpSpPr>
        <p:cNvPr id="167" name="Shape 167"/>
        <p:cNvGrpSpPr/>
        <p:nvPr/>
      </p:nvGrpSpPr>
      <p:grpSpPr>
        <a:xfrm>
          <a:off x="0" y="0"/>
          <a:ext cx="0" cy="0"/>
          <a:chOff x="0" y="0"/>
          <a:chExt cx="0" cy="0"/>
        </a:xfrm>
      </p:grpSpPr>
      <p:sp>
        <p:nvSpPr>
          <p:cNvPr id="168" name="Google Shape;168;p27"/>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indent="0" lvl="0" marL="0" marR="0" rtl="0" algn="l">
              <a:lnSpc>
                <a:spcPct val="90000"/>
              </a:lnSpc>
              <a:spcBef>
                <a:spcPts val="0"/>
              </a:spcBef>
              <a:spcAft>
                <a:spcPts val="0"/>
              </a:spcAft>
              <a:buClr>
                <a:schemeClr val="dk1"/>
              </a:buClr>
              <a:buSzPts val="1400"/>
              <a:buFont typeface="Lato Black"/>
              <a:buNone/>
              <a:defRPr b="1" i="0" sz="4400" u="none" cap="none" strike="noStrike">
                <a:solidFill>
                  <a:schemeClr val="dk1"/>
                </a:solidFill>
                <a:latin typeface="Lato Black"/>
                <a:ea typeface="Lato Black"/>
                <a:cs typeface="Lato Black"/>
                <a:sym typeface="Lato Black"/>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69" name="Google Shape;169;p27"/>
          <p:cNvSpPr txBox="1"/>
          <p:nvPr>
            <p:ph idx="1" type="body"/>
          </p:nvPr>
        </p:nvSpPr>
        <p:spPr>
          <a:xfrm>
            <a:off x="838200" y="1740475"/>
            <a:ext cx="10515600" cy="43512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0" name="Google Shape;170;p27"/>
          <p:cNvSpPr txBox="1"/>
          <p:nvPr>
            <p:ph idx="10" type="dt"/>
          </p:nvPr>
        </p:nvSpPr>
        <p:spPr>
          <a:xfrm>
            <a:off x="838200" y="6356350"/>
            <a:ext cx="2743200" cy="3651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1" name="Google Shape;171;p27"/>
          <p:cNvSpPr txBox="1"/>
          <p:nvPr>
            <p:ph idx="11" type="ftr"/>
          </p:nvPr>
        </p:nvSpPr>
        <p:spPr>
          <a:xfrm>
            <a:off x="4038600" y="6356350"/>
            <a:ext cx="4114800" cy="3651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2" name="Google Shape;172;p27"/>
          <p:cNvSpPr txBox="1"/>
          <p:nvPr>
            <p:ph idx="12" type="sldNum"/>
          </p:nvPr>
        </p:nvSpPr>
        <p:spPr>
          <a:xfrm>
            <a:off x="8610600" y="6356350"/>
            <a:ext cx="2743200" cy="3651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0" marR="0" rtl="0" algn="l">
              <a:spcBef>
                <a:spcPts val="0"/>
              </a:spcBef>
              <a:buNone/>
              <a:defRPr b="0" i="0" sz="1800" u="none" cap="none" strike="noStrike">
                <a:solidFill>
                  <a:schemeClr val="dk1"/>
                </a:solidFill>
                <a:latin typeface="Calibri"/>
                <a:ea typeface="Calibri"/>
                <a:cs typeface="Calibri"/>
                <a:sym typeface="Calibri"/>
              </a:defRPr>
            </a:lvl2pPr>
            <a:lvl3pPr indent="0" lvl="2" marL="0" marR="0" rtl="0" algn="l">
              <a:spcBef>
                <a:spcPts val="0"/>
              </a:spcBef>
              <a:buNone/>
              <a:defRPr b="0" i="0" sz="1800" u="none" cap="none" strike="noStrike">
                <a:solidFill>
                  <a:schemeClr val="dk1"/>
                </a:solidFill>
                <a:latin typeface="Calibri"/>
                <a:ea typeface="Calibri"/>
                <a:cs typeface="Calibri"/>
                <a:sym typeface="Calibri"/>
              </a:defRPr>
            </a:lvl3pPr>
            <a:lvl4pPr indent="0" lvl="3" marL="0" marR="0" rtl="0" algn="l">
              <a:spcBef>
                <a:spcPts val="0"/>
              </a:spcBef>
              <a:buNone/>
              <a:defRPr b="0" i="0" sz="1800" u="none" cap="none" strike="noStrike">
                <a:solidFill>
                  <a:schemeClr val="dk1"/>
                </a:solidFill>
                <a:latin typeface="Calibri"/>
                <a:ea typeface="Calibri"/>
                <a:cs typeface="Calibri"/>
                <a:sym typeface="Calibri"/>
              </a:defRPr>
            </a:lvl4pPr>
            <a:lvl5pPr indent="0" lvl="4" marL="0" marR="0" rtl="0" algn="l">
              <a:spcBef>
                <a:spcPts val="0"/>
              </a:spcBef>
              <a:buNone/>
              <a:defRPr b="0" i="0" sz="1800" u="none" cap="none" strike="noStrike">
                <a:solidFill>
                  <a:schemeClr val="dk1"/>
                </a:solidFill>
                <a:latin typeface="Calibri"/>
                <a:ea typeface="Calibri"/>
                <a:cs typeface="Calibri"/>
                <a:sym typeface="Calibri"/>
              </a:defRPr>
            </a:lvl5pPr>
            <a:lvl6pPr indent="0" lvl="5" marL="0" marR="0" rtl="0" algn="l">
              <a:spcBef>
                <a:spcPts val="0"/>
              </a:spcBef>
              <a:buNone/>
              <a:defRPr b="0" i="0" sz="1800" u="none" cap="none" strike="noStrike">
                <a:solidFill>
                  <a:schemeClr val="dk1"/>
                </a:solidFill>
                <a:latin typeface="Calibri"/>
                <a:ea typeface="Calibri"/>
                <a:cs typeface="Calibri"/>
                <a:sym typeface="Calibri"/>
              </a:defRPr>
            </a:lvl6pPr>
            <a:lvl7pPr indent="0" lvl="6" marL="0" marR="0" rtl="0" algn="l">
              <a:spcBef>
                <a:spcPts val="0"/>
              </a:spcBef>
              <a:buNone/>
              <a:defRPr b="0" i="0" sz="1800" u="none" cap="none" strike="noStrike">
                <a:solidFill>
                  <a:schemeClr val="dk1"/>
                </a:solidFill>
                <a:latin typeface="Calibri"/>
                <a:ea typeface="Calibri"/>
                <a:cs typeface="Calibri"/>
                <a:sym typeface="Calibri"/>
              </a:defRPr>
            </a:lvl7pPr>
            <a:lvl8pPr indent="0" lvl="7" marL="0" marR="0" rtl="0" algn="l">
              <a:spcBef>
                <a:spcPts val="0"/>
              </a:spcBef>
              <a:buNone/>
              <a:defRPr b="0" i="0" sz="1800" u="none" cap="none" strike="noStrike">
                <a:solidFill>
                  <a:schemeClr val="dk1"/>
                </a:solidFill>
                <a:latin typeface="Calibri"/>
                <a:ea typeface="Calibri"/>
                <a:cs typeface="Calibri"/>
                <a:sym typeface="Calibri"/>
              </a:defRPr>
            </a:lvl8pPr>
            <a:lvl9pPr indent="0" lvl="8" marL="0" marR="0" rtl="0" algn="l">
              <a:spcBef>
                <a:spcPts val="0"/>
              </a:spcBef>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73" name="Shape 173"/>
        <p:cNvGrpSpPr/>
        <p:nvPr/>
      </p:nvGrpSpPr>
      <p:grpSpPr>
        <a:xfrm>
          <a:off x="0" y="0"/>
          <a:ext cx="0" cy="0"/>
          <a:chOff x="0" y="0"/>
          <a:chExt cx="0" cy="0"/>
        </a:xfrm>
      </p:grpSpPr>
      <p:sp>
        <p:nvSpPr>
          <p:cNvPr id="174" name="Google Shape;174;p28"/>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indent="0" lvl="0" marL="0" marR="0" rtl="0" algn="l">
              <a:lnSpc>
                <a:spcPct val="90000"/>
              </a:lnSpc>
              <a:spcBef>
                <a:spcPts val="0"/>
              </a:spcBef>
              <a:spcAft>
                <a:spcPts val="0"/>
              </a:spcAft>
              <a:buClr>
                <a:schemeClr val="dk1"/>
              </a:buClr>
              <a:buSzPts val="1400"/>
              <a:buFont typeface="Lato Black"/>
              <a:buNone/>
              <a:defRPr b="1" i="0" sz="4400" u="none" cap="none" strike="noStrike">
                <a:solidFill>
                  <a:schemeClr val="dk1"/>
                </a:solidFill>
                <a:latin typeface="Lato Black"/>
                <a:ea typeface="Lato Black"/>
                <a:cs typeface="Lato Black"/>
                <a:sym typeface="Lato Black"/>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75" name="Google Shape;175;p28"/>
          <p:cNvSpPr txBox="1"/>
          <p:nvPr>
            <p:ph idx="1" type="body"/>
          </p:nvPr>
        </p:nvSpPr>
        <p:spPr>
          <a:xfrm>
            <a:off x="1005150" y="1697200"/>
            <a:ext cx="5181600" cy="4351200"/>
          </a:xfrm>
          <a:prstGeom prst="rect">
            <a:avLst/>
          </a:prstGeom>
          <a:noFill/>
          <a:ln>
            <a:noFill/>
          </a:ln>
        </p:spPr>
        <p:txBody>
          <a:bodyPr anchorCtr="0" anchor="t" bIns="91425" lIns="91425" spcFirstLastPara="1" rIns="91425" wrap="square" tIns="91425">
            <a:noAutofit/>
          </a:bodyPr>
          <a:lstStyle>
            <a:lvl1pPr indent="-406400" lvl="0" marL="457200" rtl="0">
              <a:lnSpc>
                <a:spcPct val="70000"/>
              </a:lnSpc>
              <a:spcBef>
                <a:spcPts val="1000"/>
              </a:spcBef>
              <a:spcAft>
                <a:spcPts val="0"/>
              </a:spcAft>
              <a:buSzPts val="2800"/>
              <a:buFont typeface="Calibri"/>
              <a:buAutoNum type="arabicPeriod"/>
              <a:defRPr b="0" i="0" sz="2400" u="none" cap="none" strike="noStrike">
                <a:solidFill>
                  <a:schemeClr val="dk1"/>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6" name="Google Shape;176;p28"/>
          <p:cNvSpPr txBox="1"/>
          <p:nvPr>
            <p:ph idx="2" type="body"/>
          </p:nvPr>
        </p:nvSpPr>
        <p:spPr>
          <a:xfrm>
            <a:off x="6172200" y="1825625"/>
            <a:ext cx="5181600" cy="43512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7" name="Google Shape;177;p28"/>
          <p:cNvSpPr txBox="1"/>
          <p:nvPr>
            <p:ph idx="10" type="dt"/>
          </p:nvPr>
        </p:nvSpPr>
        <p:spPr>
          <a:xfrm>
            <a:off x="838200" y="6356350"/>
            <a:ext cx="2743200" cy="3651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8" name="Google Shape;178;p28"/>
          <p:cNvSpPr txBox="1"/>
          <p:nvPr>
            <p:ph idx="11" type="ftr"/>
          </p:nvPr>
        </p:nvSpPr>
        <p:spPr>
          <a:xfrm>
            <a:off x="4038600" y="6356350"/>
            <a:ext cx="4114800" cy="3651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9" name="Google Shape;179;p28"/>
          <p:cNvSpPr txBox="1"/>
          <p:nvPr>
            <p:ph idx="12" type="sldNum"/>
          </p:nvPr>
        </p:nvSpPr>
        <p:spPr>
          <a:xfrm>
            <a:off x="8610600" y="6356350"/>
            <a:ext cx="2743200" cy="3651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0" name="Shape 180"/>
        <p:cNvGrpSpPr/>
        <p:nvPr/>
      </p:nvGrpSpPr>
      <p:grpSpPr>
        <a:xfrm>
          <a:off x="0" y="0"/>
          <a:ext cx="0" cy="0"/>
          <a:chOff x="0" y="0"/>
          <a:chExt cx="0" cy="0"/>
        </a:xfrm>
      </p:grpSpPr>
      <p:sp>
        <p:nvSpPr>
          <p:cNvPr id="181" name="Google Shape;181;p29"/>
          <p:cNvSpPr txBox="1"/>
          <p:nvPr>
            <p:ph type="ctrTitle"/>
          </p:nvPr>
        </p:nvSpPr>
        <p:spPr>
          <a:xfrm>
            <a:off x="1524000" y="1122363"/>
            <a:ext cx="9144000" cy="2387700"/>
          </a:xfrm>
          <a:prstGeom prst="rect">
            <a:avLst/>
          </a:prstGeom>
          <a:noFill/>
          <a:ln>
            <a:noFill/>
          </a:ln>
        </p:spPr>
        <p:txBody>
          <a:bodyPr anchorCtr="0" anchor="b" bIns="91425" lIns="91425" spcFirstLastPara="1" rIns="91425" wrap="square" tIns="91425">
            <a:noAutofit/>
          </a:bodyPr>
          <a:lstStyle>
            <a:lvl1pPr indent="0" lvl="0" marL="0" marR="0" rtl="0" algn="ctr">
              <a:lnSpc>
                <a:spcPct val="90000"/>
              </a:lnSpc>
              <a:spcBef>
                <a:spcPts val="0"/>
              </a:spcBef>
              <a:spcAft>
                <a:spcPts val="0"/>
              </a:spcAft>
              <a:buClr>
                <a:schemeClr val="dk1"/>
              </a:buClr>
              <a:buSzPts val="1400"/>
              <a:buFont typeface="Lato Black"/>
              <a:buNone/>
              <a:defRPr b="1" i="0" sz="6000" u="none" cap="none" strike="noStrike">
                <a:solidFill>
                  <a:schemeClr val="dk1"/>
                </a:solidFill>
                <a:latin typeface="Lato Black"/>
                <a:ea typeface="Lato Black"/>
                <a:cs typeface="Lato Black"/>
                <a:sym typeface="Lato Black"/>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82" name="Google Shape;182;p29"/>
          <p:cNvSpPr txBox="1"/>
          <p:nvPr>
            <p:ph idx="1" type="subTitle"/>
          </p:nvPr>
        </p:nvSpPr>
        <p:spPr>
          <a:xfrm>
            <a:off x="1524000" y="3602038"/>
            <a:ext cx="9144000" cy="1655700"/>
          </a:xfrm>
          <a:prstGeom prst="rect">
            <a:avLst/>
          </a:prstGeom>
          <a:noFill/>
          <a:ln>
            <a:noFill/>
          </a:ln>
        </p:spPr>
        <p:txBody>
          <a:bodyPr anchorCtr="0" anchor="t" bIns="91425" lIns="91425" spcFirstLastPara="1" rIns="91425" wrap="square" tIns="91425">
            <a:noAutofit/>
          </a:bodyPr>
          <a:lstStyle>
            <a:lvl1pPr indent="0" lvl="0" marL="0" marR="0" rtl="0" algn="ctr">
              <a:lnSpc>
                <a:spcPct val="90000"/>
              </a:lnSpc>
              <a:spcBef>
                <a:spcPts val="1000"/>
              </a:spcBef>
              <a:spcAft>
                <a:spcPts val="0"/>
              </a:spcAft>
              <a:buClr>
                <a:schemeClr val="dk1"/>
              </a:buClr>
              <a:buSzPts val="2800"/>
              <a:buFont typeface="Arial"/>
              <a:buNone/>
              <a:defRPr b="0" i="0" sz="2400" u="none" cap="none" strike="noStrike">
                <a:solidFill>
                  <a:schemeClr val="dk1"/>
                </a:solidFill>
                <a:latin typeface="Arial"/>
                <a:ea typeface="Arial"/>
                <a:cs typeface="Arial"/>
                <a:sym typeface="Arial"/>
              </a:defRPr>
            </a:lvl1pPr>
            <a:lvl2pPr indent="0" lvl="1" marL="457200" marR="0" rtl="0" algn="ctr">
              <a:lnSpc>
                <a:spcPct val="90000"/>
              </a:lnSpc>
              <a:spcBef>
                <a:spcPts val="500"/>
              </a:spcBef>
              <a:spcAft>
                <a:spcPts val="0"/>
              </a:spcAft>
              <a:buClr>
                <a:schemeClr val="dk1"/>
              </a:buClr>
              <a:buSzPts val="2400"/>
              <a:buFont typeface="Arial"/>
              <a:buNone/>
              <a:defRPr b="0" i="0" sz="2000" u="none" cap="none" strike="noStrike">
                <a:solidFill>
                  <a:schemeClr val="dk1"/>
                </a:solidFill>
                <a:latin typeface="Arial"/>
                <a:ea typeface="Arial"/>
                <a:cs typeface="Arial"/>
                <a:sym typeface="Arial"/>
              </a:defRPr>
            </a:lvl2pPr>
            <a:lvl3pPr indent="0" lvl="2" marL="914400" marR="0" rtl="0" algn="ctr">
              <a:lnSpc>
                <a:spcPct val="90000"/>
              </a:lnSpc>
              <a:spcBef>
                <a:spcPts val="500"/>
              </a:spcBef>
              <a:spcAft>
                <a:spcPts val="0"/>
              </a:spcAft>
              <a:buClr>
                <a:schemeClr val="dk1"/>
              </a:buClr>
              <a:buSzPts val="2000"/>
              <a:buFont typeface="Arial"/>
              <a:buNone/>
              <a:defRPr b="0" i="0" sz="1800" u="none" cap="none" strike="noStrike">
                <a:solidFill>
                  <a:schemeClr val="dk1"/>
                </a:solidFill>
                <a:latin typeface="Arial"/>
                <a:ea typeface="Arial"/>
                <a:cs typeface="Arial"/>
                <a:sym typeface="Arial"/>
              </a:defRPr>
            </a:lvl3pPr>
            <a:lvl4pPr indent="0" lvl="3" marL="13716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4pPr>
            <a:lvl5pPr indent="0" lvl="4" marL="18288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5pPr>
            <a:lvl6pPr indent="0" lvl="5" marL="22860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Calibri"/>
                <a:ea typeface="Calibri"/>
                <a:cs typeface="Calibri"/>
                <a:sym typeface="Calibri"/>
              </a:defRPr>
            </a:lvl6pPr>
            <a:lvl7pPr indent="0" lvl="6" marL="27432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Calibri"/>
                <a:ea typeface="Calibri"/>
                <a:cs typeface="Calibri"/>
                <a:sym typeface="Calibri"/>
              </a:defRPr>
            </a:lvl7pPr>
            <a:lvl8pPr indent="0" lvl="7" marL="32004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Calibri"/>
                <a:ea typeface="Calibri"/>
                <a:cs typeface="Calibri"/>
                <a:sym typeface="Calibri"/>
              </a:defRPr>
            </a:lvl8pPr>
            <a:lvl9pPr indent="0" lvl="8" marL="36576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Calibri"/>
                <a:ea typeface="Calibri"/>
                <a:cs typeface="Calibri"/>
                <a:sym typeface="Calibri"/>
              </a:defRPr>
            </a:lvl9pPr>
          </a:lstStyle>
          <a:p/>
        </p:txBody>
      </p:sp>
      <p:sp>
        <p:nvSpPr>
          <p:cNvPr id="183" name="Google Shape;183;p29"/>
          <p:cNvSpPr txBox="1"/>
          <p:nvPr>
            <p:ph idx="10" type="dt"/>
          </p:nvPr>
        </p:nvSpPr>
        <p:spPr>
          <a:xfrm>
            <a:off x="838200" y="6356350"/>
            <a:ext cx="2743200" cy="3651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4" name="Google Shape;184;p29"/>
          <p:cNvSpPr txBox="1"/>
          <p:nvPr>
            <p:ph idx="11" type="ftr"/>
          </p:nvPr>
        </p:nvSpPr>
        <p:spPr>
          <a:xfrm>
            <a:off x="4038600" y="6356350"/>
            <a:ext cx="4114800" cy="3651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5" name="Google Shape;185;p29"/>
          <p:cNvSpPr txBox="1"/>
          <p:nvPr>
            <p:ph idx="12" type="sldNum"/>
          </p:nvPr>
        </p:nvSpPr>
        <p:spPr>
          <a:xfrm>
            <a:off x="8610600" y="6356350"/>
            <a:ext cx="2743200" cy="3651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6" name="Shape 186"/>
        <p:cNvGrpSpPr/>
        <p:nvPr/>
      </p:nvGrpSpPr>
      <p:grpSpPr>
        <a:xfrm>
          <a:off x="0" y="0"/>
          <a:ext cx="0" cy="0"/>
          <a:chOff x="0" y="0"/>
          <a:chExt cx="0" cy="0"/>
        </a:xfrm>
      </p:grpSpPr>
      <p:sp>
        <p:nvSpPr>
          <p:cNvPr id="187" name="Google Shape;187;p30"/>
          <p:cNvSpPr txBox="1"/>
          <p:nvPr>
            <p:ph type="title"/>
          </p:nvPr>
        </p:nvSpPr>
        <p:spPr>
          <a:xfrm>
            <a:off x="831850" y="1709738"/>
            <a:ext cx="10515600" cy="2852700"/>
          </a:xfrm>
          <a:prstGeom prst="rect">
            <a:avLst/>
          </a:prstGeom>
          <a:noFill/>
          <a:ln>
            <a:noFill/>
          </a:ln>
        </p:spPr>
        <p:txBody>
          <a:bodyPr anchorCtr="0" anchor="b" bIns="91425" lIns="91425" spcFirstLastPara="1" rIns="91425" wrap="square" tIns="91425">
            <a:noAutofit/>
          </a:bodyPr>
          <a:lstStyle>
            <a:lvl1pPr indent="0" lvl="0" marL="0" marR="0" rtl="0" algn="l">
              <a:lnSpc>
                <a:spcPct val="90000"/>
              </a:lnSpc>
              <a:spcBef>
                <a:spcPts val="0"/>
              </a:spcBef>
              <a:spcAft>
                <a:spcPts val="0"/>
              </a:spcAft>
              <a:buClr>
                <a:schemeClr val="dk1"/>
              </a:buClr>
              <a:buSzPts val="1400"/>
              <a:buFont typeface="Lato Black"/>
              <a:buNone/>
              <a:defRPr b="1" i="0" sz="6000" u="none" cap="none" strike="noStrike">
                <a:solidFill>
                  <a:schemeClr val="dk1"/>
                </a:solidFill>
                <a:latin typeface="Lato Black"/>
                <a:ea typeface="Lato Black"/>
                <a:cs typeface="Lato Black"/>
                <a:sym typeface="Lato Black"/>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88" name="Google Shape;188;p30"/>
          <p:cNvSpPr txBox="1"/>
          <p:nvPr>
            <p:ph idx="1" type="body"/>
          </p:nvPr>
        </p:nvSpPr>
        <p:spPr>
          <a:xfrm>
            <a:off x="831850" y="4589463"/>
            <a:ext cx="10515600" cy="15003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90000"/>
              </a:lnSpc>
              <a:spcBef>
                <a:spcPts val="1000"/>
              </a:spcBef>
              <a:spcAft>
                <a:spcPts val="0"/>
              </a:spcAft>
              <a:buClr>
                <a:srgbClr val="888888"/>
              </a:buClr>
              <a:buSzPts val="2800"/>
              <a:buFont typeface="Arial"/>
              <a:buNone/>
              <a:defRPr b="0" i="0" sz="2400" u="none" cap="none" strike="noStrike">
                <a:solidFill>
                  <a:srgbClr val="888888"/>
                </a:solidFill>
                <a:latin typeface="Arial"/>
                <a:ea typeface="Arial"/>
                <a:cs typeface="Arial"/>
                <a:sym typeface="Arial"/>
              </a:defRPr>
            </a:lvl1pPr>
            <a:lvl2pPr indent="-228600" lvl="1" marL="914400" marR="0" rtl="0" algn="l">
              <a:lnSpc>
                <a:spcPct val="90000"/>
              </a:lnSpc>
              <a:spcBef>
                <a:spcPts val="500"/>
              </a:spcBef>
              <a:spcAft>
                <a:spcPts val="0"/>
              </a:spcAft>
              <a:buClr>
                <a:srgbClr val="888888"/>
              </a:buClr>
              <a:buSzPts val="2400"/>
              <a:buFont typeface="Arial"/>
              <a:buNone/>
              <a:defRPr b="0" i="0" sz="2000" u="none" cap="none" strike="noStrike">
                <a:solidFill>
                  <a:srgbClr val="888888"/>
                </a:solidFill>
                <a:latin typeface="Arial"/>
                <a:ea typeface="Arial"/>
                <a:cs typeface="Arial"/>
                <a:sym typeface="Arial"/>
              </a:defRPr>
            </a:lvl2pPr>
            <a:lvl3pPr indent="-228600" lvl="2" marL="1371600" marR="0" rtl="0" algn="l">
              <a:lnSpc>
                <a:spcPct val="90000"/>
              </a:lnSpc>
              <a:spcBef>
                <a:spcPts val="500"/>
              </a:spcBef>
              <a:spcAft>
                <a:spcPts val="0"/>
              </a:spcAft>
              <a:buClr>
                <a:srgbClr val="888888"/>
              </a:buClr>
              <a:buSzPts val="2000"/>
              <a:buFont typeface="Arial"/>
              <a:buNone/>
              <a:defRPr b="0" i="0" sz="1800" u="none" cap="none" strike="noStrike">
                <a:solidFill>
                  <a:srgbClr val="888888"/>
                </a:solidFill>
                <a:latin typeface="Arial"/>
                <a:ea typeface="Arial"/>
                <a:cs typeface="Arial"/>
                <a:sym typeface="Arial"/>
              </a:defRPr>
            </a:lvl3pPr>
            <a:lvl4pPr indent="-228600" lvl="3" marL="18288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Arial"/>
                <a:ea typeface="Arial"/>
                <a:cs typeface="Arial"/>
                <a:sym typeface="Arial"/>
              </a:defRPr>
            </a:lvl4pPr>
            <a:lvl5pPr indent="-228600" lvl="4" marL="22860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Arial"/>
                <a:ea typeface="Arial"/>
                <a:cs typeface="Arial"/>
                <a:sym typeface="Arial"/>
              </a:defRPr>
            </a:lvl5pPr>
            <a:lvl6pPr indent="-228600" lvl="5" marL="27432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9pPr>
          </a:lstStyle>
          <a:p/>
        </p:txBody>
      </p:sp>
      <p:sp>
        <p:nvSpPr>
          <p:cNvPr id="189" name="Google Shape;189;p30"/>
          <p:cNvSpPr txBox="1"/>
          <p:nvPr>
            <p:ph idx="10" type="dt"/>
          </p:nvPr>
        </p:nvSpPr>
        <p:spPr>
          <a:xfrm>
            <a:off x="838200" y="6356350"/>
            <a:ext cx="2743200" cy="3651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0" name="Google Shape;190;p30"/>
          <p:cNvSpPr txBox="1"/>
          <p:nvPr>
            <p:ph idx="11" type="ftr"/>
          </p:nvPr>
        </p:nvSpPr>
        <p:spPr>
          <a:xfrm>
            <a:off x="4038600" y="6356350"/>
            <a:ext cx="4114800" cy="3651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1" name="Google Shape;191;p30"/>
          <p:cNvSpPr txBox="1"/>
          <p:nvPr>
            <p:ph idx="12" type="sldNum"/>
          </p:nvPr>
        </p:nvSpPr>
        <p:spPr>
          <a:xfrm>
            <a:off x="8610600" y="6356350"/>
            <a:ext cx="2743200" cy="3651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92" name="Shape 192"/>
        <p:cNvGrpSpPr/>
        <p:nvPr/>
      </p:nvGrpSpPr>
      <p:grpSpPr>
        <a:xfrm>
          <a:off x="0" y="0"/>
          <a:ext cx="0" cy="0"/>
          <a:chOff x="0" y="0"/>
          <a:chExt cx="0" cy="0"/>
        </a:xfrm>
      </p:grpSpPr>
      <p:sp>
        <p:nvSpPr>
          <p:cNvPr id="193" name="Google Shape;193;p31"/>
          <p:cNvSpPr txBox="1"/>
          <p:nvPr>
            <p:ph type="title"/>
          </p:nvPr>
        </p:nvSpPr>
        <p:spPr>
          <a:xfrm>
            <a:off x="839788" y="365125"/>
            <a:ext cx="10515600" cy="1325700"/>
          </a:xfrm>
          <a:prstGeom prst="rect">
            <a:avLst/>
          </a:prstGeom>
          <a:noFill/>
          <a:ln>
            <a:noFill/>
          </a:ln>
        </p:spPr>
        <p:txBody>
          <a:bodyPr anchorCtr="0" anchor="ctr" bIns="91425" lIns="91425" spcFirstLastPara="1" rIns="91425" wrap="square" tIns="91425">
            <a:noAutofit/>
          </a:bodyPr>
          <a:lstStyle>
            <a:lvl1pPr indent="0" lvl="0" marL="0" marR="0" rtl="0" algn="l">
              <a:lnSpc>
                <a:spcPct val="90000"/>
              </a:lnSpc>
              <a:spcBef>
                <a:spcPts val="0"/>
              </a:spcBef>
              <a:spcAft>
                <a:spcPts val="0"/>
              </a:spcAft>
              <a:buClr>
                <a:schemeClr val="dk1"/>
              </a:buClr>
              <a:buSzPts val="1400"/>
              <a:buFont typeface="Lato Black"/>
              <a:buNone/>
              <a:defRPr b="1" i="0" sz="4400" u="none" cap="none" strike="noStrike">
                <a:solidFill>
                  <a:schemeClr val="dk1"/>
                </a:solidFill>
                <a:latin typeface="Lato Black"/>
                <a:ea typeface="Lato Black"/>
                <a:cs typeface="Lato Black"/>
                <a:sym typeface="Lato Black"/>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94" name="Google Shape;194;p31"/>
          <p:cNvSpPr txBox="1"/>
          <p:nvPr>
            <p:ph idx="1" type="body"/>
          </p:nvPr>
        </p:nvSpPr>
        <p:spPr>
          <a:xfrm>
            <a:off x="839788" y="1681163"/>
            <a:ext cx="5157900" cy="8238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2800"/>
              <a:buFont typeface="Arial"/>
              <a:buNone/>
              <a:defRPr b="1" i="0" sz="24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1"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1"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9pPr>
          </a:lstStyle>
          <a:p/>
        </p:txBody>
      </p:sp>
      <p:sp>
        <p:nvSpPr>
          <p:cNvPr id="195" name="Google Shape;195;p31"/>
          <p:cNvSpPr txBox="1"/>
          <p:nvPr>
            <p:ph idx="2" type="body"/>
          </p:nvPr>
        </p:nvSpPr>
        <p:spPr>
          <a:xfrm>
            <a:off x="839788" y="2505075"/>
            <a:ext cx="5157900" cy="36846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6" name="Google Shape;196;p31"/>
          <p:cNvSpPr txBox="1"/>
          <p:nvPr>
            <p:ph idx="3" type="body"/>
          </p:nvPr>
        </p:nvSpPr>
        <p:spPr>
          <a:xfrm>
            <a:off x="6172200" y="1681163"/>
            <a:ext cx="5183100" cy="8238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2800"/>
              <a:buFont typeface="Arial"/>
              <a:buNone/>
              <a:defRPr b="1" i="0" sz="24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1"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1"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9pPr>
          </a:lstStyle>
          <a:p/>
        </p:txBody>
      </p:sp>
      <p:sp>
        <p:nvSpPr>
          <p:cNvPr id="197" name="Google Shape;197;p31"/>
          <p:cNvSpPr txBox="1"/>
          <p:nvPr>
            <p:ph idx="4" type="body"/>
          </p:nvPr>
        </p:nvSpPr>
        <p:spPr>
          <a:xfrm>
            <a:off x="6172200" y="2505075"/>
            <a:ext cx="5183100" cy="36846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8" name="Google Shape;198;p31"/>
          <p:cNvSpPr txBox="1"/>
          <p:nvPr>
            <p:ph idx="10" type="dt"/>
          </p:nvPr>
        </p:nvSpPr>
        <p:spPr>
          <a:xfrm>
            <a:off x="838200" y="6356350"/>
            <a:ext cx="2743200" cy="3651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9" name="Google Shape;199;p31"/>
          <p:cNvSpPr txBox="1"/>
          <p:nvPr>
            <p:ph idx="11" type="ftr"/>
          </p:nvPr>
        </p:nvSpPr>
        <p:spPr>
          <a:xfrm>
            <a:off x="4038600" y="6356350"/>
            <a:ext cx="4114800" cy="3651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0" name="Google Shape;200;p31"/>
          <p:cNvSpPr txBox="1"/>
          <p:nvPr>
            <p:ph idx="12" type="sldNum"/>
          </p:nvPr>
        </p:nvSpPr>
        <p:spPr>
          <a:xfrm>
            <a:off x="8610600" y="6356350"/>
            <a:ext cx="2743200" cy="3651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1" name="Shape 201"/>
        <p:cNvGrpSpPr/>
        <p:nvPr/>
      </p:nvGrpSpPr>
      <p:grpSpPr>
        <a:xfrm>
          <a:off x="0" y="0"/>
          <a:ext cx="0" cy="0"/>
          <a:chOff x="0" y="0"/>
          <a:chExt cx="0" cy="0"/>
        </a:xfrm>
      </p:grpSpPr>
      <p:sp>
        <p:nvSpPr>
          <p:cNvPr id="202" name="Google Shape;202;p32"/>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indent="0" lvl="0" marL="0" marR="0" rtl="0" algn="l">
              <a:lnSpc>
                <a:spcPct val="90000"/>
              </a:lnSpc>
              <a:spcBef>
                <a:spcPts val="0"/>
              </a:spcBef>
              <a:spcAft>
                <a:spcPts val="0"/>
              </a:spcAft>
              <a:buClr>
                <a:schemeClr val="dk1"/>
              </a:buClr>
              <a:buSzPts val="1400"/>
              <a:buFont typeface="Lato Black"/>
              <a:buNone/>
              <a:defRPr b="1" i="0" sz="4400" u="none" cap="none" strike="noStrike">
                <a:solidFill>
                  <a:schemeClr val="dk1"/>
                </a:solidFill>
                <a:latin typeface="Lato Black"/>
                <a:ea typeface="Lato Black"/>
                <a:cs typeface="Lato Black"/>
                <a:sym typeface="Lato Black"/>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203" name="Google Shape;203;p32"/>
          <p:cNvSpPr txBox="1"/>
          <p:nvPr>
            <p:ph idx="10" type="dt"/>
          </p:nvPr>
        </p:nvSpPr>
        <p:spPr>
          <a:xfrm>
            <a:off x="838200" y="6356350"/>
            <a:ext cx="2743200" cy="3651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4" name="Google Shape;204;p32"/>
          <p:cNvSpPr txBox="1"/>
          <p:nvPr>
            <p:ph idx="11" type="ftr"/>
          </p:nvPr>
        </p:nvSpPr>
        <p:spPr>
          <a:xfrm>
            <a:off x="4038600" y="6356350"/>
            <a:ext cx="4114800" cy="3651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5" name="Google Shape;205;p32"/>
          <p:cNvSpPr txBox="1"/>
          <p:nvPr>
            <p:ph idx="12" type="sldNum"/>
          </p:nvPr>
        </p:nvSpPr>
        <p:spPr>
          <a:xfrm>
            <a:off x="8610600" y="6356350"/>
            <a:ext cx="2743200" cy="3651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 name="Shape 29"/>
        <p:cNvGrpSpPr/>
        <p:nvPr/>
      </p:nvGrpSpPr>
      <p:grpSpPr>
        <a:xfrm>
          <a:off x="0" y="0"/>
          <a:ext cx="0" cy="0"/>
          <a:chOff x="0" y="0"/>
          <a:chExt cx="0" cy="0"/>
        </a:xfrm>
      </p:grpSpPr>
      <p:sp>
        <p:nvSpPr>
          <p:cNvPr id="30" name="Google Shape;30;p4"/>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200"/>
              <a:buFont typeface="Lato"/>
              <a:buNone/>
              <a:defRPr b="0" i="0" sz="1200" u="none" cap="none" strike="noStrike">
                <a:solidFill>
                  <a:srgbClr val="888888"/>
                </a:solidFill>
                <a:latin typeface="Lato"/>
                <a:ea typeface="Lato"/>
                <a:cs typeface="Lato"/>
                <a:sym typeface="Lato"/>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31" name="Google Shape;31;p4"/>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200"/>
              <a:buFont typeface="Lato"/>
              <a:buNone/>
              <a:defRPr b="0" i="0" sz="1200" u="none" cap="none" strike="noStrike">
                <a:solidFill>
                  <a:srgbClr val="888888"/>
                </a:solidFill>
                <a:latin typeface="Lato"/>
                <a:ea typeface="Lato"/>
                <a:cs typeface="Lato"/>
                <a:sym typeface="Lato"/>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32" name="Google Shape;32;p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6" name="Shape 206"/>
        <p:cNvGrpSpPr/>
        <p:nvPr/>
      </p:nvGrpSpPr>
      <p:grpSpPr>
        <a:xfrm>
          <a:off x="0" y="0"/>
          <a:ext cx="0" cy="0"/>
          <a:chOff x="0" y="0"/>
          <a:chExt cx="0" cy="0"/>
        </a:xfrm>
      </p:grpSpPr>
      <p:sp>
        <p:nvSpPr>
          <p:cNvPr id="207" name="Google Shape;207;p33"/>
          <p:cNvSpPr txBox="1"/>
          <p:nvPr>
            <p:ph idx="10" type="dt"/>
          </p:nvPr>
        </p:nvSpPr>
        <p:spPr>
          <a:xfrm>
            <a:off x="838200" y="6356350"/>
            <a:ext cx="2743200" cy="3651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8" name="Google Shape;208;p33"/>
          <p:cNvSpPr txBox="1"/>
          <p:nvPr>
            <p:ph idx="11" type="ftr"/>
          </p:nvPr>
        </p:nvSpPr>
        <p:spPr>
          <a:xfrm>
            <a:off x="4038600" y="6356350"/>
            <a:ext cx="4114800" cy="3651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9" name="Google Shape;209;p33"/>
          <p:cNvSpPr txBox="1"/>
          <p:nvPr>
            <p:ph idx="12" type="sldNum"/>
          </p:nvPr>
        </p:nvSpPr>
        <p:spPr>
          <a:xfrm>
            <a:off x="8610600" y="6356350"/>
            <a:ext cx="2743200" cy="3651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10" name="Shape 210"/>
        <p:cNvGrpSpPr/>
        <p:nvPr/>
      </p:nvGrpSpPr>
      <p:grpSpPr>
        <a:xfrm>
          <a:off x="0" y="0"/>
          <a:ext cx="0" cy="0"/>
          <a:chOff x="0" y="0"/>
          <a:chExt cx="0" cy="0"/>
        </a:xfrm>
      </p:grpSpPr>
      <p:sp>
        <p:nvSpPr>
          <p:cNvPr id="211" name="Google Shape;211;p34"/>
          <p:cNvSpPr txBox="1"/>
          <p:nvPr>
            <p:ph type="title"/>
          </p:nvPr>
        </p:nvSpPr>
        <p:spPr>
          <a:xfrm>
            <a:off x="839788" y="457200"/>
            <a:ext cx="3932100" cy="1600200"/>
          </a:xfrm>
          <a:prstGeom prst="rect">
            <a:avLst/>
          </a:prstGeom>
          <a:noFill/>
          <a:ln>
            <a:noFill/>
          </a:ln>
        </p:spPr>
        <p:txBody>
          <a:bodyPr anchorCtr="0" anchor="b" bIns="91425" lIns="91425" spcFirstLastPara="1" rIns="91425" wrap="square" tIns="91425">
            <a:noAutofit/>
          </a:bodyPr>
          <a:lstStyle>
            <a:lvl1pPr indent="0" lvl="0" marL="0" marR="0" rtl="0" algn="l">
              <a:lnSpc>
                <a:spcPct val="90000"/>
              </a:lnSpc>
              <a:spcBef>
                <a:spcPts val="0"/>
              </a:spcBef>
              <a:spcAft>
                <a:spcPts val="0"/>
              </a:spcAft>
              <a:buClr>
                <a:schemeClr val="dk1"/>
              </a:buClr>
              <a:buSzPts val="1400"/>
              <a:buFont typeface="Lato Black"/>
              <a:buNone/>
              <a:defRPr b="1" i="0" sz="3200" u="none" cap="none" strike="noStrike">
                <a:solidFill>
                  <a:schemeClr val="dk1"/>
                </a:solidFill>
                <a:latin typeface="Lato Black"/>
                <a:ea typeface="Lato Black"/>
                <a:cs typeface="Lato Black"/>
                <a:sym typeface="Lato Black"/>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212" name="Google Shape;212;p34"/>
          <p:cNvSpPr txBox="1"/>
          <p:nvPr>
            <p:ph idx="1" type="body"/>
          </p:nvPr>
        </p:nvSpPr>
        <p:spPr>
          <a:xfrm>
            <a:off x="5183188" y="987425"/>
            <a:ext cx="6172200" cy="48735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13" name="Google Shape;213;p34"/>
          <p:cNvSpPr txBox="1"/>
          <p:nvPr>
            <p:ph idx="2" type="body"/>
          </p:nvPr>
        </p:nvSpPr>
        <p:spPr>
          <a:xfrm>
            <a:off x="839788" y="2057400"/>
            <a:ext cx="3932100" cy="3811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28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9pPr>
          </a:lstStyle>
          <a:p/>
        </p:txBody>
      </p:sp>
      <p:sp>
        <p:nvSpPr>
          <p:cNvPr id="214" name="Google Shape;214;p34"/>
          <p:cNvSpPr txBox="1"/>
          <p:nvPr>
            <p:ph idx="10" type="dt"/>
          </p:nvPr>
        </p:nvSpPr>
        <p:spPr>
          <a:xfrm>
            <a:off x="838200" y="6356350"/>
            <a:ext cx="2743200" cy="3651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5" name="Google Shape;215;p34"/>
          <p:cNvSpPr txBox="1"/>
          <p:nvPr>
            <p:ph idx="11" type="ftr"/>
          </p:nvPr>
        </p:nvSpPr>
        <p:spPr>
          <a:xfrm>
            <a:off x="4038600" y="6356350"/>
            <a:ext cx="4114800" cy="3651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6" name="Google Shape;216;p34"/>
          <p:cNvSpPr txBox="1"/>
          <p:nvPr>
            <p:ph idx="12" type="sldNum"/>
          </p:nvPr>
        </p:nvSpPr>
        <p:spPr>
          <a:xfrm>
            <a:off x="8610600" y="6356350"/>
            <a:ext cx="2743200" cy="3651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17" name="Shape 217"/>
        <p:cNvGrpSpPr/>
        <p:nvPr/>
      </p:nvGrpSpPr>
      <p:grpSpPr>
        <a:xfrm>
          <a:off x="0" y="0"/>
          <a:ext cx="0" cy="0"/>
          <a:chOff x="0" y="0"/>
          <a:chExt cx="0" cy="0"/>
        </a:xfrm>
      </p:grpSpPr>
      <p:sp>
        <p:nvSpPr>
          <p:cNvPr id="218" name="Google Shape;218;p35"/>
          <p:cNvSpPr txBox="1"/>
          <p:nvPr>
            <p:ph type="title"/>
          </p:nvPr>
        </p:nvSpPr>
        <p:spPr>
          <a:xfrm>
            <a:off x="839788" y="457200"/>
            <a:ext cx="3932100" cy="1600200"/>
          </a:xfrm>
          <a:prstGeom prst="rect">
            <a:avLst/>
          </a:prstGeom>
          <a:noFill/>
          <a:ln>
            <a:noFill/>
          </a:ln>
        </p:spPr>
        <p:txBody>
          <a:bodyPr anchorCtr="0" anchor="b" bIns="91425" lIns="91425" spcFirstLastPara="1" rIns="91425" wrap="square" tIns="91425">
            <a:noAutofit/>
          </a:bodyPr>
          <a:lstStyle>
            <a:lvl1pPr indent="0" lvl="0" marL="0" marR="0" rtl="0" algn="l">
              <a:lnSpc>
                <a:spcPct val="90000"/>
              </a:lnSpc>
              <a:spcBef>
                <a:spcPts val="0"/>
              </a:spcBef>
              <a:spcAft>
                <a:spcPts val="0"/>
              </a:spcAft>
              <a:buClr>
                <a:schemeClr val="dk1"/>
              </a:buClr>
              <a:buSzPts val="1400"/>
              <a:buFont typeface="Lato Black"/>
              <a:buNone/>
              <a:defRPr b="1" i="0" sz="3200" u="none" cap="none" strike="noStrike">
                <a:solidFill>
                  <a:schemeClr val="dk1"/>
                </a:solidFill>
                <a:latin typeface="Lato Black"/>
                <a:ea typeface="Lato Black"/>
                <a:cs typeface="Lato Black"/>
                <a:sym typeface="Lato Black"/>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219" name="Google Shape;219;p35"/>
          <p:cNvSpPr/>
          <p:nvPr>
            <p:ph idx="2" type="pic"/>
          </p:nvPr>
        </p:nvSpPr>
        <p:spPr>
          <a:xfrm>
            <a:off x="5183188" y="987425"/>
            <a:ext cx="6172200" cy="48735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1000"/>
              </a:spcBef>
              <a:spcAft>
                <a:spcPts val="0"/>
              </a:spcAft>
              <a:buClr>
                <a:schemeClr val="dk1"/>
              </a:buClr>
              <a:buSzPts val="1400"/>
              <a:buFont typeface="Arial"/>
              <a:buNone/>
              <a:defRPr b="0" i="0" sz="3200" u="none" cap="none" strike="noStrike">
                <a:solidFill>
                  <a:schemeClr val="dk1"/>
                </a:solidFill>
                <a:latin typeface="Arial"/>
                <a:ea typeface="Arial"/>
                <a:cs typeface="Arial"/>
                <a:sym typeface="Arial"/>
              </a:defRPr>
            </a:lvl1pPr>
            <a:lvl2pPr indent="0" lvl="1" marL="457200" marR="0" rtl="0" algn="l">
              <a:lnSpc>
                <a:spcPct val="90000"/>
              </a:lnSpc>
              <a:spcBef>
                <a:spcPts val="50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2pPr>
            <a:lvl3pPr indent="0" lvl="2" marL="914400" marR="0" rtl="0" algn="l">
              <a:lnSpc>
                <a:spcPct val="90000"/>
              </a:lnSpc>
              <a:spcBef>
                <a:spcPts val="50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indent="0" lvl="3" marL="13716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4pPr>
            <a:lvl5pPr indent="0" lvl="4" marL="18288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5pPr>
            <a:lvl6pPr indent="0" lvl="5" marL="22860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9pPr>
          </a:lstStyle>
          <a:p/>
        </p:txBody>
      </p:sp>
      <p:sp>
        <p:nvSpPr>
          <p:cNvPr id="220" name="Google Shape;220;p35"/>
          <p:cNvSpPr txBox="1"/>
          <p:nvPr>
            <p:ph idx="1" type="body"/>
          </p:nvPr>
        </p:nvSpPr>
        <p:spPr>
          <a:xfrm>
            <a:off x="839788" y="2057400"/>
            <a:ext cx="3932100" cy="3811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28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9pPr>
          </a:lstStyle>
          <a:p/>
        </p:txBody>
      </p:sp>
      <p:sp>
        <p:nvSpPr>
          <p:cNvPr id="221" name="Google Shape;221;p35"/>
          <p:cNvSpPr txBox="1"/>
          <p:nvPr>
            <p:ph idx="10" type="dt"/>
          </p:nvPr>
        </p:nvSpPr>
        <p:spPr>
          <a:xfrm>
            <a:off x="838200" y="6356350"/>
            <a:ext cx="2743200" cy="3651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2" name="Google Shape;222;p35"/>
          <p:cNvSpPr txBox="1"/>
          <p:nvPr>
            <p:ph idx="11" type="ftr"/>
          </p:nvPr>
        </p:nvSpPr>
        <p:spPr>
          <a:xfrm>
            <a:off x="4038600" y="6356350"/>
            <a:ext cx="4114800" cy="3651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3" name="Google Shape;223;p35"/>
          <p:cNvSpPr txBox="1"/>
          <p:nvPr>
            <p:ph idx="12" type="sldNum"/>
          </p:nvPr>
        </p:nvSpPr>
        <p:spPr>
          <a:xfrm>
            <a:off x="8610600" y="6356350"/>
            <a:ext cx="2743200" cy="3651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24" name="Shape 224"/>
        <p:cNvGrpSpPr/>
        <p:nvPr/>
      </p:nvGrpSpPr>
      <p:grpSpPr>
        <a:xfrm>
          <a:off x="0" y="0"/>
          <a:ext cx="0" cy="0"/>
          <a:chOff x="0" y="0"/>
          <a:chExt cx="0" cy="0"/>
        </a:xfrm>
      </p:grpSpPr>
      <p:sp>
        <p:nvSpPr>
          <p:cNvPr id="225" name="Google Shape;225;p36"/>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indent="0" lvl="0" marL="0" marR="0" rtl="0" algn="l">
              <a:lnSpc>
                <a:spcPct val="90000"/>
              </a:lnSpc>
              <a:spcBef>
                <a:spcPts val="0"/>
              </a:spcBef>
              <a:spcAft>
                <a:spcPts val="0"/>
              </a:spcAft>
              <a:buClr>
                <a:schemeClr val="dk1"/>
              </a:buClr>
              <a:buSzPts val="1400"/>
              <a:buFont typeface="Lato Black"/>
              <a:buNone/>
              <a:defRPr b="1" i="0" sz="4400" u="none" cap="none" strike="noStrike">
                <a:solidFill>
                  <a:schemeClr val="dk1"/>
                </a:solidFill>
                <a:latin typeface="Lato Black"/>
                <a:ea typeface="Lato Black"/>
                <a:cs typeface="Lato Black"/>
                <a:sym typeface="Lato Black"/>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226" name="Google Shape;226;p36"/>
          <p:cNvSpPr txBox="1"/>
          <p:nvPr>
            <p:ph idx="1" type="body"/>
          </p:nvPr>
        </p:nvSpPr>
        <p:spPr>
          <a:xfrm rot="5400000">
            <a:off x="3920400" y="-1256575"/>
            <a:ext cx="4351200" cy="105156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7" name="Google Shape;227;p36"/>
          <p:cNvSpPr txBox="1"/>
          <p:nvPr>
            <p:ph idx="10" type="dt"/>
          </p:nvPr>
        </p:nvSpPr>
        <p:spPr>
          <a:xfrm>
            <a:off x="838200" y="6356350"/>
            <a:ext cx="2743200" cy="3651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8" name="Google Shape;228;p36"/>
          <p:cNvSpPr txBox="1"/>
          <p:nvPr>
            <p:ph idx="11" type="ftr"/>
          </p:nvPr>
        </p:nvSpPr>
        <p:spPr>
          <a:xfrm>
            <a:off x="4038600" y="6356350"/>
            <a:ext cx="4114800" cy="3651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9" name="Google Shape;229;p36"/>
          <p:cNvSpPr txBox="1"/>
          <p:nvPr>
            <p:ph idx="12" type="sldNum"/>
          </p:nvPr>
        </p:nvSpPr>
        <p:spPr>
          <a:xfrm>
            <a:off x="8610600" y="6356350"/>
            <a:ext cx="2743200" cy="3651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30" name="Shape 230"/>
        <p:cNvGrpSpPr/>
        <p:nvPr/>
      </p:nvGrpSpPr>
      <p:grpSpPr>
        <a:xfrm>
          <a:off x="0" y="0"/>
          <a:ext cx="0" cy="0"/>
          <a:chOff x="0" y="0"/>
          <a:chExt cx="0" cy="0"/>
        </a:xfrm>
      </p:grpSpPr>
      <p:sp>
        <p:nvSpPr>
          <p:cNvPr id="231" name="Google Shape;231;p37"/>
          <p:cNvSpPr txBox="1"/>
          <p:nvPr>
            <p:ph type="title"/>
          </p:nvPr>
        </p:nvSpPr>
        <p:spPr>
          <a:xfrm rot="5400000">
            <a:off x="7133400" y="1956625"/>
            <a:ext cx="5811900" cy="2628900"/>
          </a:xfrm>
          <a:prstGeom prst="rect">
            <a:avLst/>
          </a:prstGeom>
          <a:noFill/>
          <a:ln>
            <a:noFill/>
          </a:ln>
        </p:spPr>
        <p:txBody>
          <a:bodyPr anchorCtr="0" anchor="ctr" bIns="91425" lIns="91425" spcFirstLastPara="1" rIns="91425" wrap="square" tIns="91425">
            <a:noAutofit/>
          </a:bodyPr>
          <a:lstStyle>
            <a:lvl1pPr indent="0" lvl="0" marL="0" marR="0" rtl="0" algn="l">
              <a:lnSpc>
                <a:spcPct val="90000"/>
              </a:lnSpc>
              <a:spcBef>
                <a:spcPts val="0"/>
              </a:spcBef>
              <a:spcAft>
                <a:spcPts val="0"/>
              </a:spcAft>
              <a:buClr>
                <a:schemeClr val="dk1"/>
              </a:buClr>
              <a:buSzPts val="1400"/>
              <a:buFont typeface="Lato Black"/>
              <a:buNone/>
              <a:defRPr b="1" i="0" sz="4400" u="none" cap="none" strike="noStrike">
                <a:solidFill>
                  <a:schemeClr val="dk1"/>
                </a:solidFill>
                <a:latin typeface="Lato Black"/>
                <a:ea typeface="Lato Black"/>
                <a:cs typeface="Lato Black"/>
                <a:sym typeface="Lato Black"/>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232" name="Google Shape;232;p37"/>
          <p:cNvSpPr txBox="1"/>
          <p:nvPr>
            <p:ph idx="1" type="body"/>
          </p:nvPr>
        </p:nvSpPr>
        <p:spPr>
          <a:xfrm rot="5400000">
            <a:off x="1799400" y="-596075"/>
            <a:ext cx="5811900" cy="77343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3" name="Google Shape;233;p37"/>
          <p:cNvSpPr txBox="1"/>
          <p:nvPr>
            <p:ph idx="10" type="dt"/>
          </p:nvPr>
        </p:nvSpPr>
        <p:spPr>
          <a:xfrm>
            <a:off x="838200" y="6356350"/>
            <a:ext cx="2743200" cy="3651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34" name="Google Shape;234;p37"/>
          <p:cNvSpPr txBox="1"/>
          <p:nvPr>
            <p:ph idx="11" type="ftr"/>
          </p:nvPr>
        </p:nvSpPr>
        <p:spPr>
          <a:xfrm>
            <a:off x="4038600" y="6356350"/>
            <a:ext cx="4114800" cy="3651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35" name="Google Shape;235;p37"/>
          <p:cNvSpPr txBox="1"/>
          <p:nvPr>
            <p:ph idx="12" type="sldNum"/>
          </p:nvPr>
        </p:nvSpPr>
        <p:spPr>
          <a:xfrm>
            <a:off x="8610600" y="6356350"/>
            <a:ext cx="2743200" cy="3651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43" name="Shape 243"/>
        <p:cNvGrpSpPr/>
        <p:nvPr/>
      </p:nvGrpSpPr>
      <p:grpSpPr>
        <a:xfrm>
          <a:off x="0" y="0"/>
          <a:ext cx="0" cy="0"/>
          <a:chOff x="0" y="0"/>
          <a:chExt cx="0" cy="0"/>
        </a:xfrm>
      </p:grpSpPr>
      <p:sp>
        <p:nvSpPr>
          <p:cNvPr id="244" name="Google Shape;244;p39"/>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45" name="Google Shape;245;p39"/>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46" name="Google Shape;246;p3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47" name="Shape 247"/>
        <p:cNvGrpSpPr/>
        <p:nvPr/>
      </p:nvGrpSpPr>
      <p:grpSpPr>
        <a:xfrm>
          <a:off x="0" y="0"/>
          <a:ext cx="0" cy="0"/>
          <a:chOff x="0" y="0"/>
          <a:chExt cx="0" cy="0"/>
        </a:xfrm>
      </p:grpSpPr>
      <p:sp>
        <p:nvSpPr>
          <p:cNvPr id="248" name="Google Shape;248;p40"/>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indent="0" lvl="0"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1pPr>
            <a:lvl2pPr indent="0" lvl="1"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2pPr>
            <a:lvl3pPr indent="0" lvl="2"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3pPr>
            <a:lvl4pPr indent="0" lvl="3"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4pPr>
            <a:lvl5pPr indent="0" lvl="4"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5pPr>
            <a:lvl6pPr indent="0" lvl="5" marL="45720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6pPr>
            <a:lvl7pPr indent="0" lvl="6" marL="91440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7pPr>
            <a:lvl8pPr indent="0" lvl="7" marL="137160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8pPr>
            <a:lvl9pPr indent="0" lvl="8" marL="182880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9pPr>
          </a:lstStyle>
          <a:p/>
        </p:txBody>
      </p:sp>
      <p:sp>
        <p:nvSpPr>
          <p:cNvPr id="249" name="Google Shape;249;p40"/>
          <p:cNvSpPr txBox="1"/>
          <p:nvPr>
            <p:ph idx="1" type="body"/>
          </p:nvPr>
        </p:nvSpPr>
        <p:spPr>
          <a:xfrm>
            <a:off x="838200" y="1825625"/>
            <a:ext cx="10515600" cy="43512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0" name="Google Shape;250;p40"/>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51" name="Google Shape;251;p40"/>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52" name="Google Shape;252;p4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3" name="Shape 253"/>
        <p:cNvGrpSpPr/>
        <p:nvPr/>
      </p:nvGrpSpPr>
      <p:grpSpPr>
        <a:xfrm>
          <a:off x="0" y="0"/>
          <a:ext cx="0" cy="0"/>
          <a:chOff x="0" y="0"/>
          <a:chExt cx="0" cy="0"/>
        </a:xfrm>
      </p:grpSpPr>
      <p:sp>
        <p:nvSpPr>
          <p:cNvPr id="254" name="Google Shape;254;p41"/>
          <p:cNvSpPr txBox="1"/>
          <p:nvPr>
            <p:ph type="ctrTitle"/>
          </p:nvPr>
        </p:nvSpPr>
        <p:spPr>
          <a:xfrm>
            <a:off x="1524000" y="1122362"/>
            <a:ext cx="9144000" cy="2387700"/>
          </a:xfrm>
          <a:prstGeom prst="rect">
            <a:avLst/>
          </a:prstGeom>
          <a:noFill/>
          <a:ln>
            <a:noFill/>
          </a:ln>
        </p:spPr>
        <p:txBody>
          <a:bodyPr anchorCtr="0" anchor="b" bIns="91425" lIns="91425" spcFirstLastPara="1" rIns="91425" wrap="square" tIns="91425">
            <a:noAutofit/>
          </a:bodyPr>
          <a:lstStyle>
            <a:lvl1pPr indent="0" lvl="0" marL="0" marR="0" rtl="0" algn="ctr">
              <a:lnSpc>
                <a:spcPct val="90000"/>
              </a:lnSpc>
              <a:spcBef>
                <a:spcPts val="0"/>
              </a:spcBef>
              <a:spcAft>
                <a:spcPts val="0"/>
              </a:spcAft>
              <a:buClr>
                <a:schemeClr val="dk1"/>
              </a:buClr>
              <a:buSzPts val="1400"/>
              <a:buFont typeface="Lato"/>
              <a:buNone/>
              <a:defRPr b="1" i="0" sz="6000" u="none" cap="none" strike="noStrike">
                <a:solidFill>
                  <a:schemeClr val="dk1"/>
                </a:solidFill>
                <a:latin typeface="Lato"/>
                <a:ea typeface="Lato"/>
                <a:cs typeface="Lato"/>
                <a:sym typeface="Lato"/>
              </a:defRPr>
            </a:lvl1pPr>
            <a:lvl2pPr indent="0" lvl="1"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2pPr>
            <a:lvl3pPr indent="0" lvl="2"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3pPr>
            <a:lvl4pPr indent="0" lvl="3"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4pPr>
            <a:lvl5pPr indent="0" lvl="4"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5pPr>
            <a:lvl6pPr indent="0" lvl="5" marL="45720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6pPr>
            <a:lvl7pPr indent="0" lvl="6" marL="91440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7pPr>
            <a:lvl8pPr indent="0" lvl="7" marL="137160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8pPr>
            <a:lvl9pPr indent="0" lvl="8" marL="182880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9pPr>
          </a:lstStyle>
          <a:p/>
        </p:txBody>
      </p:sp>
      <p:sp>
        <p:nvSpPr>
          <p:cNvPr id="255" name="Google Shape;255;p41"/>
          <p:cNvSpPr txBox="1"/>
          <p:nvPr>
            <p:ph idx="1" type="subTitle"/>
          </p:nvPr>
        </p:nvSpPr>
        <p:spPr>
          <a:xfrm>
            <a:off x="1524000" y="3602037"/>
            <a:ext cx="9144000" cy="1655700"/>
          </a:xfrm>
          <a:prstGeom prst="rect">
            <a:avLst/>
          </a:prstGeom>
          <a:noFill/>
          <a:ln>
            <a:noFill/>
          </a:ln>
        </p:spPr>
        <p:txBody>
          <a:bodyPr anchorCtr="0" anchor="t" bIns="91425" lIns="91425" spcFirstLastPara="1" rIns="91425" wrap="square" tIns="91425">
            <a:noAutofit/>
          </a:bodyPr>
          <a:lstStyle>
            <a:lvl1pPr indent="0" lvl="0" marL="0" marR="0" rtl="0" algn="ctr">
              <a:lnSpc>
                <a:spcPct val="90000"/>
              </a:lnSpc>
              <a:spcBef>
                <a:spcPts val="1000"/>
              </a:spcBef>
              <a:spcAft>
                <a:spcPts val="0"/>
              </a:spcAft>
              <a:buClr>
                <a:schemeClr val="dk1"/>
              </a:buClr>
              <a:buSzPts val="2800"/>
              <a:buFont typeface="Arial"/>
              <a:buNone/>
              <a:defRPr b="0" i="0" sz="2400" u="none" cap="none" strike="noStrike">
                <a:solidFill>
                  <a:schemeClr val="dk1"/>
                </a:solidFill>
                <a:latin typeface="Arial"/>
                <a:ea typeface="Arial"/>
                <a:cs typeface="Arial"/>
                <a:sym typeface="Arial"/>
              </a:defRPr>
            </a:lvl1pPr>
            <a:lvl2pPr indent="0" lvl="1" marL="457200" marR="0" rtl="0" algn="ctr">
              <a:lnSpc>
                <a:spcPct val="90000"/>
              </a:lnSpc>
              <a:spcBef>
                <a:spcPts val="500"/>
              </a:spcBef>
              <a:spcAft>
                <a:spcPts val="0"/>
              </a:spcAft>
              <a:buClr>
                <a:schemeClr val="dk1"/>
              </a:buClr>
              <a:buSzPts val="2400"/>
              <a:buFont typeface="Arial"/>
              <a:buNone/>
              <a:defRPr b="0" i="0" sz="2000" u="none" cap="none" strike="noStrike">
                <a:solidFill>
                  <a:schemeClr val="dk1"/>
                </a:solidFill>
                <a:latin typeface="Arial"/>
                <a:ea typeface="Arial"/>
                <a:cs typeface="Arial"/>
                <a:sym typeface="Arial"/>
              </a:defRPr>
            </a:lvl2pPr>
            <a:lvl3pPr indent="0" lvl="2" marL="914400" marR="0" rtl="0" algn="ctr">
              <a:lnSpc>
                <a:spcPct val="90000"/>
              </a:lnSpc>
              <a:spcBef>
                <a:spcPts val="500"/>
              </a:spcBef>
              <a:spcAft>
                <a:spcPts val="0"/>
              </a:spcAft>
              <a:buClr>
                <a:schemeClr val="dk1"/>
              </a:buClr>
              <a:buSzPts val="2000"/>
              <a:buFont typeface="Arial"/>
              <a:buNone/>
              <a:defRPr b="0" i="0" sz="1800" u="none" cap="none" strike="noStrike">
                <a:solidFill>
                  <a:schemeClr val="dk1"/>
                </a:solidFill>
                <a:latin typeface="Arial"/>
                <a:ea typeface="Arial"/>
                <a:cs typeface="Arial"/>
                <a:sym typeface="Arial"/>
              </a:defRPr>
            </a:lvl3pPr>
            <a:lvl4pPr indent="0" lvl="3" marL="13716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4pPr>
            <a:lvl5pPr indent="0" lvl="4" marL="18288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5pPr>
            <a:lvl6pPr indent="0" lvl="5" marL="22860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Calibri"/>
                <a:ea typeface="Calibri"/>
                <a:cs typeface="Calibri"/>
                <a:sym typeface="Calibri"/>
              </a:defRPr>
            </a:lvl6pPr>
            <a:lvl7pPr indent="0" lvl="6" marL="27432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Calibri"/>
                <a:ea typeface="Calibri"/>
                <a:cs typeface="Calibri"/>
                <a:sym typeface="Calibri"/>
              </a:defRPr>
            </a:lvl7pPr>
            <a:lvl8pPr indent="0" lvl="7" marL="32004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Calibri"/>
                <a:ea typeface="Calibri"/>
                <a:cs typeface="Calibri"/>
                <a:sym typeface="Calibri"/>
              </a:defRPr>
            </a:lvl8pPr>
            <a:lvl9pPr indent="0" lvl="8" marL="36576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Calibri"/>
                <a:ea typeface="Calibri"/>
                <a:cs typeface="Calibri"/>
                <a:sym typeface="Calibri"/>
              </a:defRPr>
            </a:lvl9pPr>
          </a:lstStyle>
          <a:p/>
        </p:txBody>
      </p:sp>
      <p:sp>
        <p:nvSpPr>
          <p:cNvPr id="256" name="Google Shape;256;p41"/>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57" name="Google Shape;257;p41"/>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58" name="Google Shape;258;p4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9" name="Shape 259"/>
        <p:cNvGrpSpPr/>
        <p:nvPr/>
      </p:nvGrpSpPr>
      <p:grpSpPr>
        <a:xfrm>
          <a:off x="0" y="0"/>
          <a:ext cx="0" cy="0"/>
          <a:chOff x="0" y="0"/>
          <a:chExt cx="0" cy="0"/>
        </a:xfrm>
      </p:grpSpPr>
      <p:sp>
        <p:nvSpPr>
          <p:cNvPr id="260" name="Google Shape;260;p42"/>
          <p:cNvSpPr txBox="1"/>
          <p:nvPr>
            <p:ph type="title"/>
          </p:nvPr>
        </p:nvSpPr>
        <p:spPr>
          <a:xfrm>
            <a:off x="831850" y="1709738"/>
            <a:ext cx="10515600" cy="2852700"/>
          </a:xfrm>
          <a:prstGeom prst="rect">
            <a:avLst/>
          </a:prstGeom>
          <a:noFill/>
          <a:ln>
            <a:noFill/>
          </a:ln>
        </p:spPr>
        <p:txBody>
          <a:bodyPr anchorCtr="0" anchor="b" bIns="91425" lIns="91425" spcFirstLastPara="1" rIns="91425" wrap="square" tIns="91425">
            <a:noAutofit/>
          </a:bodyPr>
          <a:lstStyle>
            <a:lvl1pPr indent="0" lvl="0" marL="0" marR="0" rtl="0" algn="l">
              <a:lnSpc>
                <a:spcPct val="90000"/>
              </a:lnSpc>
              <a:spcBef>
                <a:spcPts val="0"/>
              </a:spcBef>
              <a:spcAft>
                <a:spcPts val="0"/>
              </a:spcAft>
              <a:buClr>
                <a:schemeClr val="dk1"/>
              </a:buClr>
              <a:buSzPts val="1400"/>
              <a:buFont typeface="Lato"/>
              <a:buNone/>
              <a:defRPr b="1" i="0" sz="6000" u="none" cap="none" strike="noStrike">
                <a:solidFill>
                  <a:schemeClr val="dk1"/>
                </a:solidFill>
                <a:latin typeface="Lato"/>
                <a:ea typeface="Lato"/>
                <a:cs typeface="Lato"/>
                <a:sym typeface="Lato"/>
              </a:defRPr>
            </a:lvl1pPr>
            <a:lvl2pPr indent="0" lvl="1"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2pPr>
            <a:lvl3pPr indent="0" lvl="2"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3pPr>
            <a:lvl4pPr indent="0" lvl="3"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4pPr>
            <a:lvl5pPr indent="0" lvl="4"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5pPr>
            <a:lvl6pPr indent="0" lvl="5" marL="45720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6pPr>
            <a:lvl7pPr indent="0" lvl="6" marL="91440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7pPr>
            <a:lvl8pPr indent="0" lvl="7" marL="137160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8pPr>
            <a:lvl9pPr indent="0" lvl="8" marL="182880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9pPr>
          </a:lstStyle>
          <a:p/>
        </p:txBody>
      </p:sp>
      <p:sp>
        <p:nvSpPr>
          <p:cNvPr id="261" name="Google Shape;261;p42"/>
          <p:cNvSpPr txBox="1"/>
          <p:nvPr>
            <p:ph idx="1" type="body"/>
          </p:nvPr>
        </p:nvSpPr>
        <p:spPr>
          <a:xfrm>
            <a:off x="831850" y="4589462"/>
            <a:ext cx="10515600" cy="15003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90000"/>
              </a:lnSpc>
              <a:spcBef>
                <a:spcPts val="1000"/>
              </a:spcBef>
              <a:spcAft>
                <a:spcPts val="0"/>
              </a:spcAft>
              <a:buClr>
                <a:srgbClr val="888888"/>
              </a:buClr>
              <a:buSzPts val="2800"/>
              <a:buFont typeface="Arial"/>
              <a:buNone/>
              <a:defRPr b="0" i="0" sz="2400" u="none" cap="none" strike="noStrike">
                <a:solidFill>
                  <a:srgbClr val="888888"/>
                </a:solidFill>
                <a:latin typeface="Arial"/>
                <a:ea typeface="Arial"/>
                <a:cs typeface="Arial"/>
                <a:sym typeface="Arial"/>
              </a:defRPr>
            </a:lvl1pPr>
            <a:lvl2pPr indent="-228600" lvl="1" marL="914400" marR="0" rtl="0" algn="l">
              <a:lnSpc>
                <a:spcPct val="90000"/>
              </a:lnSpc>
              <a:spcBef>
                <a:spcPts val="500"/>
              </a:spcBef>
              <a:spcAft>
                <a:spcPts val="0"/>
              </a:spcAft>
              <a:buClr>
                <a:srgbClr val="888888"/>
              </a:buClr>
              <a:buSzPts val="2400"/>
              <a:buFont typeface="Arial"/>
              <a:buNone/>
              <a:defRPr b="0" i="0" sz="2000" u="none" cap="none" strike="noStrike">
                <a:solidFill>
                  <a:srgbClr val="888888"/>
                </a:solidFill>
                <a:latin typeface="Arial"/>
                <a:ea typeface="Arial"/>
                <a:cs typeface="Arial"/>
                <a:sym typeface="Arial"/>
              </a:defRPr>
            </a:lvl2pPr>
            <a:lvl3pPr indent="-228600" lvl="2" marL="1371600" marR="0" rtl="0" algn="l">
              <a:lnSpc>
                <a:spcPct val="90000"/>
              </a:lnSpc>
              <a:spcBef>
                <a:spcPts val="500"/>
              </a:spcBef>
              <a:spcAft>
                <a:spcPts val="0"/>
              </a:spcAft>
              <a:buClr>
                <a:srgbClr val="888888"/>
              </a:buClr>
              <a:buSzPts val="2000"/>
              <a:buFont typeface="Arial"/>
              <a:buNone/>
              <a:defRPr b="0" i="0" sz="1800" u="none" cap="none" strike="noStrike">
                <a:solidFill>
                  <a:srgbClr val="888888"/>
                </a:solidFill>
                <a:latin typeface="Arial"/>
                <a:ea typeface="Arial"/>
                <a:cs typeface="Arial"/>
                <a:sym typeface="Arial"/>
              </a:defRPr>
            </a:lvl3pPr>
            <a:lvl4pPr indent="-228600" lvl="3" marL="18288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Arial"/>
                <a:ea typeface="Arial"/>
                <a:cs typeface="Arial"/>
                <a:sym typeface="Arial"/>
              </a:defRPr>
            </a:lvl4pPr>
            <a:lvl5pPr indent="-228600" lvl="4" marL="22860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Arial"/>
                <a:ea typeface="Arial"/>
                <a:cs typeface="Arial"/>
                <a:sym typeface="Arial"/>
              </a:defRPr>
            </a:lvl5pPr>
            <a:lvl6pPr indent="-228600" lvl="5" marL="27432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9pPr>
          </a:lstStyle>
          <a:p/>
        </p:txBody>
      </p:sp>
      <p:sp>
        <p:nvSpPr>
          <p:cNvPr id="262" name="Google Shape;262;p42"/>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63" name="Google Shape;263;p42"/>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64" name="Google Shape;264;p4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65" name="Shape 265"/>
        <p:cNvGrpSpPr/>
        <p:nvPr/>
      </p:nvGrpSpPr>
      <p:grpSpPr>
        <a:xfrm>
          <a:off x="0" y="0"/>
          <a:ext cx="0" cy="0"/>
          <a:chOff x="0" y="0"/>
          <a:chExt cx="0" cy="0"/>
        </a:xfrm>
      </p:grpSpPr>
      <p:sp>
        <p:nvSpPr>
          <p:cNvPr id="266" name="Google Shape;266;p43"/>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indent="0" lvl="0"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1pPr>
            <a:lvl2pPr indent="0" lvl="1"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2pPr>
            <a:lvl3pPr indent="0" lvl="2"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3pPr>
            <a:lvl4pPr indent="0" lvl="3"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4pPr>
            <a:lvl5pPr indent="0" lvl="4"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5pPr>
            <a:lvl6pPr indent="0" lvl="5" marL="45720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6pPr>
            <a:lvl7pPr indent="0" lvl="6" marL="91440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7pPr>
            <a:lvl8pPr indent="0" lvl="7" marL="137160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8pPr>
            <a:lvl9pPr indent="0" lvl="8" marL="182880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9pPr>
          </a:lstStyle>
          <a:p/>
        </p:txBody>
      </p:sp>
      <p:sp>
        <p:nvSpPr>
          <p:cNvPr id="267" name="Google Shape;267;p43"/>
          <p:cNvSpPr txBox="1"/>
          <p:nvPr>
            <p:ph idx="1" type="body"/>
          </p:nvPr>
        </p:nvSpPr>
        <p:spPr>
          <a:xfrm>
            <a:off x="838200" y="1825625"/>
            <a:ext cx="5181600" cy="43512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8" name="Google Shape;268;p43"/>
          <p:cNvSpPr txBox="1"/>
          <p:nvPr>
            <p:ph idx="2" type="body"/>
          </p:nvPr>
        </p:nvSpPr>
        <p:spPr>
          <a:xfrm>
            <a:off x="6172200" y="1825625"/>
            <a:ext cx="5181600" cy="43512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9" name="Google Shape;269;p43"/>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70" name="Google Shape;270;p43"/>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71" name="Google Shape;271;p4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Half">
  <p:cSld name="Title_Half">
    <p:bg>
      <p:bgPr>
        <a:solidFill>
          <a:schemeClr val="lt1"/>
        </a:solidFill>
      </p:bgPr>
    </p:bg>
    <p:spTree>
      <p:nvGrpSpPr>
        <p:cNvPr id="33" name="Shape 33"/>
        <p:cNvGrpSpPr/>
        <p:nvPr/>
      </p:nvGrpSpPr>
      <p:grpSpPr>
        <a:xfrm>
          <a:off x="0" y="0"/>
          <a:ext cx="0" cy="0"/>
          <a:chOff x="0" y="0"/>
          <a:chExt cx="0" cy="0"/>
        </a:xfrm>
      </p:grpSpPr>
      <p:sp>
        <p:nvSpPr>
          <p:cNvPr id="34" name="Google Shape;34;p5"/>
          <p:cNvSpPr txBox="1"/>
          <p:nvPr>
            <p:ph idx="1" type="body"/>
          </p:nvPr>
        </p:nvSpPr>
        <p:spPr>
          <a:xfrm>
            <a:off x="656722" y="489702"/>
            <a:ext cx="1213800" cy="729299"/>
          </a:xfrm>
          <a:prstGeom prst="rect">
            <a:avLst/>
          </a:prstGeom>
          <a:noFill/>
          <a:ln>
            <a:noFill/>
          </a:ln>
        </p:spPr>
        <p:txBody>
          <a:bodyPr anchorCtr="0" anchor="t" bIns="91425" lIns="91425" spcFirstLastPara="1" rIns="91425" wrap="square" tIns="91425">
            <a:noAutofit/>
          </a:bodyPr>
          <a:lstStyle>
            <a:lvl1pPr indent="-228600" lvl="0" marL="457200" marR="0" rtl="0" algn="l">
              <a:lnSpc>
                <a:spcPct val="90000"/>
              </a:lnSpc>
              <a:spcBef>
                <a:spcPts val="0"/>
              </a:spcBef>
              <a:spcAft>
                <a:spcPts val="0"/>
              </a:spcAft>
              <a:buClr>
                <a:schemeClr val="dk1"/>
              </a:buClr>
              <a:buSzPts val="4600"/>
              <a:buFont typeface="Arial"/>
              <a:buNone/>
              <a:defRPr b="1" i="0" sz="46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5" name="Google Shape;35;p5"/>
          <p:cNvSpPr/>
          <p:nvPr/>
        </p:nvSpPr>
        <p:spPr>
          <a:xfrm>
            <a:off x="4609382" y="-13244"/>
            <a:ext cx="7601700" cy="6871200"/>
          </a:xfrm>
          <a:custGeom>
            <a:rect b="b" l="l" r="r" t="t"/>
            <a:pathLst>
              <a:path extrusionOk="0" h="120000" w="120000">
                <a:moveTo>
                  <a:pt x="119812" y="106"/>
                </a:moveTo>
                <a:cubicBezTo>
                  <a:pt x="119874" y="40071"/>
                  <a:pt x="119937" y="80035"/>
                  <a:pt x="120000" y="120000"/>
                </a:cubicBezTo>
                <a:lnTo>
                  <a:pt x="0" y="119833"/>
                </a:lnTo>
                <a:lnTo>
                  <a:pt x="47636" y="0"/>
                </a:lnTo>
                <a:lnTo>
                  <a:pt x="119812" y="106"/>
                </a:lnTo>
                <a:close/>
              </a:path>
            </a:pathLst>
          </a:custGeom>
          <a:solidFill>
            <a:schemeClr val="dk1">
              <a:alpha val="6666"/>
            </a:schemeClr>
          </a:solidFill>
          <a:ln>
            <a:noFill/>
          </a:ln>
        </p:spPr>
        <p:txBody>
          <a:bodyPr anchorCtr="0" anchor="ctr" bIns="25400" lIns="25400" spcFirstLastPara="1" rIns="25400" wrap="square" tIns="25400">
            <a:noAutofit/>
          </a:bodyPr>
          <a:lstStyle/>
          <a:p>
            <a:pPr indent="-6350" lvl="0" marL="171450" marR="0" rtl="0" algn="l">
              <a:lnSpc>
                <a:spcPct val="100000"/>
              </a:lnSpc>
              <a:spcBef>
                <a:spcPts val="0"/>
              </a:spcBef>
              <a:spcAft>
                <a:spcPts val="0"/>
              </a:spcAft>
              <a:buClr>
                <a:schemeClr val="dk1"/>
              </a:buClr>
              <a:buSzPts val="900"/>
              <a:buFont typeface="Calibri"/>
              <a:buNone/>
            </a:pPr>
            <a:r>
              <a:t/>
            </a:r>
            <a:endParaRPr b="0" i="0" sz="9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72" name="Shape 272"/>
        <p:cNvGrpSpPr/>
        <p:nvPr/>
      </p:nvGrpSpPr>
      <p:grpSpPr>
        <a:xfrm>
          <a:off x="0" y="0"/>
          <a:ext cx="0" cy="0"/>
          <a:chOff x="0" y="0"/>
          <a:chExt cx="0" cy="0"/>
        </a:xfrm>
      </p:grpSpPr>
      <p:sp>
        <p:nvSpPr>
          <p:cNvPr id="273" name="Google Shape;273;p44"/>
          <p:cNvSpPr txBox="1"/>
          <p:nvPr>
            <p:ph type="title"/>
          </p:nvPr>
        </p:nvSpPr>
        <p:spPr>
          <a:xfrm>
            <a:off x="839787" y="365125"/>
            <a:ext cx="10515600" cy="1325700"/>
          </a:xfrm>
          <a:prstGeom prst="rect">
            <a:avLst/>
          </a:prstGeom>
          <a:noFill/>
          <a:ln>
            <a:noFill/>
          </a:ln>
        </p:spPr>
        <p:txBody>
          <a:bodyPr anchorCtr="0" anchor="ctr" bIns="91425" lIns="91425" spcFirstLastPara="1" rIns="91425" wrap="square" tIns="91425">
            <a:noAutofit/>
          </a:bodyPr>
          <a:lstStyle>
            <a:lvl1pPr indent="0" lvl="0"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1pPr>
            <a:lvl2pPr indent="0" lvl="1"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2pPr>
            <a:lvl3pPr indent="0" lvl="2"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3pPr>
            <a:lvl4pPr indent="0" lvl="3"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4pPr>
            <a:lvl5pPr indent="0" lvl="4"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5pPr>
            <a:lvl6pPr indent="0" lvl="5" marL="45720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6pPr>
            <a:lvl7pPr indent="0" lvl="6" marL="91440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7pPr>
            <a:lvl8pPr indent="0" lvl="7" marL="137160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8pPr>
            <a:lvl9pPr indent="0" lvl="8" marL="182880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9pPr>
          </a:lstStyle>
          <a:p/>
        </p:txBody>
      </p:sp>
      <p:sp>
        <p:nvSpPr>
          <p:cNvPr id="274" name="Google Shape;274;p44"/>
          <p:cNvSpPr txBox="1"/>
          <p:nvPr>
            <p:ph idx="1" type="body"/>
          </p:nvPr>
        </p:nvSpPr>
        <p:spPr>
          <a:xfrm>
            <a:off x="839787" y="1681163"/>
            <a:ext cx="5157900" cy="8238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2800"/>
              <a:buFont typeface="Arial"/>
              <a:buNone/>
              <a:defRPr b="1" i="0" sz="24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1"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1"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9pPr>
          </a:lstStyle>
          <a:p/>
        </p:txBody>
      </p:sp>
      <p:sp>
        <p:nvSpPr>
          <p:cNvPr id="275" name="Google Shape;275;p44"/>
          <p:cNvSpPr txBox="1"/>
          <p:nvPr>
            <p:ph idx="2" type="body"/>
          </p:nvPr>
        </p:nvSpPr>
        <p:spPr>
          <a:xfrm>
            <a:off x="839787" y="2505075"/>
            <a:ext cx="5157900" cy="36846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6" name="Google Shape;276;p44"/>
          <p:cNvSpPr txBox="1"/>
          <p:nvPr>
            <p:ph idx="3" type="body"/>
          </p:nvPr>
        </p:nvSpPr>
        <p:spPr>
          <a:xfrm>
            <a:off x="6172200" y="1681163"/>
            <a:ext cx="5183100" cy="8238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2800"/>
              <a:buFont typeface="Arial"/>
              <a:buNone/>
              <a:defRPr b="1" i="0" sz="24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1"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1"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9pPr>
          </a:lstStyle>
          <a:p/>
        </p:txBody>
      </p:sp>
      <p:sp>
        <p:nvSpPr>
          <p:cNvPr id="277" name="Google Shape;277;p44"/>
          <p:cNvSpPr txBox="1"/>
          <p:nvPr>
            <p:ph idx="4" type="body"/>
          </p:nvPr>
        </p:nvSpPr>
        <p:spPr>
          <a:xfrm>
            <a:off x="6172200" y="2505075"/>
            <a:ext cx="5183100" cy="36846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8" name="Google Shape;278;p44"/>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79" name="Google Shape;279;p44"/>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80" name="Google Shape;280;p4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1" name="Shape 281"/>
        <p:cNvGrpSpPr/>
        <p:nvPr/>
      </p:nvGrpSpPr>
      <p:grpSpPr>
        <a:xfrm>
          <a:off x="0" y="0"/>
          <a:ext cx="0" cy="0"/>
          <a:chOff x="0" y="0"/>
          <a:chExt cx="0" cy="0"/>
        </a:xfrm>
      </p:grpSpPr>
      <p:sp>
        <p:nvSpPr>
          <p:cNvPr id="282" name="Google Shape;282;p45"/>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indent="0" lvl="0"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1pPr>
            <a:lvl2pPr indent="0" lvl="1"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2pPr>
            <a:lvl3pPr indent="0" lvl="2"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3pPr>
            <a:lvl4pPr indent="0" lvl="3"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4pPr>
            <a:lvl5pPr indent="0" lvl="4"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5pPr>
            <a:lvl6pPr indent="0" lvl="5" marL="45720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6pPr>
            <a:lvl7pPr indent="0" lvl="6" marL="91440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7pPr>
            <a:lvl8pPr indent="0" lvl="7" marL="137160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8pPr>
            <a:lvl9pPr indent="0" lvl="8" marL="182880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9pPr>
          </a:lstStyle>
          <a:p/>
        </p:txBody>
      </p:sp>
      <p:sp>
        <p:nvSpPr>
          <p:cNvPr id="283" name="Google Shape;283;p45"/>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84" name="Google Shape;284;p45"/>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85" name="Google Shape;285;p4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86" name="Shape 286"/>
        <p:cNvGrpSpPr/>
        <p:nvPr/>
      </p:nvGrpSpPr>
      <p:grpSpPr>
        <a:xfrm>
          <a:off x="0" y="0"/>
          <a:ext cx="0" cy="0"/>
          <a:chOff x="0" y="0"/>
          <a:chExt cx="0" cy="0"/>
        </a:xfrm>
      </p:grpSpPr>
      <p:sp>
        <p:nvSpPr>
          <p:cNvPr id="287" name="Google Shape;287;p46"/>
          <p:cNvSpPr txBox="1"/>
          <p:nvPr>
            <p:ph type="title"/>
          </p:nvPr>
        </p:nvSpPr>
        <p:spPr>
          <a:xfrm>
            <a:off x="839787" y="457200"/>
            <a:ext cx="3932100" cy="1600200"/>
          </a:xfrm>
          <a:prstGeom prst="rect">
            <a:avLst/>
          </a:prstGeom>
          <a:noFill/>
          <a:ln>
            <a:noFill/>
          </a:ln>
        </p:spPr>
        <p:txBody>
          <a:bodyPr anchorCtr="0" anchor="b" bIns="91425" lIns="91425" spcFirstLastPara="1" rIns="91425" wrap="square" tIns="91425">
            <a:noAutofit/>
          </a:bodyPr>
          <a:lstStyle>
            <a:lvl1pPr indent="0" lvl="0" marL="0" marR="0" rtl="0" algn="l">
              <a:lnSpc>
                <a:spcPct val="90000"/>
              </a:lnSpc>
              <a:spcBef>
                <a:spcPts val="0"/>
              </a:spcBef>
              <a:spcAft>
                <a:spcPts val="0"/>
              </a:spcAft>
              <a:buClr>
                <a:schemeClr val="dk1"/>
              </a:buClr>
              <a:buSzPts val="1400"/>
              <a:buFont typeface="Lato"/>
              <a:buNone/>
              <a:defRPr b="1" i="0" sz="3200" u="none" cap="none" strike="noStrike">
                <a:solidFill>
                  <a:schemeClr val="dk1"/>
                </a:solidFill>
                <a:latin typeface="Lato"/>
                <a:ea typeface="Lato"/>
                <a:cs typeface="Lato"/>
                <a:sym typeface="Lato"/>
              </a:defRPr>
            </a:lvl1pPr>
            <a:lvl2pPr indent="0" lvl="1"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2pPr>
            <a:lvl3pPr indent="0" lvl="2"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3pPr>
            <a:lvl4pPr indent="0" lvl="3"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4pPr>
            <a:lvl5pPr indent="0" lvl="4"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5pPr>
            <a:lvl6pPr indent="0" lvl="5" marL="45720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6pPr>
            <a:lvl7pPr indent="0" lvl="6" marL="91440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7pPr>
            <a:lvl8pPr indent="0" lvl="7" marL="137160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8pPr>
            <a:lvl9pPr indent="0" lvl="8" marL="182880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9pPr>
          </a:lstStyle>
          <a:p/>
        </p:txBody>
      </p:sp>
      <p:sp>
        <p:nvSpPr>
          <p:cNvPr id="288" name="Google Shape;288;p46"/>
          <p:cNvSpPr txBox="1"/>
          <p:nvPr>
            <p:ph idx="1" type="body"/>
          </p:nvPr>
        </p:nvSpPr>
        <p:spPr>
          <a:xfrm>
            <a:off x="5183187" y="987425"/>
            <a:ext cx="6172200" cy="48735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89" name="Google Shape;289;p46"/>
          <p:cNvSpPr txBox="1"/>
          <p:nvPr>
            <p:ph idx="2" type="body"/>
          </p:nvPr>
        </p:nvSpPr>
        <p:spPr>
          <a:xfrm>
            <a:off x="839787" y="2057400"/>
            <a:ext cx="3932100" cy="3811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28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9pPr>
          </a:lstStyle>
          <a:p/>
        </p:txBody>
      </p:sp>
      <p:sp>
        <p:nvSpPr>
          <p:cNvPr id="290" name="Google Shape;290;p46"/>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91" name="Google Shape;291;p46"/>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92" name="Google Shape;292;p4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93" name="Shape 293"/>
        <p:cNvGrpSpPr/>
        <p:nvPr/>
      </p:nvGrpSpPr>
      <p:grpSpPr>
        <a:xfrm>
          <a:off x="0" y="0"/>
          <a:ext cx="0" cy="0"/>
          <a:chOff x="0" y="0"/>
          <a:chExt cx="0" cy="0"/>
        </a:xfrm>
      </p:grpSpPr>
      <p:sp>
        <p:nvSpPr>
          <p:cNvPr id="294" name="Google Shape;294;p47"/>
          <p:cNvSpPr txBox="1"/>
          <p:nvPr>
            <p:ph type="title"/>
          </p:nvPr>
        </p:nvSpPr>
        <p:spPr>
          <a:xfrm>
            <a:off x="839787" y="457200"/>
            <a:ext cx="3932100" cy="1600200"/>
          </a:xfrm>
          <a:prstGeom prst="rect">
            <a:avLst/>
          </a:prstGeom>
          <a:noFill/>
          <a:ln>
            <a:noFill/>
          </a:ln>
        </p:spPr>
        <p:txBody>
          <a:bodyPr anchorCtr="0" anchor="b" bIns="91425" lIns="91425" spcFirstLastPara="1" rIns="91425" wrap="square" tIns="91425">
            <a:noAutofit/>
          </a:bodyPr>
          <a:lstStyle>
            <a:lvl1pPr indent="0" lvl="0" marL="0" marR="0" rtl="0" algn="l">
              <a:lnSpc>
                <a:spcPct val="90000"/>
              </a:lnSpc>
              <a:spcBef>
                <a:spcPts val="0"/>
              </a:spcBef>
              <a:spcAft>
                <a:spcPts val="0"/>
              </a:spcAft>
              <a:buClr>
                <a:schemeClr val="dk1"/>
              </a:buClr>
              <a:buSzPts val="1400"/>
              <a:buFont typeface="Lato"/>
              <a:buNone/>
              <a:defRPr b="1" i="0" sz="3200" u="none" cap="none" strike="noStrike">
                <a:solidFill>
                  <a:schemeClr val="dk1"/>
                </a:solidFill>
                <a:latin typeface="Lato"/>
                <a:ea typeface="Lato"/>
                <a:cs typeface="Lato"/>
                <a:sym typeface="Lato"/>
              </a:defRPr>
            </a:lvl1pPr>
            <a:lvl2pPr indent="0" lvl="1"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2pPr>
            <a:lvl3pPr indent="0" lvl="2"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3pPr>
            <a:lvl4pPr indent="0" lvl="3"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4pPr>
            <a:lvl5pPr indent="0" lvl="4"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5pPr>
            <a:lvl6pPr indent="0" lvl="5" marL="45720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6pPr>
            <a:lvl7pPr indent="0" lvl="6" marL="91440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7pPr>
            <a:lvl8pPr indent="0" lvl="7" marL="137160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8pPr>
            <a:lvl9pPr indent="0" lvl="8" marL="182880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9pPr>
          </a:lstStyle>
          <a:p/>
        </p:txBody>
      </p:sp>
      <p:sp>
        <p:nvSpPr>
          <p:cNvPr id="295" name="Google Shape;295;p47"/>
          <p:cNvSpPr/>
          <p:nvPr>
            <p:ph idx="2" type="pic"/>
          </p:nvPr>
        </p:nvSpPr>
        <p:spPr>
          <a:xfrm>
            <a:off x="5183187" y="987425"/>
            <a:ext cx="6172200" cy="48735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1000"/>
              </a:spcBef>
              <a:spcAft>
                <a:spcPts val="0"/>
              </a:spcAft>
              <a:buClr>
                <a:schemeClr val="dk1"/>
              </a:buClr>
              <a:buSzPts val="1400"/>
              <a:buFont typeface="Arial"/>
              <a:buNone/>
              <a:defRPr b="0" i="0" sz="3200" u="none" cap="none" strike="noStrike">
                <a:solidFill>
                  <a:schemeClr val="dk1"/>
                </a:solidFill>
                <a:latin typeface="Arial"/>
                <a:ea typeface="Arial"/>
                <a:cs typeface="Arial"/>
                <a:sym typeface="Arial"/>
              </a:defRPr>
            </a:lvl1pPr>
            <a:lvl2pPr indent="0" lvl="1" marL="457200" marR="0" rtl="0" algn="l">
              <a:lnSpc>
                <a:spcPct val="90000"/>
              </a:lnSpc>
              <a:spcBef>
                <a:spcPts val="50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2pPr>
            <a:lvl3pPr indent="0" lvl="2" marL="914400" marR="0" rtl="0" algn="l">
              <a:lnSpc>
                <a:spcPct val="90000"/>
              </a:lnSpc>
              <a:spcBef>
                <a:spcPts val="50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indent="0" lvl="3" marL="13716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4pPr>
            <a:lvl5pPr indent="0" lvl="4" marL="18288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5pPr>
            <a:lvl6pPr indent="0" lvl="5" marL="22860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9pPr>
          </a:lstStyle>
          <a:p/>
        </p:txBody>
      </p:sp>
      <p:sp>
        <p:nvSpPr>
          <p:cNvPr id="296" name="Google Shape;296;p47"/>
          <p:cNvSpPr txBox="1"/>
          <p:nvPr>
            <p:ph idx="1" type="body"/>
          </p:nvPr>
        </p:nvSpPr>
        <p:spPr>
          <a:xfrm>
            <a:off x="839787" y="2057400"/>
            <a:ext cx="3932100" cy="3811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28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9pPr>
          </a:lstStyle>
          <a:p/>
        </p:txBody>
      </p:sp>
      <p:sp>
        <p:nvSpPr>
          <p:cNvPr id="297" name="Google Shape;297;p47"/>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98" name="Google Shape;298;p47"/>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99" name="Google Shape;299;p4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00" name="Shape 300"/>
        <p:cNvGrpSpPr/>
        <p:nvPr/>
      </p:nvGrpSpPr>
      <p:grpSpPr>
        <a:xfrm>
          <a:off x="0" y="0"/>
          <a:ext cx="0" cy="0"/>
          <a:chOff x="0" y="0"/>
          <a:chExt cx="0" cy="0"/>
        </a:xfrm>
      </p:grpSpPr>
      <p:sp>
        <p:nvSpPr>
          <p:cNvPr id="301" name="Google Shape;301;p48"/>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indent="0" lvl="0"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1pPr>
            <a:lvl2pPr indent="0" lvl="1"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2pPr>
            <a:lvl3pPr indent="0" lvl="2"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3pPr>
            <a:lvl4pPr indent="0" lvl="3"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4pPr>
            <a:lvl5pPr indent="0" lvl="4"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5pPr>
            <a:lvl6pPr indent="0" lvl="5" marL="45720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6pPr>
            <a:lvl7pPr indent="0" lvl="6" marL="91440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7pPr>
            <a:lvl8pPr indent="0" lvl="7" marL="137160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8pPr>
            <a:lvl9pPr indent="0" lvl="8" marL="182880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9pPr>
          </a:lstStyle>
          <a:p/>
        </p:txBody>
      </p:sp>
      <p:sp>
        <p:nvSpPr>
          <p:cNvPr id="302" name="Google Shape;302;p48"/>
          <p:cNvSpPr txBox="1"/>
          <p:nvPr>
            <p:ph idx="1" type="body"/>
          </p:nvPr>
        </p:nvSpPr>
        <p:spPr>
          <a:xfrm rot="5400000">
            <a:off x="3920399" y="-1256574"/>
            <a:ext cx="4351200" cy="105156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3" name="Google Shape;303;p48"/>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304" name="Google Shape;304;p48"/>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305" name="Google Shape;305;p4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06" name="Shape 306"/>
        <p:cNvGrpSpPr/>
        <p:nvPr/>
      </p:nvGrpSpPr>
      <p:grpSpPr>
        <a:xfrm>
          <a:off x="0" y="0"/>
          <a:ext cx="0" cy="0"/>
          <a:chOff x="0" y="0"/>
          <a:chExt cx="0" cy="0"/>
        </a:xfrm>
      </p:grpSpPr>
      <p:sp>
        <p:nvSpPr>
          <p:cNvPr id="307" name="Google Shape;307;p49"/>
          <p:cNvSpPr txBox="1"/>
          <p:nvPr>
            <p:ph type="title"/>
          </p:nvPr>
        </p:nvSpPr>
        <p:spPr>
          <a:xfrm rot="5400000">
            <a:off x="7133399" y="1956625"/>
            <a:ext cx="5811900" cy="2628900"/>
          </a:xfrm>
          <a:prstGeom prst="rect">
            <a:avLst/>
          </a:prstGeom>
          <a:noFill/>
          <a:ln>
            <a:noFill/>
          </a:ln>
        </p:spPr>
        <p:txBody>
          <a:bodyPr anchorCtr="0" anchor="ctr" bIns="91425" lIns="91425" spcFirstLastPara="1" rIns="91425" wrap="square" tIns="91425">
            <a:noAutofit/>
          </a:bodyPr>
          <a:lstStyle>
            <a:lvl1pPr indent="0" lvl="0"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1pPr>
            <a:lvl2pPr indent="0" lvl="1"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2pPr>
            <a:lvl3pPr indent="0" lvl="2"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3pPr>
            <a:lvl4pPr indent="0" lvl="3"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4pPr>
            <a:lvl5pPr indent="0" lvl="4"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5pPr>
            <a:lvl6pPr indent="0" lvl="5" marL="45720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6pPr>
            <a:lvl7pPr indent="0" lvl="6" marL="91440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7pPr>
            <a:lvl8pPr indent="0" lvl="7" marL="137160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8pPr>
            <a:lvl9pPr indent="0" lvl="8" marL="182880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9pPr>
          </a:lstStyle>
          <a:p/>
        </p:txBody>
      </p:sp>
      <p:sp>
        <p:nvSpPr>
          <p:cNvPr id="308" name="Google Shape;308;p49"/>
          <p:cNvSpPr txBox="1"/>
          <p:nvPr>
            <p:ph idx="1" type="body"/>
          </p:nvPr>
        </p:nvSpPr>
        <p:spPr>
          <a:xfrm rot="5400000">
            <a:off x="1799399" y="-596075"/>
            <a:ext cx="5811900" cy="77343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9" name="Google Shape;309;p49"/>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310" name="Google Shape;310;p49"/>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311" name="Google Shape;311;p4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Half">
  <p:cSld name="Title_Half">
    <p:spTree>
      <p:nvGrpSpPr>
        <p:cNvPr id="312" name="Shape 312"/>
        <p:cNvGrpSpPr/>
        <p:nvPr/>
      </p:nvGrpSpPr>
      <p:grpSpPr>
        <a:xfrm>
          <a:off x="0" y="0"/>
          <a:ext cx="0" cy="0"/>
          <a:chOff x="0" y="0"/>
          <a:chExt cx="0" cy="0"/>
        </a:xfrm>
      </p:grpSpPr>
      <p:sp>
        <p:nvSpPr>
          <p:cNvPr id="313" name="Google Shape;313;p50"/>
          <p:cNvSpPr/>
          <p:nvPr/>
        </p:nvSpPr>
        <p:spPr>
          <a:xfrm>
            <a:off x="4610100" y="-12700"/>
            <a:ext cx="7600800" cy="6870600"/>
          </a:xfrm>
          <a:custGeom>
            <a:rect b="b" l="l" r="r" t="t"/>
            <a:pathLst>
              <a:path extrusionOk="0" h="120000" w="120000">
                <a:moveTo>
                  <a:pt x="119812" y="106"/>
                </a:moveTo>
                <a:cubicBezTo>
                  <a:pt x="119874" y="40071"/>
                  <a:pt x="119937" y="80035"/>
                  <a:pt x="120000" y="120000"/>
                </a:cubicBezTo>
                <a:lnTo>
                  <a:pt x="0" y="119833"/>
                </a:lnTo>
                <a:lnTo>
                  <a:pt x="47636" y="0"/>
                </a:lnTo>
                <a:lnTo>
                  <a:pt x="119812" y="106"/>
                </a:lnTo>
                <a:close/>
              </a:path>
            </a:pathLst>
          </a:custGeom>
          <a:solidFill>
            <a:schemeClr val="dk1">
              <a:alpha val="6270"/>
            </a:schemeClr>
          </a:solidFill>
          <a:ln>
            <a:noFill/>
          </a:ln>
        </p:spPr>
        <p:txBody>
          <a:bodyPr anchorCtr="0" anchor="ctr" bIns="25400" lIns="25400" spcFirstLastPara="1" rIns="25400" wrap="square" tIns="25400">
            <a:noAutofit/>
          </a:bodyPr>
          <a:lstStyle/>
          <a:p>
            <a:pPr indent="-6350" lvl="0" marL="171450" marR="0" rtl="0" algn="l">
              <a:lnSpc>
                <a:spcPct val="100000"/>
              </a:lnSpc>
              <a:spcBef>
                <a:spcPts val="0"/>
              </a:spcBef>
              <a:spcAft>
                <a:spcPts val="0"/>
              </a:spcAft>
              <a:buClr>
                <a:srgbClr val="000000"/>
              </a:buClr>
              <a:buFont typeface="Arial"/>
              <a:buNone/>
            </a:pPr>
            <a:r>
              <a:t/>
            </a:r>
            <a:endParaRPr b="0" i="0" sz="900" u="none" cap="none" strike="noStrike">
              <a:solidFill>
                <a:schemeClr val="dk1"/>
              </a:solidFill>
              <a:latin typeface="Arial"/>
              <a:ea typeface="Arial"/>
              <a:cs typeface="Arial"/>
              <a:sym typeface="Arial"/>
            </a:endParaRPr>
          </a:p>
        </p:txBody>
      </p:sp>
      <p:sp>
        <p:nvSpPr>
          <p:cNvPr id="314" name="Google Shape;314;p50"/>
          <p:cNvSpPr txBox="1"/>
          <p:nvPr>
            <p:ph idx="1" type="body"/>
          </p:nvPr>
        </p:nvSpPr>
        <p:spPr>
          <a:xfrm>
            <a:off x="656722" y="489702"/>
            <a:ext cx="1213800" cy="7293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90000"/>
              </a:lnSpc>
              <a:spcBef>
                <a:spcPts val="0"/>
              </a:spcBef>
              <a:spcAft>
                <a:spcPts val="0"/>
              </a:spcAft>
              <a:buClr>
                <a:schemeClr val="dk1"/>
              </a:buClr>
              <a:buSzPts val="2800"/>
              <a:buFont typeface="Arial"/>
              <a:buNone/>
              <a:defRPr b="1" i="0" sz="46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chemeClr val="lt1"/>
        </a:solidFill>
      </p:bgPr>
    </p:bg>
    <p:spTree>
      <p:nvGrpSpPr>
        <p:cNvPr id="320" name="Shape 320"/>
        <p:cNvGrpSpPr/>
        <p:nvPr/>
      </p:nvGrpSpPr>
      <p:grpSpPr>
        <a:xfrm>
          <a:off x="0" y="0"/>
          <a:ext cx="0" cy="0"/>
          <a:chOff x="0" y="0"/>
          <a:chExt cx="0" cy="0"/>
        </a:xfrm>
      </p:grpSpPr>
      <p:sp>
        <p:nvSpPr>
          <p:cNvPr id="321" name="Google Shape;321;p52"/>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indent="0" lvl="0"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322" name="Google Shape;322;p52"/>
          <p:cNvSpPr txBox="1"/>
          <p:nvPr>
            <p:ph idx="1" type="body"/>
          </p:nvPr>
        </p:nvSpPr>
        <p:spPr>
          <a:xfrm>
            <a:off x="838200" y="1847988"/>
            <a:ext cx="10515600" cy="43512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3" name="Google Shape;323;p52"/>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Lato"/>
                <a:ea typeface="Lato"/>
                <a:cs typeface="Lato"/>
                <a:sym typeface="Lato"/>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24" name="Google Shape;324;p52"/>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Lato"/>
                <a:ea typeface="Lato"/>
                <a:cs typeface="Lato"/>
                <a:sym typeface="Lato"/>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25" name="Google Shape;325;p5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26" name="Shape 326"/>
        <p:cNvGrpSpPr/>
        <p:nvPr/>
      </p:nvGrpSpPr>
      <p:grpSpPr>
        <a:xfrm>
          <a:off x="0" y="0"/>
          <a:ext cx="0" cy="0"/>
          <a:chOff x="0" y="0"/>
          <a:chExt cx="0" cy="0"/>
        </a:xfrm>
      </p:grpSpPr>
      <p:sp>
        <p:nvSpPr>
          <p:cNvPr id="327" name="Google Shape;327;p53"/>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Lato"/>
                <a:ea typeface="Lato"/>
                <a:cs typeface="Lato"/>
                <a:sym typeface="Lato"/>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28" name="Google Shape;328;p53"/>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Lato"/>
                <a:ea typeface="Lato"/>
                <a:cs typeface="Lato"/>
                <a:sym typeface="Lato"/>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29" name="Google Shape;329;p5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Half" showMasterSp="0">
  <p:cSld name="Title_Half">
    <p:bg>
      <p:bgPr>
        <a:solidFill>
          <a:schemeClr val="lt1"/>
        </a:solidFill>
      </p:bgPr>
    </p:bg>
    <p:spTree>
      <p:nvGrpSpPr>
        <p:cNvPr id="330" name="Shape 330"/>
        <p:cNvGrpSpPr/>
        <p:nvPr/>
      </p:nvGrpSpPr>
      <p:grpSpPr>
        <a:xfrm>
          <a:off x="0" y="0"/>
          <a:ext cx="0" cy="0"/>
          <a:chOff x="0" y="0"/>
          <a:chExt cx="0" cy="0"/>
        </a:xfrm>
      </p:grpSpPr>
      <p:sp>
        <p:nvSpPr>
          <p:cNvPr id="331" name="Google Shape;331;p54"/>
          <p:cNvSpPr txBox="1"/>
          <p:nvPr>
            <p:ph idx="1" type="body"/>
          </p:nvPr>
        </p:nvSpPr>
        <p:spPr>
          <a:xfrm>
            <a:off x="656722" y="489703"/>
            <a:ext cx="1213800" cy="7293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90000"/>
              </a:lnSpc>
              <a:spcBef>
                <a:spcPts val="0"/>
              </a:spcBef>
              <a:spcAft>
                <a:spcPts val="0"/>
              </a:spcAft>
              <a:buClr>
                <a:schemeClr val="dk1"/>
              </a:buClr>
              <a:buSzPts val="2800"/>
              <a:buFont typeface="Arial"/>
              <a:buNone/>
              <a:defRPr b="1" i="0" sz="46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2" name="Google Shape;332;p54"/>
          <p:cNvSpPr/>
          <p:nvPr/>
        </p:nvSpPr>
        <p:spPr>
          <a:xfrm>
            <a:off x="4609383" y="-13244"/>
            <a:ext cx="7601700" cy="6871200"/>
          </a:xfrm>
          <a:custGeom>
            <a:rect b="b" l="l" r="r" t="t"/>
            <a:pathLst>
              <a:path extrusionOk="0" h="120000" w="120000">
                <a:moveTo>
                  <a:pt x="119812" y="106"/>
                </a:moveTo>
                <a:cubicBezTo>
                  <a:pt x="119874" y="40071"/>
                  <a:pt x="119937" y="80035"/>
                  <a:pt x="120000" y="120000"/>
                </a:cubicBezTo>
                <a:lnTo>
                  <a:pt x="0" y="119833"/>
                </a:lnTo>
                <a:lnTo>
                  <a:pt x="47636" y="0"/>
                </a:lnTo>
                <a:lnTo>
                  <a:pt x="119812" y="106"/>
                </a:lnTo>
                <a:close/>
              </a:path>
            </a:pathLst>
          </a:custGeom>
          <a:solidFill>
            <a:schemeClr val="dk1">
              <a:alpha val="6669"/>
            </a:schemeClr>
          </a:solidFill>
          <a:ln>
            <a:noFill/>
          </a:ln>
        </p:spPr>
        <p:txBody>
          <a:bodyPr anchorCtr="0" anchor="ctr" bIns="25400" lIns="25400" spcFirstLastPara="1" rIns="25400" wrap="square" tIns="25400">
            <a:noAutofit/>
          </a:bodyPr>
          <a:lstStyle/>
          <a:p>
            <a:pPr indent="-6350" lvl="0" marL="171450" marR="0" rtl="0" algn="l">
              <a:lnSpc>
                <a:spcPct val="100000"/>
              </a:lnSpc>
              <a:spcBef>
                <a:spcPts val="0"/>
              </a:spcBef>
              <a:spcAft>
                <a:spcPts val="0"/>
              </a:spcAft>
              <a:buClr>
                <a:schemeClr val="dk1"/>
              </a:buClr>
              <a:buFont typeface="Calibri"/>
              <a:buNone/>
            </a:pPr>
            <a:r>
              <a:t/>
            </a:r>
            <a:endParaRPr b="0" i="0" sz="9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6" name="Shape 36"/>
        <p:cNvGrpSpPr/>
        <p:nvPr/>
      </p:nvGrpSpPr>
      <p:grpSpPr>
        <a:xfrm>
          <a:off x="0" y="0"/>
          <a:ext cx="0" cy="0"/>
          <a:chOff x="0" y="0"/>
          <a:chExt cx="0" cy="0"/>
        </a:xfrm>
      </p:grpSpPr>
      <p:sp>
        <p:nvSpPr>
          <p:cNvPr id="37" name="Google Shape;37;p6"/>
          <p:cNvSpPr txBox="1"/>
          <p:nvPr>
            <p:ph type="ctrTitle"/>
          </p:nvPr>
        </p:nvSpPr>
        <p:spPr>
          <a:xfrm>
            <a:off x="1524000" y="1122362"/>
            <a:ext cx="9144000" cy="2387700"/>
          </a:xfrm>
          <a:prstGeom prst="rect">
            <a:avLst/>
          </a:prstGeom>
          <a:noFill/>
          <a:ln>
            <a:noFill/>
          </a:ln>
        </p:spPr>
        <p:txBody>
          <a:bodyPr anchorCtr="0" anchor="b" bIns="91425" lIns="91425" spcFirstLastPara="1" rIns="91425" wrap="square" tIns="91425">
            <a:noAutofit/>
          </a:bodyPr>
          <a:lstStyle>
            <a:lvl1pPr indent="0" lvl="0" marL="0" marR="0" rtl="0" algn="ctr">
              <a:lnSpc>
                <a:spcPct val="90000"/>
              </a:lnSpc>
              <a:spcBef>
                <a:spcPts val="0"/>
              </a:spcBef>
              <a:spcAft>
                <a:spcPts val="0"/>
              </a:spcAft>
              <a:buClr>
                <a:schemeClr val="dk1"/>
              </a:buClr>
              <a:buSzPts val="6000"/>
              <a:buFont typeface="Lato"/>
              <a:buNone/>
              <a:defRPr b="1" i="0" sz="6000" u="none" cap="none" strike="noStrike">
                <a:solidFill>
                  <a:schemeClr val="dk1"/>
                </a:solidFill>
                <a:latin typeface="Lato"/>
                <a:ea typeface="Lato"/>
                <a:cs typeface="Lato"/>
                <a:sym typeface="Lato"/>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38" name="Google Shape;38;p6"/>
          <p:cNvSpPr txBox="1"/>
          <p:nvPr>
            <p:ph idx="1" type="subTitle"/>
          </p:nvPr>
        </p:nvSpPr>
        <p:spPr>
          <a:xfrm>
            <a:off x="1524000" y="3602037"/>
            <a:ext cx="9144000" cy="1655700"/>
          </a:xfrm>
          <a:prstGeom prst="rect">
            <a:avLst/>
          </a:prstGeom>
          <a:noFill/>
          <a:ln>
            <a:noFill/>
          </a:ln>
        </p:spPr>
        <p:txBody>
          <a:bodyPr anchorCtr="0" anchor="t" bIns="91425" lIns="91425" spcFirstLastPara="1" rIns="91425" wrap="square" tIns="91425">
            <a:noAutofit/>
          </a:bodyPr>
          <a:lstStyle>
            <a:lvl1pPr indent="0" lvl="0" mar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indent="0" lvl="1" marL="457200"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0" lvl="2" marL="914400"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0" lvl="3" marL="1371600"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0" lvl="4" marL="1828800"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0" lvl="5" marL="2286000"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indent="0" lvl="6" marL="2743200"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indent="0" lvl="7" marL="3200400"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indent="0" lvl="8" marL="3657600"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39" name="Google Shape;39;p6"/>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200"/>
              <a:buFont typeface="Lato"/>
              <a:buNone/>
              <a:defRPr b="0" i="0" sz="1200" u="none" cap="none" strike="noStrike">
                <a:solidFill>
                  <a:srgbClr val="888888"/>
                </a:solidFill>
                <a:latin typeface="Lato"/>
                <a:ea typeface="Lato"/>
                <a:cs typeface="Lato"/>
                <a:sym typeface="Lato"/>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40" name="Google Shape;40;p6"/>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200"/>
              <a:buFont typeface="Lato"/>
              <a:buNone/>
              <a:defRPr b="0" i="0" sz="1200" u="none" cap="none" strike="noStrike">
                <a:solidFill>
                  <a:srgbClr val="888888"/>
                </a:solidFill>
                <a:latin typeface="Lato"/>
                <a:ea typeface="Lato"/>
                <a:cs typeface="Lato"/>
                <a:sym typeface="Lato"/>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41" name="Google Shape;41;p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3" name="Shape 333"/>
        <p:cNvGrpSpPr/>
        <p:nvPr/>
      </p:nvGrpSpPr>
      <p:grpSpPr>
        <a:xfrm>
          <a:off x="0" y="0"/>
          <a:ext cx="0" cy="0"/>
          <a:chOff x="0" y="0"/>
          <a:chExt cx="0" cy="0"/>
        </a:xfrm>
      </p:grpSpPr>
      <p:sp>
        <p:nvSpPr>
          <p:cNvPr id="334" name="Google Shape;334;p55"/>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indent="0" lvl="0"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335" name="Google Shape;335;p55"/>
          <p:cNvSpPr txBox="1"/>
          <p:nvPr>
            <p:ph idx="1" type="body"/>
          </p:nvPr>
        </p:nvSpPr>
        <p:spPr>
          <a:xfrm>
            <a:off x="838200" y="1825625"/>
            <a:ext cx="5181600" cy="43512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6" name="Google Shape;336;p55"/>
          <p:cNvSpPr txBox="1"/>
          <p:nvPr>
            <p:ph idx="2" type="body"/>
          </p:nvPr>
        </p:nvSpPr>
        <p:spPr>
          <a:xfrm>
            <a:off x="6172200" y="1825625"/>
            <a:ext cx="5181600" cy="43512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7" name="Google Shape;337;p55"/>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Lato"/>
                <a:ea typeface="Lato"/>
                <a:cs typeface="Lato"/>
                <a:sym typeface="Lato"/>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38" name="Google Shape;338;p55"/>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Lato"/>
                <a:ea typeface="Lato"/>
                <a:cs typeface="Lato"/>
                <a:sym typeface="Lato"/>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39" name="Google Shape;339;p5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40" name="Shape 340"/>
        <p:cNvGrpSpPr/>
        <p:nvPr/>
      </p:nvGrpSpPr>
      <p:grpSpPr>
        <a:xfrm>
          <a:off x="0" y="0"/>
          <a:ext cx="0" cy="0"/>
          <a:chOff x="0" y="0"/>
          <a:chExt cx="0" cy="0"/>
        </a:xfrm>
      </p:grpSpPr>
      <p:sp>
        <p:nvSpPr>
          <p:cNvPr id="341" name="Google Shape;341;p56"/>
          <p:cNvSpPr txBox="1"/>
          <p:nvPr>
            <p:ph type="ctrTitle"/>
          </p:nvPr>
        </p:nvSpPr>
        <p:spPr>
          <a:xfrm>
            <a:off x="1524000" y="1122363"/>
            <a:ext cx="9144000" cy="2387700"/>
          </a:xfrm>
          <a:prstGeom prst="rect">
            <a:avLst/>
          </a:prstGeom>
          <a:noFill/>
          <a:ln>
            <a:noFill/>
          </a:ln>
        </p:spPr>
        <p:txBody>
          <a:bodyPr anchorCtr="0" anchor="b" bIns="91425" lIns="91425" spcFirstLastPara="1" rIns="91425" wrap="square" tIns="91425">
            <a:noAutofit/>
          </a:bodyPr>
          <a:lstStyle>
            <a:lvl1pPr indent="0" lvl="0" marL="0" marR="0" rtl="0" algn="ctr">
              <a:lnSpc>
                <a:spcPct val="90000"/>
              </a:lnSpc>
              <a:spcBef>
                <a:spcPts val="0"/>
              </a:spcBef>
              <a:spcAft>
                <a:spcPts val="0"/>
              </a:spcAft>
              <a:buClr>
                <a:schemeClr val="dk1"/>
              </a:buClr>
              <a:buSzPts val="1400"/>
              <a:buFont typeface="Lato"/>
              <a:buNone/>
              <a:defRPr b="1" i="0" sz="6000" u="none" cap="none" strike="noStrike">
                <a:solidFill>
                  <a:schemeClr val="dk1"/>
                </a:solidFill>
                <a:latin typeface="Lato"/>
                <a:ea typeface="Lato"/>
                <a:cs typeface="Lato"/>
                <a:sym typeface="Lato"/>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342" name="Google Shape;342;p56"/>
          <p:cNvSpPr txBox="1"/>
          <p:nvPr>
            <p:ph idx="1" type="subTitle"/>
          </p:nvPr>
        </p:nvSpPr>
        <p:spPr>
          <a:xfrm>
            <a:off x="1524000" y="3602038"/>
            <a:ext cx="9144000" cy="1655700"/>
          </a:xfrm>
          <a:prstGeom prst="rect">
            <a:avLst/>
          </a:prstGeom>
          <a:noFill/>
          <a:ln>
            <a:noFill/>
          </a:ln>
        </p:spPr>
        <p:txBody>
          <a:bodyPr anchorCtr="0" anchor="t" bIns="91425" lIns="91425" spcFirstLastPara="1" rIns="91425" wrap="square" tIns="91425">
            <a:noAutofit/>
          </a:bodyPr>
          <a:lstStyle>
            <a:lvl1pPr indent="0" lvl="0" marL="0" marR="0" rtl="0" algn="ctr">
              <a:lnSpc>
                <a:spcPct val="90000"/>
              </a:lnSpc>
              <a:spcBef>
                <a:spcPts val="1000"/>
              </a:spcBef>
              <a:spcAft>
                <a:spcPts val="0"/>
              </a:spcAft>
              <a:buClr>
                <a:schemeClr val="dk1"/>
              </a:buClr>
              <a:buSzPts val="2800"/>
              <a:buFont typeface="Arial"/>
              <a:buNone/>
              <a:defRPr b="0" i="0" sz="2400" u="none" cap="none" strike="noStrike">
                <a:solidFill>
                  <a:schemeClr val="dk1"/>
                </a:solidFill>
                <a:latin typeface="Arial"/>
                <a:ea typeface="Arial"/>
                <a:cs typeface="Arial"/>
                <a:sym typeface="Arial"/>
              </a:defRPr>
            </a:lvl1pPr>
            <a:lvl2pPr indent="0" lvl="1" marL="457200" marR="0" rtl="0" algn="ctr">
              <a:lnSpc>
                <a:spcPct val="90000"/>
              </a:lnSpc>
              <a:spcBef>
                <a:spcPts val="500"/>
              </a:spcBef>
              <a:spcAft>
                <a:spcPts val="0"/>
              </a:spcAft>
              <a:buClr>
                <a:schemeClr val="dk1"/>
              </a:buClr>
              <a:buSzPts val="2400"/>
              <a:buFont typeface="Arial"/>
              <a:buNone/>
              <a:defRPr b="0" i="0" sz="2000" u="none" cap="none" strike="noStrike">
                <a:solidFill>
                  <a:schemeClr val="dk1"/>
                </a:solidFill>
                <a:latin typeface="Arial"/>
                <a:ea typeface="Arial"/>
                <a:cs typeface="Arial"/>
                <a:sym typeface="Arial"/>
              </a:defRPr>
            </a:lvl2pPr>
            <a:lvl3pPr indent="0" lvl="2" marL="914400" marR="0" rtl="0" algn="ctr">
              <a:lnSpc>
                <a:spcPct val="90000"/>
              </a:lnSpc>
              <a:spcBef>
                <a:spcPts val="500"/>
              </a:spcBef>
              <a:spcAft>
                <a:spcPts val="0"/>
              </a:spcAft>
              <a:buClr>
                <a:schemeClr val="dk1"/>
              </a:buClr>
              <a:buSzPts val="2000"/>
              <a:buFont typeface="Arial"/>
              <a:buNone/>
              <a:defRPr b="0" i="0" sz="1800" u="none" cap="none" strike="noStrike">
                <a:solidFill>
                  <a:schemeClr val="dk1"/>
                </a:solidFill>
                <a:latin typeface="Arial"/>
                <a:ea typeface="Arial"/>
                <a:cs typeface="Arial"/>
                <a:sym typeface="Arial"/>
              </a:defRPr>
            </a:lvl3pPr>
            <a:lvl4pPr indent="0" lvl="3" marL="13716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4pPr>
            <a:lvl5pPr indent="0" lvl="4" marL="18288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5pPr>
            <a:lvl6pPr indent="0" lvl="5" marL="22860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Calibri"/>
                <a:ea typeface="Calibri"/>
                <a:cs typeface="Calibri"/>
                <a:sym typeface="Calibri"/>
              </a:defRPr>
            </a:lvl6pPr>
            <a:lvl7pPr indent="0" lvl="6" marL="27432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Calibri"/>
                <a:ea typeface="Calibri"/>
                <a:cs typeface="Calibri"/>
                <a:sym typeface="Calibri"/>
              </a:defRPr>
            </a:lvl7pPr>
            <a:lvl8pPr indent="0" lvl="7" marL="32004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Calibri"/>
                <a:ea typeface="Calibri"/>
                <a:cs typeface="Calibri"/>
                <a:sym typeface="Calibri"/>
              </a:defRPr>
            </a:lvl8pPr>
            <a:lvl9pPr indent="0" lvl="8" marL="36576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Calibri"/>
                <a:ea typeface="Calibri"/>
                <a:cs typeface="Calibri"/>
                <a:sym typeface="Calibri"/>
              </a:defRPr>
            </a:lvl9pPr>
          </a:lstStyle>
          <a:p/>
        </p:txBody>
      </p:sp>
      <p:sp>
        <p:nvSpPr>
          <p:cNvPr id="343" name="Google Shape;343;p56"/>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Lato"/>
                <a:ea typeface="Lato"/>
                <a:cs typeface="Lato"/>
                <a:sym typeface="Lato"/>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44" name="Google Shape;344;p56"/>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Lato"/>
                <a:ea typeface="Lato"/>
                <a:cs typeface="Lato"/>
                <a:sym typeface="Lato"/>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45" name="Google Shape;345;p5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6" name="Shape 346"/>
        <p:cNvGrpSpPr/>
        <p:nvPr/>
      </p:nvGrpSpPr>
      <p:grpSpPr>
        <a:xfrm>
          <a:off x="0" y="0"/>
          <a:ext cx="0" cy="0"/>
          <a:chOff x="0" y="0"/>
          <a:chExt cx="0" cy="0"/>
        </a:xfrm>
      </p:grpSpPr>
      <p:sp>
        <p:nvSpPr>
          <p:cNvPr id="347" name="Google Shape;347;p57"/>
          <p:cNvSpPr txBox="1"/>
          <p:nvPr>
            <p:ph type="title"/>
          </p:nvPr>
        </p:nvSpPr>
        <p:spPr>
          <a:xfrm>
            <a:off x="831850" y="1709738"/>
            <a:ext cx="10515600" cy="2852700"/>
          </a:xfrm>
          <a:prstGeom prst="rect">
            <a:avLst/>
          </a:prstGeom>
          <a:noFill/>
          <a:ln>
            <a:noFill/>
          </a:ln>
        </p:spPr>
        <p:txBody>
          <a:bodyPr anchorCtr="0" anchor="b" bIns="91425" lIns="91425" spcFirstLastPara="1" rIns="91425" wrap="square" tIns="91425">
            <a:noAutofit/>
          </a:bodyPr>
          <a:lstStyle>
            <a:lvl1pPr indent="0" lvl="0" marL="0" marR="0" rtl="0" algn="l">
              <a:lnSpc>
                <a:spcPct val="90000"/>
              </a:lnSpc>
              <a:spcBef>
                <a:spcPts val="0"/>
              </a:spcBef>
              <a:spcAft>
                <a:spcPts val="0"/>
              </a:spcAft>
              <a:buClr>
                <a:schemeClr val="dk1"/>
              </a:buClr>
              <a:buSzPts val="1400"/>
              <a:buFont typeface="Lato"/>
              <a:buNone/>
              <a:defRPr b="1" i="0" sz="6000" u="none" cap="none" strike="noStrike">
                <a:solidFill>
                  <a:schemeClr val="dk1"/>
                </a:solidFill>
                <a:latin typeface="Lato"/>
                <a:ea typeface="Lato"/>
                <a:cs typeface="Lato"/>
                <a:sym typeface="Lato"/>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348" name="Google Shape;348;p57"/>
          <p:cNvSpPr txBox="1"/>
          <p:nvPr>
            <p:ph idx="1" type="body"/>
          </p:nvPr>
        </p:nvSpPr>
        <p:spPr>
          <a:xfrm>
            <a:off x="831850" y="4589463"/>
            <a:ext cx="10515600" cy="15003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90000"/>
              </a:lnSpc>
              <a:spcBef>
                <a:spcPts val="1000"/>
              </a:spcBef>
              <a:spcAft>
                <a:spcPts val="0"/>
              </a:spcAft>
              <a:buClr>
                <a:srgbClr val="888888"/>
              </a:buClr>
              <a:buSzPts val="2800"/>
              <a:buFont typeface="Arial"/>
              <a:buNone/>
              <a:defRPr b="0" i="0" sz="2400" u="none" cap="none" strike="noStrike">
                <a:solidFill>
                  <a:srgbClr val="888888"/>
                </a:solidFill>
                <a:latin typeface="Arial"/>
                <a:ea typeface="Arial"/>
                <a:cs typeface="Arial"/>
                <a:sym typeface="Arial"/>
              </a:defRPr>
            </a:lvl1pPr>
            <a:lvl2pPr indent="-228600" lvl="1" marL="914400" marR="0" rtl="0" algn="l">
              <a:lnSpc>
                <a:spcPct val="90000"/>
              </a:lnSpc>
              <a:spcBef>
                <a:spcPts val="500"/>
              </a:spcBef>
              <a:spcAft>
                <a:spcPts val="0"/>
              </a:spcAft>
              <a:buClr>
                <a:srgbClr val="888888"/>
              </a:buClr>
              <a:buSzPts val="2400"/>
              <a:buFont typeface="Arial"/>
              <a:buNone/>
              <a:defRPr b="0" i="0" sz="2000" u="none" cap="none" strike="noStrike">
                <a:solidFill>
                  <a:srgbClr val="888888"/>
                </a:solidFill>
                <a:latin typeface="Arial"/>
                <a:ea typeface="Arial"/>
                <a:cs typeface="Arial"/>
                <a:sym typeface="Arial"/>
              </a:defRPr>
            </a:lvl2pPr>
            <a:lvl3pPr indent="-228600" lvl="2" marL="1371600" marR="0" rtl="0" algn="l">
              <a:lnSpc>
                <a:spcPct val="90000"/>
              </a:lnSpc>
              <a:spcBef>
                <a:spcPts val="500"/>
              </a:spcBef>
              <a:spcAft>
                <a:spcPts val="0"/>
              </a:spcAft>
              <a:buClr>
                <a:srgbClr val="888888"/>
              </a:buClr>
              <a:buSzPts val="2000"/>
              <a:buFont typeface="Arial"/>
              <a:buNone/>
              <a:defRPr b="0" i="0" sz="1800" u="none" cap="none" strike="noStrike">
                <a:solidFill>
                  <a:srgbClr val="888888"/>
                </a:solidFill>
                <a:latin typeface="Arial"/>
                <a:ea typeface="Arial"/>
                <a:cs typeface="Arial"/>
                <a:sym typeface="Arial"/>
              </a:defRPr>
            </a:lvl3pPr>
            <a:lvl4pPr indent="-228600" lvl="3" marL="18288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Arial"/>
                <a:ea typeface="Arial"/>
                <a:cs typeface="Arial"/>
                <a:sym typeface="Arial"/>
              </a:defRPr>
            </a:lvl4pPr>
            <a:lvl5pPr indent="-228600" lvl="4" marL="22860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Arial"/>
                <a:ea typeface="Arial"/>
                <a:cs typeface="Arial"/>
                <a:sym typeface="Arial"/>
              </a:defRPr>
            </a:lvl5pPr>
            <a:lvl6pPr indent="-228600" lvl="5" marL="27432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9pPr>
          </a:lstStyle>
          <a:p/>
        </p:txBody>
      </p:sp>
      <p:sp>
        <p:nvSpPr>
          <p:cNvPr id="349" name="Google Shape;349;p57"/>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Lato"/>
                <a:ea typeface="Lato"/>
                <a:cs typeface="Lato"/>
                <a:sym typeface="Lato"/>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50" name="Google Shape;350;p57"/>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Lato"/>
                <a:ea typeface="Lato"/>
                <a:cs typeface="Lato"/>
                <a:sym typeface="Lato"/>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51" name="Google Shape;351;p5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52" name="Shape 352"/>
        <p:cNvGrpSpPr/>
        <p:nvPr/>
      </p:nvGrpSpPr>
      <p:grpSpPr>
        <a:xfrm>
          <a:off x="0" y="0"/>
          <a:ext cx="0" cy="0"/>
          <a:chOff x="0" y="0"/>
          <a:chExt cx="0" cy="0"/>
        </a:xfrm>
      </p:grpSpPr>
      <p:sp>
        <p:nvSpPr>
          <p:cNvPr id="353" name="Google Shape;353;p58"/>
          <p:cNvSpPr txBox="1"/>
          <p:nvPr>
            <p:ph type="title"/>
          </p:nvPr>
        </p:nvSpPr>
        <p:spPr>
          <a:xfrm>
            <a:off x="839788" y="365125"/>
            <a:ext cx="10515600" cy="1325700"/>
          </a:xfrm>
          <a:prstGeom prst="rect">
            <a:avLst/>
          </a:prstGeom>
          <a:noFill/>
          <a:ln>
            <a:noFill/>
          </a:ln>
        </p:spPr>
        <p:txBody>
          <a:bodyPr anchorCtr="0" anchor="ctr" bIns="91425" lIns="91425" spcFirstLastPara="1" rIns="91425" wrap="square" tIns="91425">
            <a:noAutofit/>
          </a:bodyPr>
          <a:lstStyle>
            <a:lvl1pPr indent="0" lvl="0"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354" name="Google Shape;354;p58"/>
          <p:cNvSpPr txBox="1"/>
          <p:nvPr>
            <p:ph idx="1" type="body"/>
          </p:nvPr>
        </p:nvSpPr>
        <p:spPr>
          <a:xfrm>
            <a:off x="839788" y="1681163"/>
            <a:ext cx="5157900" cy="8238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2800"/>
              <a:buFont typeface="Arial"/>
              <a:buNone/>
              <a:defRPr b="1" i="0" sz="24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1"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1"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9pPr>
          </a:lstStyle>
          <a:p/>
        </p:txBody>
      </p:sp>
      <p:sp>
        <p:nvSpPr>
          <p:cNvPr id="355" name="Google Shape;355;p58"/>
          <p:cNvSpPr txBox="1"/>
          <p:nvPr>
            <p:ph idx="2" type="body"/>
          </p:nvPr>
        </p:nvSpPr>
        <p:spPr>
          <a:xfrm>
            <a:off x="839788" y="2505075"/>
            <a:ext cx="5157900" cy="36846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56" name="Google Shape;356;p58"/>
          <p:cNvSpPr txBox="1"/>
          <p:nvPr>
            <p:ph idx="3" type="body"/>
          </p:nvPr>
        </p:nvSpPr>
        <p:spPr>
          <a:xfrm>
            <a:off x="6172200" y="1681163"/>
            <a:ext cx="5183100" cy="8238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2800"/>
              <a:buFont typeface="Arial"/>
              <a:buNone/>
              <a:defRPr b="1" i="0" sz="24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1"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1"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9pPr>
          </a:lstStyle>
          <a:p/>
        </p:txBody>
      </p:sp>
      <p:sp>
        <p:nvSpPr>
          <p:cNvPr id="357" name="Google Shape;357;p58"/>
          <p:cNvSpPr txBox="1"/>
          <p:nvPr>
            <p:ph idx="4" type="body"/>
          </p:nvPr>
        </p:nvSpPr>
        <p:spPr>
          <a:xfrm>
            <a:off x="6172200" y="2505075"/>
            <a:ext cx="5183100" cy="36846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58" name="Google Shape;358;p58"/>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Lato"/>
                <a:ea typeface="Lato"/>
                <a:cs typeface="Lato"/>
                <a:sym typeface="Lato"/>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59" name="Google Shape;359;p58"/>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Lato"/>
                <a:ea typeface="Lato"/>
                <a:cs typeface="Lato"/>
                <a:sym typeface="Lato"/>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60" name="Google Shape;360;p5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1" name="Shape 361"/>
        <p:cNvGrpSpPr/>
        <p:nvPr/>
      </p:nvGrpSpPr>
      <p:grpSpPr>
        <a:xfrm>
          <a:off x="0" y="0"/>
          <a:ext cx="0" cy="0"/>
          <a:chOff x="0" y="0"/>
          <a:chExt cx="0" cy="0"/>
        </a:xfrm>
      </p:grpSpPr>
      <p:sp>
        <p:nvSpPr>
          <p:cNvPr id="362" name="Google Shape;362;p59"/>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indent="0" lvl="0"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363" name="Google Shape;363;p59"/>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Lato"/>
                <a:ea typeface="Lato"/>
                <a:cs typeface="Lato"/>
                <a:sym typeface="Lato"/>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64" name="Google Shape;364;p59"/>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Lato"/>
                <a:ea typeface="Lato"/>
                <a:cs typeface="Lato"/>
                <a:sym typeface="Lato"/>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65" name="Google Shape;365;p5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66" name="Shape 366"/>
        <p:cNvGrpSpPr/>
        <p:nvPr/>
      </p:nvGrpSpPr>
      <p:grpSpPr>
        <a:xfrm>
          <a:off x="0" y="0"/>
          <a:ext cx="0" cy="0"/>
          <a:chOff x="0" y="0"/>
          <a:chExt cx="0" cy="0"/>
        </a:xfrm>
      </p:grpSpPr>
      <p:sp>
        <p:nvSpPr>
          <p:cNvPr id="367" name="Google Shape;367;p60"/>
          <p:cNvSpPr txBox="1"/>
          <p:nvPr>
            <p:ph type="title"/>
          </p:nvPr>
        </p:nvSpPr>
        <p:spPr>
          <a:xfrm>
            <a:off x="839788" y="457200"/>
            <a:ext cx="3932100" cy="1600200"/>
          </a:xfrm>
          <a:prstGeom prst="rect">
            <a:avLst/>
          </a:prstGeom>
          <a:noFill/>
          <a:ln>
            <a:noFill/>
          </a:ln>
        </p:spPr>
        <p:txBody>
          <a:bodyPr anchorCtr="0" anchor="b" bIns="91425" lIns="91425" spcFirstLastPara="1" rIns="91425" wrap="square" tIns="91425">
            <a:noAutofit/>
          </a:bodyPr>
          <a:lstStyle>
            <a:lvl1pPr indent="0" lvl="0" marL="0" marR="0" rtl="0" algn="l">
              <a:lnSpc>
                <a:spcPct val="90000"/>
              </a:lnSpc>
              <a:spcBef>
                <a:spcPts val="0"/>
              </a:spcBef>
              <a:spcAft>
                <a:spcPts val="0"/>
              </a:spcAft>
              <a:buClr>
                <a:schemeClr val="dk1"/>
              </a:buClr>
              <a:buSzPts val="1400"/>
              <a:buFont typeface="Lato"/>
              <a:buNone/>
              <a:defRPr b="1" i="0" sz="3200" u="none" cap="none" strike="noStrike">
                <a:solidFill>
                  <a:schemeClr val="dk1"/>
                </a:solidFill>
                <a:latin typeface="Lato"/>
                <a:ea typeface="Lato"/>
                <a:cs typeface="Lato"/>
                <a:sym typeface="Lato"/>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368" name="Google Shape;368;p60"/>
          <p:cNvSpPr txBox="1"/>
          <p:nvPr>
            <p:ph idx="1" type="body"/>
          </p:nvPr>
        </p:nvSpPr>
        <p:spPr>
          <a:xfrm>
            <a:off x="5183188" y="987425"/>
            <a:ext cx="6172200" cy="48735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69" name="Google Shape;369;p60"/>
          <p:cNvSpPr txBox="1"/>
          <p:nvPr>
            <p:ph idx="2" type="body"/>
          </p:nvPr>
        </p:nvSpPr>
        <p:spPr>
          <a:xfrm>
            <a:off x="839788" y="2057400"/>
            <a:ext cx="3932100" cy="3811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28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9pPr>
          </a:lstStyle>
          <a:p/>
        </p:txBody>
      </p:sp>
      <p:sp>
        <p:nvSpPr>
          <p:cNvPr id="370" name="Google Shape;370;p60"/>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Lato"/>
                <a:ea typeface="Lato"/>
                <a:cs typeface="Lato"/>
                <a:sym typeface="Lato"/>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71" name="Google Shape;371;p60"/>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Lato"/>
                <a:ea typeface="Lato"/>
                <a:cs typeface="Lato"/>
                <a:sym typeface="Lato"/>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72" name="Google Shape;372;p6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73" name="Shape 373"/>
        <p:cNvGrpSpPr/>
        <p:nvPr/>
      </p:nvGrpSpPr>
      <p:grpSpPr>
        <a:xfrm>
          <a:off x="0" y="0"/>
          <a:ext cx="0" cy="0"/>
          <a:chOff x="0" y="0"/>
          <a:chExt cx="0" cy="0"/>
        </a:xfrm>
      </p:grpSpPr>
      <p:sp>
        <p:nvSpPr>
          <p:cNvPr id="374" name="Google Shape;374;p61"/>
          <p:cNvSpPr txBox="1"/>
          <p:nvPr>
            <p:ph type="title"/>
          </p:nvPr>
        </p:nvSpPr>
        <p:spPr>
          <a:xfrm>
            <a:off x="839788" y="457200"/>
            <a:ext cx="3932100" cy="1600200"/>
          </a:xfrm>
          <a:prstGeom prst="rect">
            <a:avLst/>
          </a:prstGeom>
          <a:noFill/>
          <a:ln>
            <a:noFill/>
          </a:ln>
        </p:spPr>
        <p:txBody>
          <a:bodyPr anchorCtr="0" anchor="b" bIns="91425" lIns="91425" spcFirstLastPara="1" rIns="91425" wrap="square" tIns="91425">
            <a:noAutofit/>
          </a:bodyPr>
          <a:lstStyle>
            <a:lvl1pPr indent="0" lvl="0" marL="0" marR="0" rtl="0" algn="l">
              <a:lnSpc>
                <a:spcPct val="90000"/>
              </a:lnSpc>
              <a:spcBef>
                <a:spcPts val="0"/>
              </a:spcBef>
              <a:spcAft>
                <a:spcPts val="0"/>
              </a:spcAft>
              <a:buClr>
                <a:schemeClr val="dk1"/>
              </a:buClr>
              <a:buSzPts val="1400"/>
              <a:buFont typeface="Lato"/>
              <a:buNone/>
              <a:defRPr b="1" i="0" sz="3200" u="none" cap="none" strike="noStrike">
                <a:solidFill>
                  <a:schemeClr val="dk1"/>
                </a:solidFill>
                <a:latin typeface="Lato"/>
                <a:ea typeface="Lato"/>
                <a:cs typeface="Lato"/>
                <a:sym typeface="Lato"/>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375" name="Google Shape;375;p61"/>
          <p:cNvSpPr/>
          <p:nvPr>
            <p:ph idx="2" type="pic"/>
          </p:nvPr>
        </p:nvSpPr>
        <p:spPr>
          <a:xfrm>
            <a:off x="5183188" y="987425"/>
            <a:ext cx="6172200" cy="48735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1000"/>
              </a:spcBef>
              <a:spcAft>
                <a:spcPts val="0"/>
              </a:spcAft>
              <a:buClr>
                <a:schemeClr val="dk1"/>
              </a:buClr>
              <a:buSzPts val="1400"/>
              <a:buFont typeface="Arial"/>
              <a:buNone/>
              <a:defRPr b="0" i="0" sz="3200" u="none" cap="none" strike="noStrike">
                <a:solidFill>
                  <a:schemeClr val="dk1"/>
                </a:solidFill>
                <a:latin typeface="Arial"/>
                <a:ea typeface="Arial"/>
                <a:cs typeface="Arial"/>
                <a:sym typeface="Arial"/>
              </a:defRPr>
            </a:lvl1pPr>
            <a:lvl2pPr indent="0" lvl="1" marL="457200" marR="0" rtl="0" algn="l">
              <a:lnSpc>
                <a:spcPct val="90000"/>
              </a:lnSpc>
              <a:spcBef>
                <a:spcPts val="50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2pPr>
            <a:lvl3pPr indent="0" lvl="2" marL="914400" marR="0" rtl="0" algn="l">
              <a:lnSpc>
                <a:spcPct val="90000"/>
              </a:lnSpc>
              <a:spcBef>
                <a:spcPts val="50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indent="0" lvl="3" marL="13716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4pPr>
            <a:lvl5pPr indent="0" lvl="4" marL="18288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5pPr>
            <a:lvl6pPr indent="0" lvl="5" marL="22860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9pPr>
          </a:lstStyle>
          <a:p/>
        </p:txBody>
      </p:sp>
      <p:sp>
        <p:nvSpPr>
          <p:cNvPr id="376" name="Google Shape;376;p61"/>
          <p:cNvSpPr txBox="1"/>
          <p:nvPr>
            <p:ph idx="1" type="body"/>
          </p:nvPr>
        </p:nvSpPr>
        <p:spPr>
          <a:xfrm>
            <a:off x="839788" y="2057400"/>
            <a:ext cx="3932100" cy="3811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28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9pPr>
          </a:lstStyle>
          <a:p/>
        </p:txBody>
      </p:sp>
      <p:sp>
        <p:nvSpPr>
          <p:cNvPr id="377" name="Google Shape;377;p61"/>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Lato"/>
                <a:ea typeface="Lato"/>
                <a:cs typeface="Lato"/>
                <a:sym typeface="Lato"/>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78" name="Google Shape;378;p61"/>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Lato"/>
                <a:ea typeface="Lato"/>
                <a:cs typeface="Lato"/>
                <a:sym typeface="Lato"/>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79" name="Google Shape;379;p6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80" name="Shape 380"/>
        <p:cNvGrpSpPr/>
        <p:nvPr/>
      </p:nvGrpSpPr>
      <p:grpSpPr>
        <a:xfrm>
          <a:off x="0" y="0"/>
          <a:ext cx="0" cy="0"/>
          <a:chOff x="0" y="0"/>
          <a:chExt cx="0" cy="0"/>
        </a:xfrm>
      </p:grpSpPr>
      <p:sp>
        <p:nvSpPr>
          <p:cNvPr id="381" name="Google Shape;381;p62"/>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indent="0" lvl="0"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382" name="Google Shape;382;p62"/>
          <p:cNvSpPr txBox="1"/>
          <p:nvPr>
            <p:ph idx="1" type="body"/>
          </p:nvPr>
        </p:nvSpPr>
        <p:spPr>
          <a:xfrm rot="5400000">
            <a:off x="3920400" y="-1256575"/>
            <a:ext cx="4351200" cy="105156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3" name="Google Shape;383;p62"/>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Lato"/>
                <a:ea typeface="Lato"/>
                <a:cs typeface="Lato"/>
                <a:sym typeface="Lato"/>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84" name="Google Shape;384;p62"/>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Lato"/>
                <a:ea typeface="Lato"/>
                <a:cs typeface="Lato"/>
                <a:sym typeface="Lato"/>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85" name="Google Shape;385;p6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86" name="Shape 386"/>
        <p:cNvGrpSpPr/>
        <p:nvPr/>
      </p:nvGrpSpPr>
      <p:grpSpPr>
        <a:xfrm>
          <a:off x="0" y="0"/>
          <a:ext cx="0" cy="0"/>
          <a:chOff x="0" y="0"/>
          <a:chExt cx="0" cy="0"/>
        </a:xfrm>
      </p:grpSpPr>
      <p:sp>
        <p:nvSpPr>
          <p:cNvPr id="387" name="Google Shape;387;p63"/>
          <p:cNvSpPr txBox="1"/>
          <p:nvPr>
            <p:ph type="title"/>
          </p:nvPr>
        </p:nvSpPr>
        <p:spPr>
          <a:xfrm rot="5400000">
            <a:off x="7133400" y="1956625"/>
            <a:ext cx="5811900" cy="2628900"/>
          </a:xfrm>
          <a:prstGeom prst="rect">
            <a:avLst/>
          </a:prstGeom>
          <a:noFill/>
          <a:ln>
            <a:noFill/>
          </a:ln>
        </p:spPr>
        <p:txBody>
          <a:bodyPr anchorCtr="0" anchor="ctr" bIns="91425" lIns="91425" spcFirstLastPara="1" rIns="91425" wrap="square" tIns="91425">
            <a:noAutofit/>
          </a:bodyPr>
          <a:lstStyle>
            <a:lvl1pPr indent="0" lvl="0"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388" name="Google Shape;388;p63"/>
          <p:cNvSpPr txBox="1"/>
          <p:nvPr>
            <p:ph idx="1" type="body"/>
          </p:nvPr>
        </p:nvSpPr>
        <p:spPr>
          <a:xfrm rot="5400000">
            <a:off x="1799400" y="-596075"/>
            <a:ext cx="5811900" cy="77343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9" name="Google Shape;389;p63"/>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Lato"/>
                <a:ea typeface="Lato"/>
                <a:cs typeface="Lato"/>
                <a:sym typeface="Lato"/>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90" name="Google Shape;390;p63"/>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Lato"/>
                <a:ea typeface="Lato"/>
                <a:cs typeface="Lato"/>
                <a:sym typeface="Lato"/>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91" name="Google Shape;391;p6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92" name="Shape 392"/>
        <p:cNvGrpSpPr/>
        <p:nvPr/>
      </p:nvGrpSpPr>
      <p:grpSpPr>
        <a:xfrm>
          <a:off x="0" y="0"/>
          <a:ext cx="0" cy="0"/>
          <a:chOff x="0" y="0"/>
          <a:chExt cx="0" cy="0"/>
        </a:xfrm>
      </p:grpSpPr>
      <p:sp>
        <p:nvSpPr>
          <p:cNvPr id="393" name="Google Shape;393;p64"/>
          <p:cNvSpPr txBox="1"/>
          <p:nvPr>
            <p:ph type="title"/>
          </p:nvPr>
        </p:nvSpPr>
        <p:spPr>
          <a:xfrm>
            <a:off x="415600" y="593367"/>
            <a:ext cx="11360700" cy="7635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94" name="Google Shape;394;p64"/>
          <p:cNvSpPr txBox="1"/>
          <p:nvPr>
            <p:ph idx="1" type="body"/>
          </p:nvPr>
        </p:nvSpPr>
        <p:spPr>
          <a:xfrm>
            <a:off x="415600" y="1536633"/>
            <a:ext cx="11360700" cy="4555200"/>
          </a:xfrm>
          <a:prstGeom prst="rect">
            <a:avLst/>
          </a:prstGeom>
        </p:spPr>
        <p:txBody>
          <a:bodyPr anchorCtr="0" anchor="t" bIns="91425" lIns="91425" spcFirstLastPara="1" rIns="91425" wrap="square" tIns="91425">
            <a:noAutofit/>
          </a:bodyPr>
          <a:lstStyle>
            <a:lvl1pPr indent="-406400" lvl="0" marL="457200" rtl="0">
              <a:spcBef>
                <a:spcPts val="10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395" name="Google Shape;395;p6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2" name="Shape 42"/>
        <p:cNvGrpSpPr/>
        <p:nvPr/>
      </p:nvGrpSpPr>
      <p:grpSpPr>
        <a:xfrm>
          <a:off x="0" y="0"/>
          <a:ext cx="0" cy="0"/>
          <a:chOff x="0" y="0"/>
          <a:chExt cx="0" cy="0"/>
        </a:xfrm>
      </p:grpSpPr>
      <p:sp>
        <p:nvSpPr>
          <p:cNvPr id="43" name="Google Shape;43;p7"/>
          <p:cNvSpPr txBox="1"/>
          <p:nvPr>
            <p:ph type="title"/>
          </p:nvPr>
        </p:nvSpPr>
        <p:spPr>
          <a:xfrm>
            <a:off x="831850" y="1709738"/>
            <a:ext cx="10515600" cy="2852700"/>
          </a:xfrm>
          <a:prstGeom prst="rect">
            <a:avLst/>
          </a:prstGeom>
          <a:noFill/>
          <a:ln>
            <a:noFill/>
          </a:ln>
        </p:spPr>
        <p:txBody>
          <a:bodyPr anchorCtr="0" anchor="b" bIns="91425" lIns="91425" spcFirstLastPara="1" rIns="91425" wrap="square" tIns="91425">
            <a:noAutofit/>
          </a:bodyPr>
          <a:lstStyle>
            <a:lvl1pPr indent="0" lvl="0" marL="0" marR="0" rtl="0" algn="l">
              <a:lnSpc>
                <a:spcPct val="90000"/>
              </a:lnSpc>
              <a:spcBef>
                <a:spcPts val="0"/>
              </a:spcBef>
              <a:spcAft>
                <a:spcPts val="0"/>
              </a:spcAft>
              <a:buClr>
                <a:schemeClr val="dk1"/>
              </a:buClr>
              <a:buSzPts val="6000"/>
              <a:buFont typeface="Lato"/>
              <a:buNone/>
              <a:defRPr b="1" i="0" sz="6000" u="none" cap="none" strike="noStrike">
                <a:solidFill>
                  <a:schemeClr val="dk1"/>
                </a:solidFill>
                <a:latin typeface="Lato"/>
                <a:ea typeface="Lato"/>
                <a:cs typeface="Lato"/>
                <a:sym typeface="Lato"/>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44" name="Google Shape;44;p7"/>
          <p:cNvSpPr txBox="1"/>
          <p:nvPr>
            <p:ph idx="1" type="body"/>
          </p:nvPr>
        </p:nvSpPr>
        <p:spPr>
          <a:xfrm>
            <a:off x="831850" y="4589462"/>
            <a:ext cx="10515600" cy="15003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Arial"/>
                <a:ea typeface="Arial"/>
                <a:cs typeface="Arial"/>
                <a:sym typeface="Arial"/>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Arial"/>
                <a:ea typeface="Arial"/>
                <a:cs typeface="Arial"/>
                <a:sym typeface="Arial"/>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45" name="Google Shape;45;p7"/>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200"/>
              <a:buFont typeface="Lato"/>
              <a:buNone/>
              <a:defRPr b="0" i="0" sz="1200" u="none" cap="none" strike="noStrike">
                <a:solidFill>
                  <a:srgbClr val="888888"/>
                </a:solidFill>
                <a:latin typeface="Lato"/>
                <a:ea typeface="Lato"/>
                <a:cs typeface="Lato"/>
                <a:sym typeface="Lato"/>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46" name="Google Shape;46;p7"/>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200"/>
              <a:buFont typeface="Lato"/>
              <a:buNone/>
              <a:defRPr b="0" i="0" sz="1200" u="none" cap="none" strike="noStrike">
                <a:solidFill>
                  <a:srgbClr val="888888"/>
                </a:solidFill>
                <a:latin typeface="Lato"/>
                <a:ea typeface="Lato"/>
                <a:cs typeface="Lato"/>
                <a:sym typeface="Lato"/>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47" name="Google Shape;47;p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1">
  <p:cSld name="CUSTOM_2_1">
    <p:bg>
      <p:bgPr>
        <a:solidFill>
          <a:srgbClr val="FFFFFF"/>
        </a:solidFill>
      </p:bgPr>
    </p:bg>
    <p:spTree>
      <p:nvGrpSpPr>
        <p:cNvPr id="396" name="Shape 396"/>
        <p:cNvGrpSpPr/>
        <p:nvPr/>
      </p:nvGrpSpPr>
      <p:grpSpPr>
        <a:xfrm>
          <a:off x="0" y="0"/>
          <a:ext cx="0" cy="0"/>
          <a:chOff x="0" y="0"/>
          <a:chExt cx="0" cy="0"/>
        </a:xfrm>
      </p:grpSpPr>
      <p:pic>
        <p:nvPicPr>
          <p:cNvPr id="397" name="Google Shape;397;p65"/>
          <p:cNvPicPr preferRelativeResize="0"/>
          <p:nvPr/>
        </p:nvPicPr>
        <p:blipFill>
          <a:blip r:embed="rId2">
            <a:alphaModFix/>
          </a:blip>
          <a:stretch>
            <a:fillRect/>
          </a:stretch>
        </p:blipFill>
        <p:spPr>
          <a:xfrm>
            <a:off x="494050" y="488085"/>
            <a:ext cx="11203900" cy="5881832"/>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05" name="Shape 405"/>
        <p:cNvGrpSpPr/>
        <p:nvPr/>
      </p:nvGrpSpPr>
      <p:grpSpPr>
        <a:xfrm>
          <a:off x="0" y="0"/>
          <a:ext cx="0" cy="0"/>
          <a:chOff x="0" y="0"/>
          <a:chExt cx="0" cy="0"/>
        </a:xfrm>
      </p:grpSpPr>
      <p:sp>
        <p:nvSpPr>
          <p:cNvPr id="406" name="Google Shape;406;p67"/>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Lato"/>
                <a:ea typeface="Lato"/>
                <a:cs typeface="Lato"/>
                <a:sym typeface="Lato"/>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07" name="Google Shape;407;p67"/>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Lato"/>
                <a:ea typeface="Lato"/>
                <a:cs typeface="Lato"/>
                <a:sym typeface="Lato"/>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08" name="Google Shape;408;p6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09" name="Shape 409"/>
        <p:cNvGrpSpPr/>
        <p:nvPr/>
      </p:nvGrpSpPr>
      <p:grpSpPr>
        <a:xfrm>
          <a:off x="0" y="0"/>
          <a:ext cx="0" cy="0"/>
          <a:chOff x="0" y="0"/>
          <a:chExt cx="0" cy="0"/>
        </a:xfrm>
      </p:grpSpPr>
      <p:sp>
        <p:nvSpPr>
          <p:cNvPr id="410" name="Google Shape;410;p68"/>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indent="0" lvl="0"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1pPr>
            <a:lvl2pPr indent="0" lvl="1"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2pPr>
            <a:lvl3pPr indent="0" lvl="2"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3pPr>
            <a:lvl4pPr indent="0" lvl="3"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4pPr>
            <a:lvl5pPr indent="0" lvl="4"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5pPr>
            <a:lvl6pPr indent="0" lvl="5" marL="45720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6pPr>
            <a:lvl7pPr indent="0" lvl="6" marL="91440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7pPr>
            <a:lvl8pPr indent="0" lvl="7" marL="137160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8pPr>
            <a:lvl9pPr indent="0" lvl="8" marL="182880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9pPr>
          </a:lstStyle>
          <a:p/>
        </p:txBody>
      </p:sp>
      <p:sp>
        <p:nvSpPr>
          <p:cNvPr id="411" name="Google Shape;411;p68"/>
          <p:cNvSpPr txBox="1"/>
          <p:nvPr>
            <p:ph idx="1" type="body"/>
          </p:nvPr>
        </p:nvSpPr>
        <p:spPr>
          <a:xfrm>
            <a:off x="838200" y="1825625"/>
            <a:ext cx="10515600" cy="43512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12" name="Google Shape;412;p68"/>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Lato"/>
                <a:ea typeface="Lato"/>
                <a:cs typeface="Lato"/>
                <a:sym typeface="Lato"/>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13" name="Google Shape;413;p68"/>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Lato"/>
                <a:ea typeface="Lato"/>
                <a:cs typeface="Lato"/>
                <a:sym typeface="Lato"/>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14" name="Google Shape;414;p6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15" name="Shape 415"/>
        <p:cNvGrpSpPr/>
        <p:nvPr/>
      </p:nvGrpSpPr>
      <p:grpSpPr>
        <a:xfrm>
          <a:off x="0" y="0"/>
          <a:ext cx="0" cy="0"/>
          <a:chOff x="0" y="0"/>
          <a:chExt cx="0" cy="0"/>
        </a:xfrm>
      </p:grpSpPr>
      <p:sp>
        <p:nvSpPr>
          <p:cNvPr id="416" name="Google Shape;416;p69"/>
          <p:cNvSpPr txBox="1"/>
          <p:nvPr>
            <p:ph type="ctrTitle"/>
          </p:nvPr>
        </p:nvSpPr>
        <p:spPr>
          <a:xfrm>
            <a:off x="1524000" y="1122363"/>
            <a:ext cx="9144000" cy="2387700"/>
          </a:xfrm>
          <a:prstGeom prst="rect">
            <a:avLst/>
          </a:prstGeom>
          <a:noFill/>
          <a:ln>
            <a:noFill/>
          </a:ln>
        </p:spPr>
        <p:txBody>
          <a:bodyPr anchorCtr="0" anchor="b" bIns="91425" lIns="91425" spcFirstLastPara="1" rIns="91425" wrap="square" tIns="91425">
            <a:noAutofit/>
          </a:bodyPr>
          <a:lstStyle>
            <a:lvl1pPr indent="0" lvl="0" marL="0" marR="0" rtl="0" algn="ctr">
              <a:lnSpc>
                <a:spcPct val="90000"/>
              </a:lnSpc>
              <a:spcBef>
                <a:spcPts val="0"/>
              </a:spcBef>
              <a:spcAft>
                <a:spcPts val="0"/>
              </a:spcAft>
              <a:buSzPts val="1400"/>
              <a:buNone/>
              <a:defRPr b="1" i="0" sz="6000" u="none" cap="none" strike="noStrike">
                <a:solidFill>
                  <a:schemeClr val="dk1"/>
                </a:solidFill>
                <a:latin typeface="Lato"/>
                <a:ea typeface="Lato"/>
                <a:cs typeface="Lato"/>
                <a:sym typeface="Lato"/>
              </a:defRPr>
            </a:lvl1pPr>
            <a:lvl2pPr indent="0" lvl="1"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2pPr>
            <a:lvl3pPr indent="0" lvl="2"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3pPr>
            <a:lvl4pPr indent="0" lvl="3"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4pPr>
            <a:lvl5pPr indent="0" lvl="4"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5pPr>
            <a:lvl6pPr indent="0" lvl="5" marL="45720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6pPr>
            <a:lvl7pPr indent="0" lvl="6" marL="91440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7pPr>
            <a:lvl8pPr indent="0" lvl="7" marL="137160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8pPr>
            <a:lvl9pPr indent="0" lvl="8" marL="182880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9pPr>
          </a:lstStyle>
          <a:p/>
        </p:txBody>
      </p:sp>
      <p:sp>
        <p:nvSpPr>
          <p:cNvPr id="417" name="Google Shape;417;p69"/>
          <p:cNvSpPr txBox="1"/>
          <p:nvPr>
            <p:ph idx="1" type="subTitle"/>
          </p:nvPr>
        </p:nvSpPr>
        <p:spPr>
          <a:xfrm>
            <a:off x="1524000" y="3602038"/>
            <a:ext cx="9144000" cy="1655700"/>
          </a:xfrm>
          <a:prstGeom prst="rect">
            <a:avLst/>
          </a:prstGeom>
          <a:noFill/>
          <a:ln>
            <a:noFill/>
          </a:ln>
        </p:spPr>
        <p:txBody>
          <a:bodyPr anchorCtr="0" anchor="t" bIns="91425" lIns="91425" spcFirstLastPara="1" rIns="91425" wrap="square" tIns="91425">
            <a:noAutofit/>
          </a:bodyPr>
          <a:lstStyle>
            <a:lvl1pPr indent="0" lvl="0" marL="0" marR="0" rtl="0" algn="ctr">
              <a:lnSpc>
                <a:spcPct val="90000"/>
              </a:lnSpc>
              <a:spcBef>
                <a:spcPts val="1000"/>
              </a:spcBef>
              <a:spcAft>
                <a:spcPts val="0"/>
              </a:spcAft>
              <a:buClr>
                <a:schemeClr val="dk1"/>
              </a:buClr>
              <a:buSzPts val="2800"/>
              <a:buFont typeface="Arial"/>
              <a:buNone/>
              <a:defRPr b="0" i="0" sz="2400" u="none" cap="none" strike="noStrike">
                <a:solidFill>
                  <a:schemeClr val="dk1"/>
                </a:solidFill>
                <a:latin typeface="Arial"/>
                <a:ea typeface="Arial"/>
                <a:cs typeface="Arial"/>
                <a:sym typeface="Arial"/>
              </a:defRPr>
            </a:lvl1pPr>
            <a:lvl2pPr indent="0" lvl="1" marL="457200" marR="0" rtl="0" algn="ctr">
              <a:lnSpc>
                <a:spcPct val="90000"/>
              </a:lnSpc>
              <a:spcBef>
                <a:spcPts val="500"/>
              </a:spcBef>
              <a:spcAft>
                <a:spcPts val="0"/>
              </a:spcAft>
              <a:buClr>
                <a:schemeClr val="dk1"/>
              </a:buClr>
              <a:buSzPts val="2400"/>
              <a:buFont typeface="Arial"/>
              <a:buNone/>
              <a:defRPr b="0" i="0" sz="2000" u="none" cap="none" strike="noStrike">
                <a:solidFill>
                  <a:schemeClr val="dk1"/>
                </a:solidFill>
                <a:latin typeface="Arial"/>
                <a:ea typeface="Arial"/>
                <a:cs typeface="Arial"/>
                <a:sym typeface="Arial"/>
              </a:defRPr>
            </a:lvl2pPr>
            <a:lvl3pPr indent="0" lvl="2" marL="914400" marR="0" rtl="0" algn="ctr">
              <a:lnSpc>
                <a:spcPct val="90000"/>
              </a:lnSpc>
              <a:spcBef>
                <a:spcPts val="500"/>
              </a:spcBef>
              <a:spcAft>
                <a:spcPts val="0"/>
              </a:spcAft>
              <a:buClr>
                <a:schemeClr val="dk1"/>
              </a:buClr>
              <a:buSzPts val="2000"/>
              <a:buFont typeface="Arial"/>
              <a:buNone/>
              <a:defRPr b="0" i="0" sz="1800" u="none" cap="none" strike="noStrike">
                <a:solidFill>
                  <a:schemeClr val="dk1"/>
                </a:solidFill>
                <a:latin typeface="Arial"/>
                <a:ea typeface="Arial"/>
                <a:cs typeface="Arial"/>
                <a:sym typeface="Arial"/>
              </a:defRPr>
            </a:lvl3pPr>
            <a:lvl4pPr indent="0" lvl="3" marL="13716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4pPr>
            <a:lvl5pPr indent="0" lvl="4" marL="18288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5pPr>
            <a:lvl6pPr indent="0" lvl="5" marL="22860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Calibri"/>
                <a:ea typeface="Calibri"/>
                <a:cs typeface="Calibri"/>
                <a:sym typeface="Calibri"/>
              </a:defRPr>
            </a:lvl6pPr>
            <a:lvl7pPr indent="0" lvl="6" marL="27432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Calibri"/>
                <a:ea typeface="Calibri"/>
                <a:cs typeface="Calibri"/>
                <a:sym typeface="Calibri"/>
              </a:defRPr>
            </a:lvl7pPr>
            <a:lvl8pPr indent="0" lvl="7" marL="32004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Calibri"/>
                <a:ea typeface="Calibri"/>
                <a:cs typeface="Calibri"/>
                <a:sym typeface="Calibri"/>
              </a:defRPr>
            </a:lvl8pPr>
            <a:lvl9pPr indent="0" lvl="8" marL="36576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Calibri"/>
                <a:ea typeface="Calibri"/>
                <a:cs typeface="Calibri"/>
                <a:sym typeface="Calibri"/>
              </a:defRPr>
            </a:lvl9pPr>
          </a:lstStyle>
          <a:p/>
        </p:txBody>
      </p:sp>
      <p:sp>
        <p:nvSpPr>
          <p:cNvPr id="418" name="Google Shape;418;p69"/>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Lato"/>
                <a:ea typeface="Lato"/>
                <a:cs typeface="Lato"/>
                <a:sym typeface="Lato"/>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19" name="Google Shape;419;p69"/>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Lato"/>
                <a:ea typeface="Lato"/>
                <a:cs typeface="Lato"/>
                <a:sym typeface="Lato"/>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20" name="Google Shape;420;p6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21" name="Shape 421"/>
        <p:cNvGrpSpPr/>
        <p:nvPr/>
      </p:nvGrpSpPr>
      <p:grpSpPr>
        <a:xfrm>
          <a:off x="0" y="0"/>
          <a:ext cx="0" cy="0"/>
          <a:chOff x="0" y="0"/>
          <a:chExt cx="0" cy="0"/>
        </a:xfrm>
      </p:grpSpPr>
      <p:sp>
        <p:nvSpPr>
          <p:cNvPr id="422" name="Google Shape;422;p70"/>
          <p:cNvSpPr txBox="1"/>
          <p:nvPr>
            <p:ph type="title"/>
          </p:nvPr>
        </p:nvSpPr>
        <p:spPr>
          <a:xfrm>
            <a:off x="831850" y="1709738"/>
            <a:ext cx="10515600" cy="2852700"/>
          </a:xfrm>
          <a:prstGeom prst="rect">
            <a:avLst/>
          </a:prstGeom>
          <a:noFill/>
          <a:ln>
            <a:noFill/>
          </a:ln>
        </p:spPr>
        <p:txBody>
          <a:bodyPr anchorCtr="0" anchor="b" bIns="91425" lIns="91425" spcFirstLastPara="1" rIns="91425" wrap="square" tIns="91425">
            <a:noAutofit/>
          </a:bodyPr>
          <a:lstStyle>
            <a:lvl1pPr indent="0" lvl="0" marL="0" marR="0" rtl="0" algn="l">
              <a:lnSpc>
                <a:spcPct val="90000"/>
              </a:lnSpc>
              <a:spcBef>
                <a:spcPts val="0"/>
              </a:spcBef>
              <a:spcAft>
                <a:spcPts val="0"/>
              </a:spcAft>
              <a:buSzPts val="1400"/>
              <a:buNone/>
              <a:defRPr b="1" i="0" sz="6000" u="none" cap="none" strike="noStrike">
                <a:solidFill>
                  <a:schemeClr val="dk1"/>
                </a:solidFill>
                <a:latin typeface="Lato"/>
                <a:ea typeface="Lato"/>
                <a:cs typeface="Lato"/>
                <a:sym typeface="Lato"/>
              </a:defRPr>
            </a:lvl1pPr>
            <a:lvl2pPr indent="0" lvl="1"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2pPr>
            <a:lvl3pPr indent="0" lvl="2"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3pPr>
            <a:lvl4pPr indent="0" lvl="3"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4pPr>
            <a:lvl5pPr indent="0" lvl="4"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5pPr>
            <a:lvl6pPr indent="0" lvl="5" marL="45720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6pPr>
            <a:lvl7pPr indent="0" lvl="6" marL="91440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7pPr>
            <a:lvl8pPr indent="0" lvl="7" marL="137160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8pPr>
            <a:lvl9pPr indent="0" lvl="8" marL="182880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9pPr>
          </a:lstStyle>
          <a:p/>
        </p:txBody>
      </p:sp>
      <p:sp>
        <p:nvSpPr>
          <p:cNvPr id="423" name="Google Shape;423;p70"/>
          <p:cNvSpPr txBox="1"/>
          <p:nvPr>
            <p:ph idx="1" type="body"/>
          </p:nvPr>
        </p:nvSpPr>
        <p:spPr>
          <a:xfrm>
            <a:off x="831850" y="4589463"/>
            <a:ext cx="10515600" cy="15003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90000"/>
              </a:lnSpc>
              <a:spcBef>
                <a:spcPts val="1000"/>
              </a:spcBef>
              <a:spcAft>
                <a:spcPts val="0"/>
              </a:spcAft>
              <a:buClr>
                <a:srgbClr val="888888"/>
              </a:buClr>
              <a:buSzPts val="2800"/>
              <a:buFont typeface="Arial"/>
              <a:buNone/>
              <a:defRPr b="0" i="0" sz="2400" u="none" cap="none" strike="noStrike">
                <a:solidFill>
                  <a:srgbClr val="888888"/>
                </a:solidFill>
                <a:latin typeface="Arial"/>
                <a:ea typeface="Arial"/>
                <a:cs typeface="Arial"/>
                <a:sym typeface="Arial"/>
              </a:defRPr>
            </a:lvl1pPr>
            <a:lvl2pPr indent="-228600" lvl="1" marL="914400" marR="0" rtl="0" algn="l">
              <a:lnSpc>
                <a:spcPct val="90000"/>
              </a:lnSpc>
              <a:spcBef>
                <a:spcPts val="500"/>
              </a:spcBef>
              <a:spcAft>
                <a:spcPts val="0"/>
              </a:spcAft>
              <a:buClr>
                <a:srgbClr val="888888"/>
              </a:buClr>
              <a:buSzPts val="2400"/>
              <a:buFont typeface="Arial"/>
              <a:buNone/>
              <a:defRPr b="0" i="0" sz="2000" u="none" cap="none" strike="noStrike">
                <a:solidFill>
                  <a:srgbClr val="888888"/>
                </a:solidFill>
                <a:latin typeface="Arial"/>
                <a:ea typeface="Arial"/>
                <a:cs typeface="Arial"/>
                <a:sym typeface="Arial"/>
              </a:defRPr>
            </a:lvl2pPr>
            <a:lvl3pPr indent="-228600" lvl="2" marL="1371600" marR="0" rtl="0" algn="l">
              <a:lnSpc>
                <a:spcPct val="90000"/>
              </a:lnSpc>
              <a:spcBef>
                <a:spcPts val="500"/>
              </a:spcBef>
              <a:spcAft>
                <a:spcPts val="0"/>
              </a:spcAft>
              <a:buClr>
                <a:srgbClr val="888888"/>
              </a:buClr>
              <a:buSzPts val="2000"/>
              <a:buFont typeface="Arial"/>
              <a:buNone/>
              <a:defRPr b="0" i="0" sz="1800" u="none" cap="none" strike="noStrike">
                <a:solidFill>
                  <a:srgbClr val="888888"/>
                </a:solidFill>
                <a:latin typeface="Arial"/>
                <a:ea typeface="Arial"/>
                <a:cs typeface="Arial"/>
                <a:sym typeface="Arial"/>
              </a:defRPr>
            </a:lvl3pPr>
            <a:lvl4pPr indent="-228600" lvl="3" marL="18288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Arial"/>
                <a:ea typeface="Arial"/>
                <a:cs typeface="Arial"/>
                <a:sym typeface="Arial"/>
              </a:defRPr>
            </a:lvl4pPr>
            <a:lvl5pPr indent="-228600" lvl="4" marL="22860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Arial"/>
                <a:ea typeface="Arial"/>
                <a:cs typeface="Arial"/>
                <a:sym typeface="Arial"/>
              </a:defRPr>
            </a:lvl5pPr>
            <a:lvl6pPr indent="-228600" lvl="5" marL="27432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9pPr>
          </a:lstStyle>
          <a:p/>
        </p:txBody>
      </p:sp>
      <p:sp>
        <p:nvSpPr>
          <p:cNvPr id="424" name="Google Shape;424;p70"/>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Lato"/>
                <a:ea typeface="Lato"/>
                <a:cs typeface="Lato"/>
                <a:sym typeface="Lato"/>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25" name="Google Shape;425;p70"/>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Lato"/>
                <a:ea typeface="Lato"/>
                <a:cs typeface="Lato"/>
                <a:sym typeface="Lato"/>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26" name="Google Shape;426;p7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7" name="Shape 427"/>
        <p:cNvGrpSpPr/>
        <p:nvPr/>
      </p:nvGrpSpPr>
      <p:grpSpPr>
        <a:xfrm>
          <a:off x="0" y="0"/>
          <a:ext cx="0" cy="0"/>
          <a:chOff x="0" y="0"/>
          <a:chExt cx="0" cy="0"/>
        </a:xfrm>
      </p:grpSpPr>
      <p:sp>
        <p:nvSpPr>
          <p:cNvPr id="428" name="Google Shape;428;p71"/>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indent="0" lvl="0"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1pPr>
            <a:lvl2pPr indent="0" lvl="1"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2pPr>
            <a:lvl3pPr indent="0" lvl="2"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3pPr>
            <a:lvl4pPr indent="0" lvl="3"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4pPr>
            <a:lvl5pPr indent="0" lvl="4"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5pPr>
            <a:lvl6pPr indent="0" lvl="5" marL="45720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6pPr>
            <a:lvl7pPr indent="0" lvl="6" marL="91440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7pPr>
            <a:lvl8pPr indent="0" lvl="7" marL="137160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8pPr>
            <a:lvl9pPr indent="0" lvl="8" marL="182880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9pPr>
          </a:lstStyle>
          <a:p/>
        </p:txBody>
      </p:sp>
      <p:sp>
        <p:nvSpPr>
          <p:cNvPr id="429" name="Google Shape;429;p71"/>
          <p:cNvSpPr txBox="1"/>
          <p:nvPr>
            <p:ph idx="1" type="body"/>
          </p:nvPr>
        </p:nvSpPr>
        <p:spPr>
          <a:xfrm>
            <a:off x="838200" y="1825625"/>
            <a:ext cx="5181600" cy="43512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30" name="Google Shape;430;p71"/>
          <p:cNvSpPr txBox="1"/>
          <p:nvPr>
            <p:ph idx="2" type="body"/>
          </p:nvPr>
        </p:nvSpPr>
        <p:spPr>
          <a:xfrm>
            <a:off x="6172200" y="1825625"/>
            <a:ext cx="5181600" cy="43512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31" name="Google Shape;431;p71"/>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Lato"/>
                <a:ea typeface="Lato"/>
                <a:cs typeface="Lato"/>
                <a:sym typeface="Lato"/>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32" name="Google Shape;432;p71"/>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Lato"/>
                <a:ea typeface="Lato"/>
                <a:cs typeface="Lato"/>
                <a:sym typeface="Lato"/>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33" name="Google Shape;433;p7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34" name="Shape 434"/>
        <p:cNvGrpSpPr/>
        <p:nvPr/>
      </p:nvGrpSpPr>
      <p:grpSpPr>
        <a:xfrm>
          <a:off x="0" y="0"/>
          <a:ext cx="0" cy="0"/>
          <a:chOff x="0" y="0"/>
          <a:chExt cx="0" cy="0"/>
        </a:xfrm>
      </p:grpSpPr>
      <p:sp>
        <p:nvSpPr>
          <p:cNvPr id="435" name="Google Shape;435;p72"/>
          <p:cNvSpPr txBox="1"/>
          <p:nvPr>
            <p:ph type="title"/>
          </p:nvPr>
        </p:nvSpPr>
        <p:spPr>
          <a:xfrm>
            <a:off x="839788" y="365125"/>
            <a:ext cx="10515600" cy="1325700"/>
          </a:xfrm>
          <a:prstGeom prst="rect">
            <a:avLst/>
          </a:prstGeom>
          <a:noFill/>
          <a:ln>
            <a:noFill/>
          </a:ln>
        </p:spPr>
        <p:txBody>
          <a:bodyPr anchorCtr="0" anchor="ctr" bIns="91425" lIns="91425" spcFirstLastPara="1" rIns="91425" wrap="square" tIns="91425">
            <a:noAutofit/>
          </a:bodyPr>
          <a:lstStyle>
            <a:lvl1pPr indent="0" lvl="0"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1pPr>
            <a:lvl2pPr indent="0" lvl="1"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2pPr>
            <a:lvl3pPr indent="0" lvl="2"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3pPr>
            <a:lvl4pPr indent="0" lvl="3"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4pPr>
            <a:lvl5pPr indent="0" lvl="4"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5pPr>
            <a:lvl6pPr indent="0" lvl="5" marL="45720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6pPr>
            <a:lvl7pPr indent="0" lvl="6" marL="91440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7pPr>
            <a:lvl8pPr indent="0" lvl="7" marL="137160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8pPr>
            <a:lvl9pPr indent="0" lvl="8" marL="182880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9pPr>
          </a:lstStyle>
          <a:p/>
        </p:txBody>
      </p:sp>
      <p:sp>
        <p:nvSpPr>
          <p:cNvPr id="436" name="Google Shape;436;p72"/>
          <p:cNvSpPr txBox="1"/>
          <p:nvPr>
            <p:ph idx="1" type="body"/>
          </p:nvPr>
        </p:nvSpPr>
        <p:spPr>
          <a:xfrm>
            <a:off x="839788" y="1681163"/>
            <a:ext cx="5157900" cy="8238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2800"/>
              <a:buFont typeface="Arial"/>
              <a:buNone/>
              <a:defRPr b="1" i="0" sz="24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1"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1"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9pPr>
          </a:lstStyle>
          <a:p/>
        </p:txBody>
      </p:sp>
      <p:sp>
        <p:nvSpPr>
          <p:cNvPr id="437" name="Google Shape;437;p72"/>
          <p:cNvSpPr txBox="1"/>
          <p:nvPr>
            <p:ph idx="2" type="body"/>
          </p:nvPr>
        </p:nvSpPr>
        <p:spPr>
          <a:xfrm>
            <a:off x="839788" y="2505075"/>
            <a:ext cx="5157900" cy="36846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38" name="Google Shape;438;p72"/>
          <p:cNvSpPr txBox="1"/>
          <p:nvPr>
            <p:ph idx="3" type="body"/>
          </p:nvPr>
        </p:nvSpPr>
        <p:spPr>
          <a:xfrm>
            <a:off x="6172200" y="1681163"/>
            <a:ext cx="5183100" cy="8238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2800"/>
              <a:buFont typeface="Arial"/>
              <a:buNone/>
              <a:defRPr b="1" i="0" sz="24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1"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1"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9pPr>
          </a:lstStyle>
          <a:p/>
        </p:txBody>
      </p:sp>
      <p:sp>
        <p:nvSpPr>
          <p:cNvPr id="439" name="Google Shape;439;p72"/>
          <p:cNvSpPr txBox="1"/>
          <p:nvPr>
            <p:ph idx="4" type="body"/>
          </p:nvPr>
        </p:nvSpPr>
        <p:spPr>
          <a:xfrm>
            <a:off x="6172200" y="2505075"/>
            <a:ext cx="5183100" cy="36846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40" name="Google Shape;440;p72"/>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Lato"/>
                <a:ea typeface="Lato"/>
                <a:cs typeface="Lato"/>
                <a:sym typeface="Lato"/>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41" name="Google Shape;441;p72"/>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Lato"/>
                <a:ea typeface="Lato"/>
                <a:cs typeface="Lato"/>
                <a:sym typeface="Lato"/>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42" name="Google Shape;442;p7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43" name="Shape 443"/>
        <p:cNvGrpSpPr/>
        <p:nvPr/>
      </p:nvGrpSpPr>
      <p:grpSpPr>
        <a:xfrm>
          <a:off x="0" y="0"/>
          <a:ext cx="0" cy="0"/>
          <a:chOff x="0" y="0"/>
          <a:chExt cx="0" cy="0"/>
        </a:xfrm>
      </p:grpSpPr>
      <p:sp>
        <p:nvSpPr>
          <p:cNvPr id="444" name="Google Shape;444;p73"/>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indent="0" lvl="0"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1pPr>
            <a:lvl2pPr indent="0" lvl="1"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2pPr>
            <a:lvl3pPr indent="0" lvl="2"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3pPr>
            <a:lvl4pPr indent="0" lvl="3"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4pPr>
            <a:lvl5pPr indent="0" lvl="4"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5pPr>
            <a:lvl6pPr indent="0" lvl="5" marL="45720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6pPr>
            <a:lvl7pPr indent="0" lvl="6" marL="91440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7pPr>
            <a:lvl8pPr indent="0" lvl="7" marL="137160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8pPr>
            <a:lvl9pPr indent="0" lvl="8" marL="182880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9pPr>
          </a:lstStyle>
          <a:p/>
        </p:txBody>
      </p:sp>
      <p:sp>
        <p:nvSpPr>
          <p:cNvPr id="445" name="Google Shape;445;p73"/>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Lato"/>
                <a:ea typeface="Lato"/>
                <a:cs typeface="Lato"/>
                <a:sym typeface="Lato"/>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46" name="Google Shape;446;p73"/>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Lato"/>
                <a:ea typeface="Lato"/>
                <a:cs typeface="Lato"/>
                <a:sym typeface="Lato"/>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47" name="Google Shape;447;p7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48" name="Shape 448"/>
        <p:cNvGrpSpPr/>
        <p:nvPr/>
      </p:nvGrpSpPr>
      <p:grpSpPr>
        <a:xfrm>
          <a:off x="0" y="0"/>
          <a:ext cx="0" cy="0"/>
          <a:chOff x="0" y="0"/>
          <a:chExt cx="0" cy="0"/>
        </a:xfrm>
      </p:grpSpPr>
      <p:sp>
        <p:nvSpPr>
          <p:cNvPr id="449" name="Google Shape;449;p74"/>
          <p:cNvSpPr txBox="1"/>
          <p:nvPr>
            <p:ph type="title"/>
          </p:nvPr>
        </p:nvSpPr>
        <p:spPr>
          <a:xfrm>
            <a:off x="839788" y="457200"/>
            <a:ext cx="3932100" cy="1600200"/>
          </a:xfrm>
          <a:prstGeom prst="rect">
            <a:avLst/>
          </a:prstGeom>
          <a:noFill/>
          <a:ln>
            <a:noFill/>
          </a:ln>
        </p:spPr>
        <p:txBody>
          <a:bodyPr anchorCtr="0" anchor="b" bIns="91425" lIns="91425" spcFirstLastPara="1" rIns="91425" wrap="square" tIns="91425">
            <a:noAutofit/>
          </a:bodyPr>
          <a:lstStyle>
            <a:lvl1pPr indent="0" lvl="0" marL="0" marR="0" rtl="0" algn="l">
              <a:lnSpc>
                <a:spcPct val="90000"/>
              </a:lnSpc>
              <a:spcBef>
                <a:spcPts val="0"/>
              </a:spcBef>
              <a:spcAft>
                <a:spcPts val="0"/>
              </a:spcAft>
              <a:buSzPts val="1400"/>
              <a:buNone/>
              <a:defRPr b="1" i="0" sz="3200" u="none" cap="none" strike="noStrike">
                <a:solidFill>
                  <a:schemeClr val="dk1"/>
                </a:solidFill>
                <a:latin typeface="Lato"/>
                <a:ea typeface="Lato"/>
                <a:cs typeface="Lato"/>
                <a:sym typeface="Lato"/>
              </a:defRPr>
            </a:lvl1pPr>
            <a:lvl2pPr indent="0" lvl="1"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2pPr>
            <a:lvl3pPr indent="0" lvl="2"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3pPr>
            <a:lvl4pPr indent="0" lvl="3"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4pPr>
            <a:lvl5pPr indent="0" lvl="4"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5pPr>
            <a:lvl6pPr indent="0" lvl="5" marL="45720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6pPr>
            <a:lvl7pPr indent="0" lvl="6" marL="91440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7pPr>
            <a:lvl8pPr indent="0" lvl="7" marL="137160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8pPr>
            <a:lvl9pPr indent="0" lvl="8" marL="182880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9pPr>
          </a:lstStyle>
          <a:p/>
        </p:txBody>
      </p:sp>
      <p:sp>
        <p:nvSpPr>
          <p:cNvPr id="450" name="Google Shape;450;p74"/>
          <p:cNvSpPr txBox="1"/>
          <p:nvPr>
            <p:ph idx="1" type="body"/>
          </p:nvPr>
        </p:nvSpPr>
        <p:spPr>
          <a:xfrm>
            <a:off x="5183188" y="987425"/>
            <a:ext cx="6172200" cy="48735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51" name="Google Shape;451;p74"/>
          <p:cNvSpPr txBox="1"/>
          <p:nvPr>
            <p:ph idx="2" type="body"/>
          </p:nvPr>
        </p:nvSpPr>
        <p:spPr>
          <a:xfrm>
            <a:off x="839788" y="2057400"/>
            <a:ext cx="3932100" cy="3811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28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9pPr>
          </a:lstStyle>
          <a:p/>
        </p:txBody>
      </p:sp>
      <p:sp>
        <p:nvSpPr>
          <p:cNvPr id="452" name="Google Shape;452;p74"/>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Lato"/>
                <a:ea typeface="Lato"/>
                <a:cs typeface="Lato"/>
                <a:sym typeface="Lato"/>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53" name="Google Shape;453;p74"/>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Lato"/>
                <a:ea typeface="Lato"/>
                <a:cs typeface="Lato"/>
                <a:sym typeface="Lato"/>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54" name="Google Shape;454;p7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55" name="Shape 455"/>
        <p:cNvGrpSpPr/>
        <p:nvPr/>
      </p:nvGrpSpPr>
      <p:grpSpPr>
        <a:xfrm>
          <a:off x="0" y="0"/>
          <a:ext cx="0" cy="0"/>
          <a:chOff x="0" y="0"/>
          <a:chExt cx="0" cy="0"/>
        </a:xfrm>
      </p:grpSpPr>
      <p:sp>
        <p:nvSpPr>
          <p:cNvPr id="456" name="Google Shape;456;p75"/>
          <p:cNvSpPr txBox="1"/>
          <p:nvPr>
            <p:ph type="title"/>
          </p:nvPr>
        </p:nvSpPr>
        <p:spPr>
          <a:xfrm>
            <a:off x="839788" y="457200"/>
            <a:ext cx="3932100" cy="1600200"/>
          </a:xfrm>
          <a:prstGeom prst="rect">
            <a:avLst/>
          </a:prstGeom>
          <a:noFill/>
          <a:ln>
            <a:noFill/>
          </a:ln>
        </p:spPr>
        <p:txBody>
          <a:bodyPr anchorCtr="0" anchor="b" bIns="91425" lIns="91425" spcFirstLastPara="1" rIns="91425" wrap="square" tIns="91425">
            <a:noAutofit/>
          </a:bodyPr>
          <a:lstStyle>
            <a:lvl1pPr indent="0" lvl="0" marL="0" marR="0" rtl="0" algn="l">
              <a:lnSpc>
                <a:spcPct val="90000"/>
              </a:lnSpc>
              <a:spcBef>
                <a:spcPts val="0"/>
              </a:spcBef>
              <a:spcAft>
                <a:spcPts val="0"/>
              </a:spcAft>
              <a:buSzPts val="1400"/>
              <a:buNone/>
              <a:defRPr b="1" i="0" sz="3200" u="none" cap="none" strike="noStrike">
                <a:solidFill>
                  <a:schemeClr val="dk1"/>
                </a:solidFill>
                <a:latin typeface="Lato"/>
                <a:ea typeface="Lato"/>
                <a:cs typeface="Lato"/>
                <a:sym typeface="Lato"/>
              </a:defRPr>
            </a:lvl1pPr>
            <a:lvl2pPr indent="0" lvl="1"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2pPr>
            <a:lvl3pPr indent="0" lvl="2"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3pPr>
            <a:lvl4pPr indent="0" lvl="3"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4pPr>
            <a:lvl5pPr indent="0" lvl="4"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5pPr>
            <a:lvl6pPr indent="0" lvl="5" marL="45720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6pPr>
            <a:lvl7pPr indent="0" lvl="6" marL="91440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7pPr>
            <a:lvl8pPr indent="0" lvl="7" marL="137160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8pPr>
            <a:lvl9pPr indent="0" lvl="8" marL="182880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9pPr>
          </a:lstStyle>
          <a:p/>
        </p:txBody>
      </p:sp>
      <p:sp>
        <p:nvSpPr>
          <p:cNvPr id="457" name="Google Shape;457;p75"/>
          <p:cNvSpPr/>
          <p:nvPr>
            <p:ph idx="2" type="pic"/>
          </p:nvPr>
        </p:nvSpPr>
        <p:spPr>
          <a:xfrm>
            <a:off x="5183188" y="987425"/>
            <a:ext cx="6172200" cy="48735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1000"/>
              </a:spcBef>
              <a:spcAft>
                <a:spcPts val="0"/>
              </a:spcAft>
              <a:buClr>
                <a:schemeClr val="dk1"/>
              </a:buClr>
              <a:buSzPts val="1400"/>
              <a:buFont typeface="Arial"/>
              <a:buNone/>
              <a:defRPr b="0" i="0" sz="3200" u="none" cap="none" strike="noStrike">
                <a:solidFill>
                  <a:schemeClr val="dk1"/>
                </a:solidFill>
                <a:latin typeface="Arial"/>
                <a:ea typeface="Arial"/>
                <a:cs typeface="Arial"/>
                <a:sym typeface="Arial"/>
              </a:defRPr>
            </a:lvl1pPr>
            <a:lvl2pPr indent="0" lvl="1" marL="457200" marR="0" rtl="0" algn="l">
              <a:lnSpc>
                <a:spcPct val="90000"/>
              </a:lnSpc>
              <a:spcBef>
                <a:spcPts val="50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2pPr>
            <a:lvl3pPr indent="0" lvl="2" marL="914400" marR="0" rtl="0" algn="l">
              <a:lnSpc>
                <a:spcPct val="90000"/>
              </a:lnSpc>
              <a:spcBef>
                <a:spcPts val="50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indent="0" lvl="3" marL="13716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4pPr>
            <a:lvl5pPr indent="0" lvl="4" marL="18288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5pPr>
            <a:lvl6pPr indent="0" lvl="5" marL="22860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9pPr>
          </a:lstStyle>
          <a:p/>
        </p:txBody>
      </p:sp>
      <p:sp>
        <p:nvSpPr>
          <p:cNvPr id="458" name="Google Shape;458;p75"/>
          <p:cNvSpPr txBox="1"/>
          <p:nvPr>
            <p:ph idx="1" type="body"/>
          </p:nvPr>
        </p:nvSpPr>
        <p:spPr>
          <a:xfrm>
            <a:off x="839788" y="2057400"/>
            <a:ext cx="3932100" cy="3811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28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9pPr>
          </a:lstStyle>
          <a:p/>
        </p:txBody>
      </p:sp>
      <p:sp>
        <p:nvSpPr>
          <p:cNvPr id="459" name="Google Shape;459;p75"/>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Lato"/>
                <a:ea typeface="Lato"/>
                <a:cs typeface="Lato"/>
                <a:sym typeface="Lato"/>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60" name="Google Shape;460;p75"/>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Lato"/>
                <a:ea typeface="Lato"/>
                <a:cs typeface="Lato"/>
                <a:sym typeface="Lato"/>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61" name="Google Shape;461;p7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8" name="Shape 48"/>
        <p:cNvGrpSpPr/>
        <p:nvPr/>
      </p:nvGrpSpPr>
      <p:grpSpPr>
        <a:xfrm>
          <a:off x="0" y="0"/>
          <a:ext cx="0" cy="0"/>
          <a:chOff x="0" y="0"/>
          <a:chExt cx="0" cy="0"/>
        </a:xfrm>
      </p:grpSpPr>
      <p:sp>
        <p:nvSpPr>
          <p:cNvPr id="49" name="Google Shape;49;p8"/>
          <p:cNvSpPr txBox="1"/>
          <p:nvPr>
            <p:ph type="title"/>
          </p:nvPr>
        </p:nvSpPr>
        <p:spPr>
          <a:xfrm>
            <a:off x="839787" y="365125"/>
            <a:ext cx="10515600" cy="1325700"/>
          </a:xfrm>
          <a:prstGeom prst="rect">
            <a:avLst/>
          </a:prstGeom>
          <a:noFill/>
          <a:ln>
            <a:noFill/>
          </a:ln>
        </p:spPr>
        <p:txBody>
          <a:bodyPr anchorCtr="0" anchor="ctr" bIns="91425" lIns="91425" spcFirstLastPara="1" rIns="91425" wrap="square" tIns="91425">
            <a:noAutofit/>
          </a:bodyPr>
          <a:lstStyle>
            <a:lvl1pPr indent="0" lvl="0" marL="0" marR="0" rtl="0" algn="l">
              <a:lnSpc>
                <a:spcPct val="90000"/>
              </a:lnSpc>
              <a:spcBef>
                <a:spcPts val="0"/>
              </a:spcBef>
              <a:spcAft>
                <a:spcPts val="0"/>
              </a:spcAft>
              <a:buClr>
                <a:schemeClr val="dk1"/>
              </a:buClr>
              <a:buSzPts val="4400"/>
              <a:buFont typeface="Lato"/>
              <a:buNone/>
              <a:defRPr b="1" i="0" sz="4400" u="none" cap="none" strike="noStrike">
                <a:solidFill>
                  <a:schemeClr val="dk1"/>
                </a:solidFill>
                <a:latin typeface="Lato"/>
                <a:ea typeface="Lato"/>
                <a:cs typeface="Lato"/>
                <a:sym typeface="Lato"/>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0" name="Google Shape;50;p8"/>
          <p:cNvSpPr txBox="1"/>
          <p:nvPr>
            <p:ph idx="1" type="body"/>
          </p:nvPr>
        </p:nvSpPr>
        <p:spPr>
          <a:xfrm>
            <a:off x="839787" y="1681163"/>
            <a:ext cx="5157900" cy="8238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51" name="Google Shape;51;p8"/>
          <p:cNvSpPr txBox="1"/>
          <p:nvPr>
            <p:ph idx="2" type="body"/>
          </p:nvPr>
        </p:nvSpPr>
        <p:spPr>
          <a:xfrm>
            <a:off x="839787" y="2505075"/>
            <a:ext cx="5157900" cy="36846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2" name="Google Shape;52;p8"/>
          <p:cNvSpPr txBox="1"/>
          <p:nvPr>
            <p:ph idx="3" type="body"/>
          </p:nvPr>
        </p:nvSpPr>
        <p:spPr>
          <a:xfrm>
            <a:off x="6172200" y="1681163"/>
            <a:ext cx="5183100" cy="8238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53" name="Google Shape;53;p8"/>
          <p:cNvSpPr txBox="1"/>
          <p:nvPr>
            <p:ph idx="4" type="body"/>
          </p:nvPr>
        </p:nvSpPr>
        <p:spPr>
          <a:xfrm>
            <a:off x="6172200" y="2505075"/>
            <a:ext cx="5183100" cy="36846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4" name="Google Shape;54;p8"/>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200"/>
              <a:buFont typeface="Lato"/>
              <a:buNone/>
              <a:defRPr b="0" i="0" sz="1200" u="none" cap="none" strike="noStrike">
                <a:solidFill>
                  <a:srgbClr val="888888"/>
                </a:solidFill>
                <a:latin typeface="Lato"/>
                <a:ea typeface="Lato"/>
                <a:cs typeface="Lato"/>
                <a:sym typeface="Lato"/>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5" name="Google Shape;55;p8"/>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200"/>
              <a:buFont typeface="Lato"/>
              <a:buNone/>
              <a:defRPr b="0" i="0" sz="1200" u="none" cap="none" strike="noStrike">
                <a:solidFill>
                  <a:srgbClr val="888888"/>
                </a:solidFill>
                <a:latin typeface="Lato"/>
                <a:ea typeface="Lato"/>
                <a:cs typeface="Lato"/>
                <a:sym typeface="Lato"/>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6" name="Google Shape;56;p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62" name="Shape 462"/>
        <p:cNvGrpSpPr/>
        <p:nvPr/>
      </p:nvGrpSpPr>
      <p:grpSpPr>
        <a:xfrm>
          <a:off x="0" y="0"/>
          <a:ext cx="0" cy="0"/>
          <a:chOff x="0" y="0"/>
          <a:chExt cx="0" cy="0"/>
        </a:xfrm>
      </p:grpSpPr>
      <p:sp>
        <p:nvSpPr>
          <p:cNvPr id="463" name="Google Shape;463;p76"/>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indent="0" lvl="0"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1pPr>
            <a:lvl2pPr indent="0" lvl="1"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2pPr>
            <a:lvl3pPr indent="0" lvl="2"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3pPr>
            <a:lvl4pPr indent="0" lvl="3"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4pPr>
            <a:lvl5pPr indent="0" lvl="4"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5pPr>
            <a:lvl6pPr indent="0" lvl="5" marL="45720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6pPr>
            <a:lvl7pPr indent="0" lvl="6" marL="91440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7pPr>
            <a:lvl8pPr indent="0" lvl="7" marL="137160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8pPr>
            <a:lvl9pPr indent="0" lvl="8" marL="182880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9pPr>
          </a:lstStyle>
          <a:p/>
        </p:txBody>
      </p:sp>
      <p:sp>
        <p:nvSpPr>
          <p:cNvPr id="464" name="Google Shape;464;p76"/>
          <p:cNvSpPr txBox="1"/>
          <p:nvPr>
            <p:ph idx="1" type="body"/>
          </p:nvPr>
        </p:nvSpPr>
        <p:spPr>
          <a:xfrm rot="5400000">
            <a:off x="3920400" y="-1256575"/>
            <a:ext cx="4351200" cy="105156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65" name="Google Shape;465;p76"/>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Lato"/>
                <a:ea typeface="Lato"/>
                <a:cs typeface="Lato"/>
                <a:sym typeface="Lato"/>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66" name="Google Shape;466;p76"/>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Lato"/>
                <a:ea typeface="Lato"/>
                <a:cs typeface="Lato"/>
                <a:sym typeface="Lato"/>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67" name="Google Shape;467;p7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68" name="Shape 468"/>
        <p:cNvGrpSpPr/>
        <p:nvPr/>
      </p:nvGrpSpPr>
      <p:grpSpPr>
        <a:xfrm>
          <a:off x="0" y="0"/>
          <a:ext cx="0" cy="0"/>
          <a:chOff x="0" y="0"/>
          <a:chExt cx="0" cy="0"/>
        </a:xfrm>
      </p:grpSpPr>
      <p:sp>
        <p:nvSpPr>
          <p:cNvPr id="469" name="Google Shape;469;p77"/>
          <p:cNvSpPr txBox="1"/>
          <p:nvPr>
            <p:ph type="title"/>
          </p:nvPr>
        </p:nvSpPr>
        <p:spPr>
          <a:xfrm rot="5400000">
            <a:off x="7133400" y="1956625"/>
            <a:ext cx="5811900" cy="2628900"/>
          </a:xfrm>
          <a:prstGeom prst="rect">
            <a:avLst/>
          </a:prstGeom>
          <a:noFill/>
          <a:ln>
            <a:noFill/>
          </a:ln>
        </p:spPr>
        <p:txBody>
          <a:bodyPr anchorCtr="0" anchor="ctr" bIns="91425" lIns="91425" spcFirstLastPara="1" rIns="91425" wrap="square" tIns="91425">
            <a:noAutofit/>
          </a:bodyPr>
          <a:lstStyle>
            <a:lvl1pPr indent="0" lvl="0"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1pPr>
            <a:lvl2pPr indent="0" lvl="1"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2pPr>
            <a:lvl3pPr indent="0" lvl="2"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3pPr>
            <a:lvl4pPr indent="0" lvl="3"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4pPr>
            <a:lvl5pPr indent="0" lvl="4"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5pPr>
            <a:lvl6pPr indent="0" lvl="5" marL="45720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6pPr>
            <a:lvl7pPr indent="0" lvl="6" marL="91440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7pPr>
            <a:lvl8pPr indent="0" lvl="7" marL="137160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8pPr>
            <a:lvl9pPr indent="0" lvl="8" marL="182880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9pPr>
          </a:lstStyle>
          <a:p/>
        </p:txBody>
      </p:sp>
      <p:sp>
        <p:nvSpPr>
          <p:cNvPr id="470" name="Google Shape;470;p77"/>
          <p:cNvSpPr txBox="1"/>
          <p:nvPr>
            <p:ph idx="1" type="body"/>
          </p:nvPr>
        </p:nvSpPr>
        <p:spPr>
          <a:xfrm rot="5400000">
            <a:off x="1799400" y="-596075"/>
            <a:ext cx="5811900" cy="77343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71" name="Google Shape;471;p77"/>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Lato"/>
                <a:ea typeface="Lato"/>
                <a:cs typeface="Lato"/>
                <a:sym typeface="Lato"/>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72" name="Google Shape;472;p77"/>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Lato"/>
                <a:ea typeface="Lato"/>
                <a:cs typeface="Lato"/>
                <a:sym typeface="Lato"/>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73" name="Google Shape;473;p7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Half" showMasterSp="0">
  <p:cSld name="Title_Half">
    <p:spTree>
      <p:nvGrpSpPr>
        <p:cNvPr id="474" name="Shape 474"/>
        <p:cNvGrpSpPr/>
        <p:nvPr/>
      </p:nvGrpSpPr>
      <p:grpSpPr>
        <a:xfrm>
          <a:off x="0" y="0"/>
          <a:ext cx="0" cy="0"/>
          <a:chOff x="0" y="0"/>
          <a:chExt cx="0" cy="0"/>
        </a:xfrm>
      </p:grpSpPr>
      <p:sp>
        <p:nvSpPr>
          <p:cNvPr id="475" name="Google Shape;475;p78"/>
          <p:cNvSpPr/>
          <p:nvPr/>
        </p:nvSpPr>
        <p:spPr>
          <a:xfrm>
            <a:off x="4610100" y="-12700"/>
            <a:ext cx="7600800" cy="6870600"/>
          </a:xfrm>
          <a:custGeom>
            <a:rect b="b" l="l" r="r" t="t"/>
            <a:pathLst>
              <a:path extrusionOk="0" h="120000" w="120000">
                <a:moveTo>
                  <a:pt x="119812" y="106"/>
                </a:moveTo>
                <a:cubicBezTo>
                  <a:pt x="119874" y="40071"/>
                  <a:pt x="119937" y="80035"/>
                  <a:pt x="120000" y="120000"/>
                </a:cubicBezTo>
                <a:lnTo>
                  <a:pt x="0" y="119833"/>
                </a:lnTo>
                <a:lnTo>
                  <a:pt x="47636" y="0"/>
                </a:lnTo>
                <a:lnTo>
                  <a:pt x="119812" y="106"/>
                </a:lnTo>
                <a:close/>
              </a:path>
            </a:pathLst>
          </a:custGeom>
          <a:solidFill>
            <a:schemeClr val="dk1">
              <a:alpha val="6669"/>
            </a:schemeClr>
          </a:solidFill>
          <a:ln>
            <a:noFill/>
          </a:ln>
        </p:spPr>
        <p:txBody>
          <a:bodyPr anchorCtr="0" anchor="ctr" bIns="25400" lIns="25400" spcFirstLastPara="1" rIns="25400" wrap="square" tIns="25400">
            <a:noAutofit/>
          </a:bodyPr>
          <a:lstStyle/>
          <a:p>
            <a:pPr indent="-6350" lvl="0" marL="171450" marR="0" rtl="0" algn="l">
              <a:spcBef>
                <a:spcPts val="0"/>
              </a:spcBef>
              <a:spcAft>
                <a:spcPts val="0"/>
              </a:spcAft>
              <a:buNone/>
            </a:pPr>
            <a:r>
              <a:t/>
            </a:r>
            <a:endParaRPr sz="900">
              <a:solidFill>
                <a:schemeClr val="dk1"/>
              </a:solidFill>
              <a:latin typeface="Arial"/>
              <a:ea typeface="Arial"/>
              <a:cs typeface="Arial"/>
              <a:sym typeface="Arial"/>
            </a:endParaRPr>
          </a:p>
        </p:txBody>
      </p:sp>
      <p:sp>
        <p:nvSpPr>
          <p:cNvPr id="476" name="Google Shape;476;p78"/>
          <p:cNvSpPr txBox="1"/>
          <p:nvPr>
            <p:ph idx="1" type="body"/>
          </p:nvPr>
        </p:nvSpPr>
        <p:spPr>
          <a:xfrm>
            <a:off x="656722" y="489703"/>
            <a:ext cx="1213800" cy="7293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90000"/>
              </a:lnSpc>
              <a:spcBef>
                <a:spcPts val="0"/>
              </a:spcBef>
              <a:spcAft>
                <a:spcPts val="0"/>
              </a:spcAft>
              <a:buClr>
                <a:schemeClr val="dk1"/>
              </a:buClr>
              <a:buSzPts val="2800"/>
              <a:buFont typeface="Arial"/>
              <a:buNone/>
              <a:defRPr b="1" i="0" sz="46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Content - Sources">
  <p:cSld name="2_Title Content - Sources">
    <p:spTree>
      <p:nvGrpSpPr>
        <p:cNvPr id="477" name="Shape 477"/>
        <p:cNvGrpSpPr/>
        <p:nvPr/>
      </p:nvGrpSpPr>
      <p:grpSpPr>
        <a:xfrm>
          <a:off x="0" y="0"/>
          <a:ext cx="0" cy="0"/>
          <a:chOff x="0" y="0"/>
          <a:chExt cx="0" cy="0"/>
        </a:xfrm>
      </p:grpSpPr>
      <p:sp>
        <p:nvSpPr>
          <p:cNvPr id="478" name="Google Shape;478;p79"/>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indent="0" lvl="0"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1pPr>
            <a:lvl2pPr indent="0" lvl="1"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2pPr>
            <a:lvl3pPr indent="0" lvl="2"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3pPr>
            <a:lvl4pPr indent="0" lvl="3"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4pPr>
            <a:lvl5pPr indent="0" lvl="4"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5pPr>
            <a:lvl6pPr indent="0" lvl="5" marL="45720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6pPr>
            <a:lvl7pPr indent="0" lvl="6" marL="91440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7pPr>
            <a:lvl8pPr indent="0" lvl="7" marL="137160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8pPr>
            <a:lvl9pPr indent="0" lvl="8" marL="182880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9pPr>
          </a:lstStyle>
          <a:p/>
        </p:txBody>
      </p:sp>
      <p:sp>
        <p:nvSpPr>
          <p:cNvPr id="479" name="Google Shape;479;p79"/>
          <p:cNvSpPr txBox="1"/>
          <p:nvPr>
            <p:ph idx="1" type="body"/>
          </p:nvPr>
        </p:nvSpPr>
        <p:spPr>
          <a:xfrm>
            <a:off x="609600" y="1447802"/>
            <a:ext cx="10972800" cy="44196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80" name="Google Shape;480;p79"/>
          <p:cNvSpPr txBox="1"/>
          <p:nvPr>
            <p:ph idx="2" type="body"/>
          </p:nvPr>
        </p:nvSpPr>
        <p:spPr>
          <a:xfrm>
            <a:off x="609600" y="6133011"/>
            <a:ext cx="10160100" cy="609600"/>
          </a:xfrm>
          <a:prstGeom prst="rect">
            <a:avLst/>
          </a:prstGeom>
          <a:noFill/>
          <a:ln>
            <a:noFill/>
          </a:ln>
        </p:spPr>
        <p:txBody>
          <a:bodyPr anchorCtr="0" anchor="ctr" bIns="91425" lIns="91425" spcFirstLastPara="1" rIns="91425" wrap="square" tIns="91425">
            <a:noAutofit/>
          </a:bodyPr>
          <a:lstStyle>
            <a:lvl1pPr indent="-228600" lvl="0" marL="457200" marR="0" rtl="0" algn="l">
              <a:lnSpc>
                <a:spcPct val="90000"/>
              </a:lnSpc>
              <a:spcBef>
                <a:spcPts val="0"/>
              </a:spcBef>
              <a:spcAft>
                <a:spcPts val="0"/>
              </a:spcAft>
              <a:buClr>
                <a:schemeClr val="lt1"/>
              </a:buClr>
              <a:buSzPts val="2800"/>
              <a:buFont typeface="Arial"/>
              <a:buNone/>
              <a:defRPr b="0" i="0" sz="750" u="none" cap="none" strike="noStrike">
                <a:solidFill>
                  <a:schemeClr val="lt1"/>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2400"/>
              <a:buFont typeface="Arial"/>
              <a:buNone/>
              <a:defRPr b="0" i="0" sz="12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lt1"/>
              </a:buClr>
              <a:buSzPts val="2000"/>
              <a:buFont typeface="Arial"/>
              <a:buNone/>
              <a:defRPr b="0" i="0" sz="1050" u="none" cap="none" strike="noStrike">
                <a:solidFill>
                  <a:schemeClr val="lt1"/>
                </a:solidFill>
                <a:latin typeface="Arial"/>
                <a:ea typeface="Arial"/>
                <a:cs typeface="Arial"/>
                <a:sym typeface="Arial"/>
              </a:defRPr>
            </a:lvl3pPr>
            <a:lvl4pPr indent="-228600" lvl="3" marL="1828800" marR="0" rtl="0" algn="l">
              <a:lnSpc>
                <a:spcPct val="90000"/>
              </a:lnSpc>
              <a:spcBef>
                <a:spcPts val="500"/>
              </a:spcBef>
              <a:spcAft>
                <a:spcPts val="0"/>
              </a:spcAft>
              <a:buClr>
                <a:schemeClr val="lt1"/>
              </a:buClr>
              <a:buSzPts val="1800"/>
              <a:buFont typeface="Arial"/>
              <a:buNone/>
              <a:defRPr b="0" i="0" sz="900" u="none" cap="none" strike="noStrike">
                <a:solidFill>
                  <a:schemeClr val="lt1"/>
                </a:solidFill>
                <a:latin typeface="Arial"/>
                <a:ea typeface="Arial"/>
                <a:cs typeface="Arial"/>
                <a:sym typeface="Arial"/>
              </a:defRPr>
            </a:lvl4pPr>
            <a:lvl5pPr indent="-228600" lvl="4" marL="2286000" marR="0" rtl="0" algn="l">
              <a:lnSpc>
                <a:spcPct val="90000"/>
              </a:lnSpc>
              <a:spcBef>
                <a:spcPts val="500"/>
              </a:spcBef>
              <a:spcAft>
                <a:spcPts val="0"/>
              </a:spcAft>
              <a:buClr>
                <a:schemeClr val="lt1"/>
              </a:buClr>
              <a:buSzPts val="1800"/>
              <a:buFont typeface="Arial"/>
              <a:buNone/>
              <a:defRPr b="0" i="0" sz="9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81" name="Google Shape;481;p79"/>
          <p:cNvSpPr txBox="1"/>
          <p:nvPr>
            <p:ph idx="12" type="sldNum"/>
          </p:nvPr>
        </p:nvSpPr>
        <p:spPr>
          <a:xfrm>
            <a:off x="10972800" y="320676"/>
            <a:ext cx="7365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1" sz="900">
                <a:solidFill>
                  <a:srgbClr val="8C9BA3"/>
                </a:solidFill>
                <a:latin typeface="Arial"/>
                <a:ea typeface="Arial"/>
                <a:cs typeface="Arial"/>
                <a:sym typeface="Arial"/>
              </a:defRPr>
            </a:lvl1pPr>
            <a:lvl2pPr indent="0" lvl="1" marL="0" marR="0" rtl="0" algn="r">
              <a:spcBef>
                <a:spcPts val="0"/>
              </a:spcBef>
              <a:spcAft>
                <a:spcPts val="0"/>
              </a:spcAft>
              <a:buNone/>
              <a:defRPr b="1" sz="900">
                <a:solidFill>
                  <a:srgbClr val="8C9BA3"/>
                </a:solidFill>
                <a:latin typeface="Arial"/>
                <a:ea typeface="Arial"/>
                <a:cs typeface="Arial"/>
                <a:sym typeface="Arial"/>
              </a:defRPr>
            </a:lvl2pPr>
            <a:lvl3pPr indent="0" lvl="2" marL="0" marR="0" rtl="0" algn="r">
              <a:spcBef>
                <a:spcPts val="0"/>
              </a:spcBef>
              <a:spcAft>
                <a:spcPts val="0"/>
              </a:spcAft>
              <a:buNone/>
              <a:defRPr b="1" sz="900">
                <a:solidFill>
                  <a:srgbClr val="8C9BA3"/>
                </a:solidFill>
                <a:latin typeface="Arial"/>
                <a:ea typeface="Arial"/>
                <a:cs typeface="Arial"/>
                <a:sym typeface="Arial"/>
              </a:defRPr>
            </a:lvl3pPr>
            <a:lvl4pPr indent="0" lvl="3" marL="0" marR="0" rtl="0" algn="r">
              <a:spcBef>
                <a:spcPts val="0"/>
              </a:spcBef>
              <a:spcAft>
                <a:spcPts val="0"/>
              </a:spcAft>
              <a:buNone/>
              <a:defRPr b="1" sz="900">
                <a:solidFill>
                  <a:srgbClr val="8C9BA3"/>
                </a:solidFill>
                <a:latin typeface="Arial"/>
                <a:ea typeface="Arial"/>
                <a:cs typeface="Arial"/>
                <a:sym typeface="Arial"/>
              </a:defRPr>
            </a:lvl4pPr>
            <a:lvl5pPr indent="0" lvl="4" marL="0" marR="0" rtl="0" algn="r">
              <a:spcBef>
                <a:spcPts val="0"/>
              </a:spcBef>
              <a:spcAft>
                <a:spcPts val="0"/>
              </a:spcAft>
              <a:buNone/>
              <a:defRPr b="1" sz="900">
                <a:solidFill>
                  <a:srgbClr val="8C9BA3"/>
                </a:solidFill>
                <a:latin typeface="Arial"/>
                <a:ea typeface="Arial"/>
                <a:cs typeface="Arial"/>
                <a:sym typeface="Arial"/>
              </a:defRPr>
            </a:lvl5pPr>
            <a:lvl6pPr indent="0" lvl="5" marL="0" marR="0" rtl="0" algn="r">
              <a:spcBef>
                <a:spcPts val="0"/>
              </a:spcBef>
              <a:spcAft>
                <a:spcPts val="0"/>
              </a:spcAft>
              <a:buNone/>
              <a:defRPr b="1" sz="900">
                <a:solidFill>
                  <a:srgbClr val="8C9BA3"/>
                </a:solidFill>
                <a:latin typeface="Arial"/>
                <a:ea typeface="Arial"/>
                <a:cs typeface="Arial"/>
                <a:sym typeface="Arial"/>
              </a:defRPr>
            </a:lvl6pPr>
            <a:lvl7pPr indent="0" lvl="6" marL="0" marR="0" rtl="0" algn="r">
              <a:spcBef>
                <a:spcPts val="0"/>
              </a:spcBef>
              <a:spcAft>
                <a:spcPts val="0"/>
              </a:spcAft>
              <a:buNone/>
              <a:defRPr b="1" sz="900">
                <a:solidFill>
                  <a:srgbClr val="8C9BA3"/>
                </a:solidFill>
                <a:latin typeface="Arial"/>
                <a:ea typeface="Arial"/>
                <a:cs typeface="Arial"/>
                <a:sym typeface="Arial"/>
              </a:defRPr>
            </a:lvl7pPr>
            <a:lvl8pPr indent="0" lvl="7" marL="0" marR="0" rtl="0" algn="r">
              <a:spcBef>
                <a:spcPts val="0"/>
              </a:spcBef>
              <a:spcAft>
                <a:spcPts val="0"/>
              </a:spcAft>
              <a:buNone/>
              <a:defRPr b="1" sz="900">
                <a:solidFill>
                  <a:srgbClr val="8C9BA3"/>
                </a:solidFill>
                <a:latin typeface="Arial"/>
                <a:ea typeface="Arial"/>
                <a:cs typeface="Arial"/>
                <a:sym typeface="Arial"/>
              </a:defRPr>
            </a:lvl8pPr>
            <a:lvl9pPr indent="0" lvl="8" marL="0" marR="0" rtl="0" algn="r">
              <a:spcBef>
                <a:spcPts val="0"/>
              </a:spcBef>
              <a:spcAft>
                <a:spcPts val="0"/>
              </a:spcAft>
              <a:buNone/>
              <a:defRPr b="1" sz="900">
                <a:solidFill>
                  <a:srgbClr val="8C9BA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chemeClr val="lt1"/>
        </a:solidFill>
      </p:bgPr>
    </p:bg>
    <p:spTree>
      <p:nvGrpSpPr>
        <p:cNvPr id="489" name="Shape 489"/>
        <p:cNvGrpSpPr/>
        <p:nvPr/>
      </p:nvGrpSpPr>
      <p:grpSpPr>
        <a:xfrm>
          <a:off x="0" y="0"/>
          <a:ext cx="0" cy="0"/>
          <a:chOff x="0" y="0"/>
          <a:chExt cx="0" cy="0"/>
        </a:xfrm>
      </p:grpSpPr>
      <p:sp>
        <p:nvSpPr>
          <p:cNvPr id="490" name="Google Shape;490;p81"/>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1pPr>
            <a:lvl2pPr lvl="1" rtl="0" algn="l">
              <a:lnSpc>
                <a:spcPct val="100000"/>
              </a:lnSpc>
              <a:spcBef>
                <a:spcPts val="0"/>
              </a:spcBef>
              <a:spcAft>
                <a:spcPts val="0"/>
              </a:spcAft>
              <a:buSzPts val="1400"/>
              <a:buFont typeface="Arial"/>
              <a:buNone/>
              <a:defRPr sz="1800"/>
            </a:lvl2pPr>
            <a:lvl3pPr lvl="2" rtl="0" algn="l">
              <a:lnSpc>
                <a:spcPct val="100000"/>
              </a:lnSpc>
              <a:spcBef>
                <a:spcPts val="0"/>
              </a:spcBef>
              <a:spcAft>
                <a:spcPts val="0"/>
              </a:spcAft>
              <a:buSzPts val="1400"/>
              <a:buFont typeface="Arial"/>
              <a:buNone/>
              <a:defRPr sz="1800"/>
            </a:lvl3pPr>
            <a:lvl4pPr lvl="3" rtl="0" algn="l">
              <a:lnSpc>
                <a:spcPct val="100000"/>
              </a:lnSpc>
              <a:spcBef>
                <a:spcPts val="0"/>
              </a:spcBef>
              <a:spcAft>
                <a:spcPts val="0"/>
              </a:spcAft>
              <a:buSzPts val="1400"/>
              <a:buFont typeface="Arial"/>
              <a:buNone/>
              <a:defRPr sz="1800"/>
            </a:lvl4pPr>
            <a:lvl5pPr lvl="4" rtl="0" algn="l">
              <a:lnSpc>
                <a:spcPct val="100000"/>
              </a:lnSpc>
              <a:spcBef>
                <a:spcPts val="0"/>
              </a:spcBef>
              <a:spcAft>
                <a:spcPts val="0"/>
              </a:spcAft>
              <a:buSzPts val="1400"/>
              <a:buFont typeface="Arial"/>
              <a:buNone/>
              <a:defRPr sz="1800"/>
            </a:lvl5pPr>
            <a:lvl6pPr lvl="5" rtl="0" algn="l">
              <a:lnSpc>
                <a:spcPct val="100000"/>
              </a:lnSpc>
              <a:spcBef>
                <a:spcPts val="0"/>
              </a:spcBef>
              <a:spcAft>
                <a:spcPts val="0"/>
              </a:spcAft>
              <a:buSzPts val="1400"/>
              <a:buFont typeface="Arial"/>
              <a:buNone/>
              <a:defRPr sz="1800"/>
            </a:lvl6pPr>
            <a:lvl7pPr lvl="6" rtl="0" algn="l">
              <a:lnSpc>
                <a:spcPct val="100000"/>
              </a:lnSpc>
              <a:spcBef>
                <a:spcPts val="0"/>
              </a:spcBef>
              <a:spcAft>
                <a:spcPts val="0"/>
              </a:spcAft>
              <a:buSzPts val="1400"/>
              <a:buFont typeface="Arial"/>
              <a:buNone/>
              <a:defRPr sz="1800"/>
            </a:lvl7pPr>
            <a:lvl8pPr lvl="7" rtl="0" algn="l">
              <a:lnSpc>
                <a:spcPct val="100000"/>
              </a:lnSpc>
              <a:spcBef>
                <a:spcPts val="0"/>
              </a:spcBef>
              <a:spcAft>
                <a:spcPts val="0"/>
              </a:spcAft>
              <a:buSzPts val="1400"/>
              <a:buFont typeface="Arial"/>
              <a:buNone/>
              <a:defRPr sz="1800"/>
            </a:lvl8pPr>
            <a:lvl9pPr lvl="8" rtl="0" algn="l">
              <a:lnSpc>
                <a:spcPct val="100000"/>
              </a:lnSpc>
              <a:spcBef>
                <a:spcPts val="0"/>
              </a:spcBef>
              <a:spcAft>
                <a:spcPts val="0"/>
              </a:spcAft>
              <a:buSzPts val="1400"/>
              <a:buFont typeface="Arial"/>
              <a:buNone/>
              <a:defRPr sz="1800"/>
            </a:lvl9pPr>
          </a:lstStyle>
          <a:p/>
        </p:txBody>
      </p:sp>
      <p:sp>
        <p:nvSpPr>
          <p:cNvPr id="491" name="Google Shape;491;p81"/>
          <p:cNvSpPr txBox="1"/>
          <p:nvPr>
            <p:ph idx="1" type="body"/>
          </p:nvPr>
        </p:nvSpPr>
        <p:spPr>
          <a:xfrm>
            <a:off x="838200" y="1825625"/>
            <a:ext cx="10515600" cy="43512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92" name="Google Shape;492;p81"/>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493" name="Google Shape;493;p81"/>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494" name="Google Shape;494;p8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Half">
  <p:cSld name="Title_Half">
    <p:bg>
      <p:bgPr>
        <a:solidFill>
          <a:schemeClr val="lt1"/>
        </a:solidFill>
      </p:bgPr>
    </p:bg>
    <p:spTree>
      <p:nvGrpSpPr>
        <p:cNvPr id="495" name="Shape 495"/>
        <p:cNvGrpSpPr/>
        <p:nvPr/>
      </p:nvGrpSpPr>
      <p:grpSpPr>
        <a:xfrm>
          <a:off x="0" y="0"/>
          <a:ext cx="0" cy="0"/>
          <a:chOff x="0" y="0"/>
          <a:chExt cx="0" cy="0"/>
        </a:xfrm>
      </p:grpSpPr>
      <p:sp>
        <p:nvSpPr>
          <p:cNvPr id="496" name="Google Shape;496;p82"/>
          <p:cNvSpPr txBox="1"/>
          <p:nvPr>
            <p:ph idx="1" type="body"/>
          </p:nvPr>
        </p:nvSpPr>
        <p:spPr>
          <a:xfrm>
            <a:off x="656722" y="489702"/>
            <a:ext cx="1213800" cy="7293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90000"/>
              </a:lnSpc>
              <a:spcBef>
                <a:spcPts val="0"/>
              </a:spcBef>
              <a:spcAft>
                <a:spcPts val="0"/>
              </a:spcAft>
              <a:buClr>
                <a:schemeClr val="dk1"/>
              </a:buClr>
              <a:buSzPts val="2800"/>
              <a:buFont typeface="Arial"/>
              <a:buNone/>
              <a:defRPr b="1" i="0" sz="46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97" name="Google Shape;497;p82"/>
          <p:cNvSpPr/>
          <p:nvPr/>
        </p:nvSpPr>
        <p:spPr>
          <a:xfrm>
            <a:off x="4609382" y="-13244"/>
            <a:ext cx="7601700" cy="6871200"/>
          </a:xfrm>
          <a:custGeom>
            <a:rect b="b" l="l" r="r" t="t"/>
            <a:pathLst>
              <a:path extrusionOk="0" h="120000" w="120000">
                <a:moveTo>
                  <a:pt x="119812" y="106"/>
                </a:moveTo>
                <a:cubicBezTo>
                  <a:pt x="119874" y="40071"/>
                  <a:pt x="119937" y="80035"/>
                  <a:pt x="120000" y="120000"/>
                </a:cubicBezTo>
                <a:lnTo>
                  <a:pt x="0" y="119833"/>
                </a:lnTo>
                <a:lnTo>
                  <a:pt x="47636" y="0"/>
                </a:lnTo>
                <a:lnTo>
                  <a:pt x="119812" y="106"/>
                </a:lnTo>
                <a:close/>
              </a:path>
            </a:pathLst>
          </a:custGeom>
          <a:solidFill>
            <a:schemeClr val="dk1">
              <a:alpha val="5880"/>
            </a:schemeClr>
          </a:solidFill>
          <a:ln>
            <a:noFill/>
          </a:ln>
        </p:spPr>
        <p:txBody>
          <a:bodyPr anchorCtr="0" anchor="ctr" bIns="25400" lIns="25400" spcFirstLastPara="1" rIns="25400" wrap="square" tIns="25400">
            <a:noAutofit/>
          </a:bodyPr>
          <a:lstStyle/>
          <a:p>
            <a:pPr indent="-6350" lvl="0" marL="171450" marR="0" rtl="0" algn="l">
              <a:lnSpc>
                <a:spcPct val="100000"/>
              </a:lnSpc>
              <a:spcBef>
                <a:spcPts val="0"/>
              </a:spcBef>
              <a:spcAft>
                <a:spcPts val="0"/>
              </a:spcAft>
              <a:buClr>
                <a:schemeClr val="dk1"/>
              </a:buClr>
              <a:buSzPts val="900"/>
              <a:buFont typeface="Calibri"/>
              <a:buNone/>
            </a:pPr>
            <a:r>
              <a:t/>
            </a:r>
            <a:endParaRPr b="0" i="0" sz="9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8" name="Shape 498"/>
        <p:cNvGrpSpPr/>
        <p:nvPr/>
      </p:nvGrpSpPr>
      <p:grpSpPr>
        <a:xfrm>
          <a:off x="0" y="0"/>
          <a:ext cx="0" cy="0"/>
          <a:chOff x="0" y="0"/>
          <a:chExt cx="0" cy="0"/>
        </a:xfrm>
      </p:grpSpPr>
      <p:sp>
        <p:nvSpPr>
          <p:cNvPr id="499" name="Google Shape;499;p83"/>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00" name="Google Shape;500;p83"/>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01" name="Google Shape;501;p8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able" type="tbl">
  <p:cSld name="TABLE">
    <p:spTree>
      <p:nvGrpSpPr>
        <p:cNvPr id="502" name="Shape 502"/>
        <p:cNvGrpSpPr/>
        <p:nvPr/>
      </p:nvGrpSpPr>
      <p:grpSpPr>
        <a:xfrm>
          <a:off x="0" y="0"/>
          <a:ext cx="0" cy="0"/>
          <a:chOff x="0" y="0"/>
          <a:chExt cx="0" cy="0"/>
        </a:xfrm>
      </p:grpSpPr>
      <p:sp>
        <p:nvSpPr>
          <p:cNvPr id="503" name="Google Shape;503;p84"/>
          <p:cNvSpPr txBox="1"/>
          <p:nvPr>
            <p:ph type="title"/>
          </p:nvPr>
        </p:nvSpPr>
        <p:spPr>
          <a:xfrm>
            <a:off x="914400" y="609600"/>
            <a:ext cx="10363200" cy="11430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1pPr>
            <a:lvl2pPr lvl="1" rtl="0" algn="l">
              <a:lnSpc>
                <a:spcPct val="100000"/>
              </a:lnSpc>
              <a:spcBef>
                <a:spcPts val="0"/>
              </a:spcBef>
              <a:spcAft>
                <a:spcPts val="0"/>
              </a:spcAft>
              <a:buSzPts val="1400"/>
              <a:buFont typeface="Arial"/>
              <a:buNone/>
              <a:defRPr sz="1800"/>
            </a:lvl2pPr>
            <a:lvl3pPr lvl="2" rtl="0" algn="l">
              <a:lnSpc>
                <a:spcPct val="100000"/>
              </a:lnSpc>
              <a:spcBef>
                <a:spcPts val="0"/>
              </a:spcBef>
              <a:spcAft>
                <a:spcPts val="0"/>
              </a:spcAft>
              <a:buSzPts val="1400"/>
              <a:buFont typeface="Arial"/>
              <a:buNone/>
              <a:defRPr sz="1800"/>
            </a:lvl3pPr>
            <a:lvl4pPr lvl="3" rtl="0" algn="l">
              <a:lnSpc>
                <a:spcPct val="100000"/>
              </a:lnSpc>
              <a:spcBef>
                <a:spcPts val="0"/>
              </a:spcBef>
              <a:spcAft>
                <a:spcPts val="0"/>
              </a:spcAft>
              <a:buSzPts val="1400"/>
              <a:buFont typeface="Arial"/>
              <a:buNone/>
              <a:defRPr sz="1800"/>
            </a:lvl4pPr>
            <a:lvl5pPr lvl="4" rtl="0" algn="l">
              <a:lnSpc>
                <a:spcPct val="100000"/>
              </a:lnSpc>
              <a:spcBef>
                <a:spcPts val="0"/>
              </a:spcBef>
              <a:spcAft>
                <a:spcPts val="0"/>
              </a:spcAft>
              <a:buSzPts val="1400"/>
              <a:buFont typeface="Arial"/>
              <a:buNone/>
              <a:defRPr sz="1800"/>
            </a:lvl5pPr>
            <a:lvl6pPr lvl="5" rtl="0" algn="l">
              <a:lnSpc>
                <a:spcPct val="100000"/>
              </a:lnSpc>
              <a:spcBef>
                <a:spcPts val="0"/>
              </a:spcBef>
              <a:spcAft>
                <a:spcPts val="0"/>
              </a:spcAft>
              <a:buSzPts val="1400"/>
              <a:buFont typeface="Arial"/>
              <a:buNone/>
              <a:defRPr sz="1800"/>
            </a:lvl6pPr>
            <a:lvl7pPr lvl="6" rtl="0" algn="l">
              <a:lnSpc>
                <a:spcPct val="100000"/>
              </a:lnSpc>
              <a:spcBef>
                <a:spcPts val="0"/>
              </a:spcBef>
              <a:spcAft>
                <a:spcPts val="0"/>
              </a:spcAft>
              <a:buSzPts val="1400"/>
              <a:buFont typeface="Arial"/>
              <a:buNone/>
              <a:defRPr sz="1800"/>
            </a:lvl7pPr>
            <a:lvl8pPr lvl="7" rtl="0" algn="l">
              <a:lnSpc>
                <a:spcPct val="100000"/>
              </a:lnSpc>
              <a:spcBef>
                <a:spcPts val="0"/>
              </a:spcBef>
              <a:spcAft>
                <a:spcPts val="0"/>
              </a:spcAft>
              <a:buSzPts val="1400"/>
              <a:buFont typeface="Arial"/>
              <a:buNone/>
              <a:defRPr sz="1800"/>
            </a:lvl8pPr>
            <a:lvl9pPr lvl="8" rtl="0" algn="l">
              <a:lnSpc>
                <a:spcPct val="100000"/>
              </a:lnSpc>
              <a:spcBef>
                <a:spcPts val="0"/>
              </a:spcBef>
              <a:spcAft>
                <a:spcPts val="0"/>
              </a:spcAft>
              <a:buSzPts val="1400"/>
              <a:buFont typeface="Arial"/>
              <a:buNone/>
              <a:defRPr sz="1800"/>
            </a:lvl9pPr>
          </a:lstStyle>
          <a:p/>
        </p:txBody>
      </p:sp>
      <p:sp>
        <p:nvSpPr>
          <p:cNvPr id="504" name="Google Shape;504;p84"/>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05" name="Google Shape;505;p84"/>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06" name="Google Shape;506;p84"/>
          <p:cNvSpPr txBox="1"/>
          <p:nvPr>
            <p:ph idx="12" type="sldNum"/>
          </p:nvPr>
        </p:nvSpPr>
        <p:spPr>
          <a:xfrm>
            <a:off x="8737600" y="6248400"/>
            <a:ext cx="2540100" cy="457200"/>
          </a:xfrm>
          <a:prstGeom prst="rect">
            <a:avLst/>
          </a:prstGeom>
          <a:noFill/>
          <a:ln>
            <a:noFill/>
          </a:ln>
        </p:spPr>
        <p:txBody>
          <a:bodyPr anchorCtr="0" anchor="ctr"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07" name="Shape 507"/>
        <p:cNvGrpSpPr/>
        <p:nvPr/>
      </p:nvGrpSpPr>
      <p:grpSpPr>
        <a:xfrm>
          <a:off x="0" y="0"/>
          <a:ext cx="0" cy="0"/>
          <a:chOff x="0" y="0"/>
          <a:chExt cx="0" cy="0"/>
        </a:xfrm>
      </p:grpSpPr>
      <p:sp>
        <p:nvSpPr>
          <p:cNvPr id="508" name="Google Shape;508;p85"/>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1pPr>
            <a:lvl2pPr lvl="1" rtl="0" algn="l">
              <a:lnSpc>
                <a:spcPct val="100000"/>
              </a:lnSpc>
              <a:spcBef>
                <a:spcPts val="0"/>
              </a:spcBef>
              <a:spcAft>
                <a:spcPts val="0"/>
              </a:spcAft>
              <a:buSzPts val="1400"/>
              <a:buFont typeface="Arial"/>
              <a:buNone/>
              <a:defRPr sz="1800"/>
            </a:lvl2pPr>
            <a:lvl3pPr lvl="2" rtl="0" algn="l">
              <a:lnSpc>
                <a:spcPct val="100000"/>
              </a:lnSpc>
              <a:spcBef>
                <a:spcPts val="0"/>
              </a:spcBef>
              <a:spcAft>
                <a:spcPts val="0"/>
              </a:spcAft>
              <a:buSzPts val="1400"/>
              <a:buFont typeface="Arial"/>
              <a:buNone/>
              <a:defRPr sz="1800"/>
            </a:lvl3pPr>
            <a:lvl4pPr lvl="3" rtl="0" algn="l">
              <a:lnSpc>
                <a:spcPct val="100000"/>
              </a:lnSpc>
              <a:spcBef>
                <a:spcPts val="0"/>
              </a:spcBef>
              <a:spcAft>
                <a:spcPts val="0"/>
              </a:spcAft>
              <a:buSzPts val="1400"/>
              <a:buFont typeface="Arial"/>
              <a:buNone/>
              <a:defRPr sz="1800"/>
            </a:lvl4pPr>
            <a:lvl5pPr lvl="4" rtl="0" algn="l">
              <a:lnSpc>
                <a:spcPct val="100000"/>
              </a:lnSpc>
              <a:spcBef>
                <a:spcPts val="0"/>
              </a:spcBef>
              <a:spcAft>
                <a:spcPts val="0"/>
              </a:spcAft>
              <a:buSzPts val="1400"/>
              <a:buFont typeface="Arial"/>
              <a:buNone/>
              <a:defRPr sz="1800"/>
            </a:lvl5pPr>
            <a:lvl6pPr lvl="5" rtl="0" algn="l">
              <a:lnSpc>
                <a:spcPct val="100000"/>
              </a:lnSpc>
              <a:spcBef>
                <a:spcPts val="0"/>
              </a:spcBef>
              <a:spcAft>
                <a:spcPts val="0"/>
              </a:spcAft>
              <a:buSzPts val="1400"/>
              <a:buFont typeface="Arial"/>
              <a:buNone/>
              <a:defRPr sz="1800"/>
            </a:lvl6pPr>
            <a:lvl7pPr lvl="6" rtl="0" algn="l">
              <a:lnSpc>
                <a:spcPct val="100000"/>
              </a:lnSpc>
              <a:spcBef>
                <a:spcPts val="0"/>
              </a:spcBef>
              <a:spcAft>
                <a:spcPts val="0"/>
              </a:spcAft>
              <a:buSzPts val="1400"/>
              <a:buFont typeface="Arial"/>
              <a:buNone/>
              <a:defRPr sz="1800"/>
            </a:lvl7pPr>
            <a:lvl8pPr lvl="7" rtl="0" algn="l">
              <a:lnSpc>
                <a:spcPct val="100000"/>
              </a:lnSpc>
              <a:spcBef>
                <a:spcPts val="0"/>
              </a:spcBef>
              <a:spcAft>
                <a:spcPts val="0"/>
              </a:spcAft>
              <a:buSzPts val="1400"/>
              <a:buFont typeface="Arial"/>
              <a:buNone/>
              <a:defRPr sz="1800"/>
            </a:lvl8pPr>
            <a:lvl9pPr lvl="8" rtl="0" algn="l">
              <a:lnSpc>
                <a:spcPct val="100000"/>
              </a:lnSpc>
              <a:spcBef>
                <a:spcPts val="0"/>
              </a:spcBef>
              <a:spcAft>
                <a:spcPts val="0"/>
              </a:spcAft>
              <a:buSzPts val="1400"/>
              <a:buFont typeface="Arial"/>
              <a:buNone/>
              <a:defRPr sz="1800"/>
            </a:lvl9pPr>
          </a:lstStyle>
          <a:p/>
        </p:txBody>
      </p:sp>
      <p:sp>
        <p:nvSpPr>
          <p:cNvPr id="509" name="Google Shape;509;p85"/>
          <p:cNvSpPr txBox="1"/>
          <p:nvPr>
            <p:ph idx="1" type="body"/>
          </p:nvPr>
        </p:nvSpPr>
        <p:spPr>
          <a:xfrm>
            <a:off x="838200" y="1825625"/>
            <a:ext cx="5181600" cy="43512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10" name="Google Shape;510;p85"/>
          <p:cNvSpPr txBox="1"/>
          <p:nvPr>
            <p:ph idx="2" type="body"/>
          </p:nvPr>
        </p:nvSpPr>
        <p:spPr>
          <a:xfrm>
            <a:off x="6172200" y="1825625"/>
            <a:ext cx="5181600" cy="43512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11" name="Google Shape;511;p85"/>
          <p:cNvSpPr txBox="1"/>
          <p:nvPr>
            <p:ph idx="10" type="dt"/>
          </p:nvPr>
        </p:nvSpPr>
        <p:spPr>
          <a:xfrm>
            <a:off x="838200" y="6356350"/>
            <a:ext cx="2743200" cy="365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12" name="Google Shape;512;p85"/>
          <p:cNvSpPr txBox="1"/>
          <p:nvPr>
            <p:ph idx="11" type="ftr"/>
          </p:nvPr>
        </p:nvSpPr>
        <p:spPr>
          <a:xfrm>
            <a:off x="4038600" y="6356350"/>
            <a:ext cx="4114800" cy="365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13" name="Google Shape;513;p85"/>
          <p:cNvSpPr txBox="1"/>
          <p:nvPr>
            <p:ph idx="12" type="sldNum"/>
          </p:nvPr>
        </p:nvSpPr>
        <p:spPr>
          <a:xfrm>
            <a:off x="8610600" y="6356350"/>
            <a:ext cx="27432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p:cSld name="Title Content">
    <p:spTree>
      <p:nvGrpSpPr>
        <p:cNvPr id="514" name="Shape 514"/>
        <p:cNvGrpSpPr/>
        <p:nvPr/>
      </p:nvGrpSpPr>
      <p:grpSpPr>
        <a:xfrm>
          <a:off x="0" y="0"/>
          <a:ext cx="0" cy="0"/>
          <a:chOff x="0" y="0"/>
          <a:chExt cx="0" cy="0"/>
        </a:xfrm>
      </p:grpSpPr>
      <p:sp>
        <p:nvSpPr>
          <p:cNvPr id="515" name="Google Shape;515;p86"/>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1pPr>
            <a:lvl2pPr lvl="1" rtl="0" algn="l">
              <a:lnSpc>
                <a:spcPct val="100000"/>
              </a:lnSpc>
              <a:spcBef>
                <a:spcPts val="0"/>
              </a:spcBef>
              <a:spcAft>
                <a:spcPts val="0"/>
              </a:spcAft>
              <a:buSzPts val="1400"/>
              <a:buFont typeface="Arial"/>
              <a:buNone/>
              <a:defRPr sz="1800"/>
            </a:lvl2pPr>
            <a:lvl3pPr lvl="2" rtl="0" algn="l">
              <a:lnSpc>
                <a:spcPct val="100000"/>
              </a:lnSpc>
              <a:spcBef>
                <a:spcPts val="0"/>
              </a:spcBef>
              <a:spcAft>
                <a:spcPts val="0"/>
              </a:spcAft>
              <a:buSzPts val="1400"/>
              <a:buFont typeface="Arial"/>
              <a:buNone/>
              <a:defRPr sz="1800"/>
            </a:lvl3pPr>
            <a:lvl4pPr lvl="3" rtl="0" algn="l">
              <a:lnSpc>
                <a:spcPct val="100000"/>
              </a:lnSpc>
              <a:spcBef>
                <a:spcPts val="0"/>
              </a:spcBef>
              <a:spcAft>
                <a:spcPts val="0"/>
              </a:spcAft>
              <a:buSzPts val="1400"/>
              <a:buFont typeface="Arial"/>
              <a:buNone/>
              <a:defRPr sz="1800"/>
            </a:lvl4pPr>
            <a:lvl5pPr lvl="4" rtl="0" algn="l">
              <a:lnSpc>
                <a:spcPct val="100000"/>
              </a:lnSpc>
              <a:spcBef>
                <a:spcPts val="0"/>
              </a:spcBef>
              <a:spcAft>
                <a:spcPts val="0"/>
              </a:spcAft>
              <a:buSzPts val="1400"/>
              <a:buFont typeface="Arial"/>
              <a:buNone/>
              <a:defRPr sz="1800"/>
            </a:lvl5pPr>
            <a:lvl6pPr lvl="5" rtl="0" algn="l">
              <a:lnSpc>
                <a:spcPct val="100000"/>
              </a:lnSpc>
              <a:spcBef>
                <a:spcPts val="0"/>
              </a:spcBef>
              <a:spcAft>
                <a:spcPts val="0"/>
              </a:spcAft>
              <a:buSzPts val="1400"/>
              <a:buFont typeface="Arial"/>
              <a:buNone/>
              <a:defRPr sz="1800"/>
            </a:lvl6pPr>
            <a:lvl7pPr lvl="6" rtl="0" algn="l">
              <a:lnSpc>
                <a:spcPct val="100000"/>
              </a:lnSpc>
              <a:spcBef>
                <a:spcPts val="0"/>
              </a:spcBef>
              <a:spcAft>
                <a:spcPts val="0"/>
              </a:spcAft>
              <a:buSzPts val="1400"/>
              <a:buFont typeface="Arial"/>
              <a:buNone/>
              <a:defRPr sz="1800"/>
            </a:lvl7pPr>
            <a:lvl8pPr lvl="7" rtl="0" algn="l">
              <a:lnSpc>
                <a:spcPct val="100000"/>
              </a:lnSpc>
              <a:spcBef>
                <a:spcPts val="0"/>
              </a:spcBef>
              <a:spcAft>
                <a:spcPts val="0"/>
              </a:spcAft>
              <a:buSzPts val="1400"/>
              <a:buFont typeface="Arial"/>
              <a:buNone/>
              <a:defRPr sz="1800"/>
            </a:lvl8pPr>
            <a:lvl9pPr lvl="8" rtl="0" algn="l">
              <a:lnSpc>
                <a:spcPct val="100000"/>
              </a:lnSpc>
              <a:spcBef>
                <a:spcPts val="0"/>
              </a:spcBef>
              <a:spcAft>
                <a:spcPts val="0"/>
              </a:spcAft>
              <a:buSzPts val="1400"/>
              <a:buFont typeface="Arial"/>
              <a:buNone/>
              <a:defRPr sz="1800"/>
            </a:lvl9pPr>
          </a:lstStyle>
          <a:p/>
        </p:txBody>
      </p:sp>
      <p:sp>
        <p:nvSpPr>
          <p:cNvPr id="516" name="Google Shape;516;p86"/>
          <p:cNvSpPr txBox="1"/>
          <p:nvPr>
            <p:ph idx="1" type="body"/>
          </p:nvPr>
        </p:nvSpPr>
        <p:spPr>
          <a:xfrm>
            <a:off x="609600" y="1447802"/>
            <a:ext cx="10972800" cy="44196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17" name="Google Shape;517;p86"/>
          <p:cNvSpPr txBox="1"/>
          <p:nvPr>
            <p:ph idx="12" type="sldNum"/>
          </p:nvPr>
        </p:nvSpPr>
        <p:spPr>
          <a:xfrm>
            <a:off x="10972800" y="320676"/>
            <a:ext cx="7365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7A9798"/>
              </a:buClr>
              <a:buSzPts val="900"/>
              <a:buFont typeface="Arial"/>
              <a:buNone/>
              <a:defRPr b="1" i="0" sz="900" u="none" cap="none" strike="noStrike">
                <a:solidFill>
                  <a:srgbClr val="7A9798"/>
                </a:solidFill>
                <a:latin typeface="Arial"/>
                <a:ea typeface="Arial"/>
                <a:cs typeface="Arial"/>
                <a:sym typeface="Arial"/>
              </a:defRPr>
            </a:lvl1pPr>
            <a:lvl2pPr indent="0" lvl="1" marL="0" marR="0" rtl="0" algn="r">
              <a:lnSpc>
                <a:spcPct val="100000"/>
              </a:lnSpc>
              <a:spcBef>
                <a:spcPts val="0"/>
              </a:spcBef>
              <a:spcAft>
                <a:spcPts val="0"/>
              </a:spcAft>
              <a:buClr>
                <a:srgbClr val="7A9798"/>
              </a:buClr>
              <a:buSzPts val="900"/>
              <a:buFont typeface="Arial"/>
              <a:buNone/>
              <a:defRPr b="1" i="0" sz="900" u="none" cap="none" strike="noStrike">
                <a:solidFill>
                  <a:srgbClr val="7A9798"/>
                </a:solidFill>
                <a:latin typeface="Arial"/>
                <a:ea typeface="Arial"/>
                <a:cs typeface="Arial"/>
                <a:sym typeface="Arial"/>
              </a:defRPr>
            </a:lvl2pPr>
            <a:lvl3pPr indent="0" lvl="2" marL="0" marR="0" rtl="0" algn="r">
              <a:lnSpc>
                <a:spcPct val="100000"/>
              </a:lnSpc>
              <a:spcBef>
                <a:spcPts val="0"/>
              </a:spcBef>
              <a:spcAft>
                <a:spcPts val="0"/>
              </a:spcAft>
              <a:buClr>
                <a:srgbClr val="7A9798"/>
              </a:buClr>
              <a:buSzPts val="900"/>
              <a:buFont typeface="Arial"/>
              <a:buNone/>
              <a:defRPr b="1" i="0" sz="900" u="none" cap="none" strike="noStrike">
                <a:solidFill>
                  <a:srgbClr val="7A9798"/>
                </a:solidFill>
                <a:latin typeface="Arial"/>
                <a:ea typeface="Arial"/>
                <a:cs typeface="Arial"/>
                <a:sym typeface="Arial"/>
              </a:defRPr>
            </a:lvl3pPr>
            <a:lvl4pPr indent="0" lvl="3" marL="0" marR="0" rtl="0" algn="r">
              <a:lnSpc>
                <a:spcPct val="100000"/>
              </a:lnSpc>
              <a:spcBef>
                <a:spcPts val="0"/>
              </a:spcBef>
              <a:spcAft>
                <a:spcPts val="0"/>
              </a:spcAft>
              <a:buClr>
                <a:srgbClr val="7A9798"/>
              </a:buClr>
              <a:buSzPts val="900"/>
              <a:buFont typeface="Arial"/>
              <a:buNone/>
              <a:defRPr b="1" i="0" sz="900" u="none" cap="none" strike="noStrike">
                <a:solidFill>
                  <a:srgbClr val="7A9798"/>
                </a:solidFill>
                <a:latin typeface="Arial"/>
                <a:ea typeface="Arial"/>
                <a:cs typeface="Arial"/>
                <a:sym typeface="Arial"/>
              </a:defRPr>
            </a:lvl4pPr>
            <a:lvl5pPr indent="0" lvl="4" marL="0" marR="0" rtl="0" algn="r">
              <a:lnSpc>
                <a:spcPct val="100000"/>
              </a:lnSpc>
              <a:spcBef>
                <a:spcPts val="0"/>
              </a:spcBef>
              <a:spcAft>
                <a:spcPts val="0"/>
              </a:spcAft>
              <a:buClr>
                <a:srgbClr val="7A9798"/>
              </a:buClr>
              <a:buSzPts val="900"/>
              <a:buFont typeface="Arial"/>
              <a:buNone/>
              <a:defRPr b="1" i="0" sz="900" u="none" cap="none" strike="noStrike">
                <a:solidFill>
                  <a:srgbClr val="7A9798"/>
                </a:solidFill>
                <a:latin typeface="Arial"/>
                <a:ea typeface="Arial"/>
                <a:cs typeface="Arial"/>
                <a:sym typeface="Arial"/>
              </a:defRPr>
            </a:lvl5pPr>
            <a:lvl6pPr indent="0" lvl="5" marL="0" marR="0" rtl="0" algn="r">
              <a:lnSpc>
                <a:spcPct val="100000"/>
              </a:lnSpc>
              <a:spcBef>
                <a:spcPts val="0"/>
              </a:spcBef>
              <a:spcAft>
                <a:spcPts val="0"/>
              </a:spcAft>
              <a:buClr>
                <a:srgbClr val="7A9798"/>
              </a:buClr>
              <a:buSzPts val="900"/>
              <a:buFont typeface="Arial"/>
              <a:buNone/>
              <a:defRPr b="1" i="0" sz="900" u="none" cap="none" strike="noStrike">
                <a:solidFill>
                  <a:srgbClr val="7A9798"/>
                </a:solidFill>
                <a:latin typeface="Arial"/>
                <a:ea typeface="Arial"/>
                <a:cs typeface="Arial"/>
                <a:sym typeface="Arial"/>
              </a:defRPr>
            </a:lvl6pPr>
            <a:lvl7pPr indent="0" lvl="6" marL="0" marR="0" rtl="0" algn="r">
              <a:lnSpc>
                <a:spcPct val="100000"/>
              </a:lnSpc>
              <a:spcBef>
                <a:spcPts val="0"/>
              </a:spcBef>
              <a:spcAft>
                <a:spcPts val="0"/>
              </a:spcAft>
              <a:buClr>
                <a:srgbClr val="7A9798"/>
              </a:buClr>
              <a:buSzPts val="900"/>
              <a:buFont typeface="Arial"/>
              <a:buNone/>
              <a:defRPr b="1" i="0" sz="900" u="none" cap="none" strike="noStrike">
                <a:solidFill>
                  <a:srgbClr val="7A9798"/>
                </a:solidFill>
                <a:latin typeface="Arial"/>
                <a:ea typeface="Arial"/>
                <a:cs typeface="Arial"/>
                <a:sym typeface="Arial"/>
              </a:defRPr>
            </a:lvl7pPr>
            <a:lvl8pPr indent="0" lvl="7" marL="0" marR="0" rtl="0" algn="r">
              <a:lnSpc>
                <a:spcPct val="100000"/>
              </a:lnSpc>
              <a:spcBef>
                <a:spcPts val="0"/>
              </a:spcBef>
              <a:spcAft>
                <a:spcPts val="0"/>
              </a:spcAft>
              <a:buClr>
                <a:srgbClr val="7A9798"/>
              </a:buClr>
              <a:buSzPts val="900"/>
              <a:buFont typeface="Arial"/>
              <a:buNone/>
              <a:defRPr b="1" i="0" sz="900" u="none" cap="none" strike="noStrike">
                <a:solidFill>
                  <a:srgbClr val="7A9798"/>
                </a:solidFill>
                <a:latin typeface="Arial"/>
                <a:ea typeface="Arial"/>
                <a:cs typeface="Arial"/>
                <a:sym typeface="Arial"/>
              </a:defRPr>
            </a:lvl8pPr>
            <a:lvl9pPr indent="0" lvl="8" marL="0" marR="0" rtl="0" algn="r">
              <a:lnSpc>
                <a:spcPct val="100000"/>
              </a:lnSpc>
              <a:spcBef>
                <a:spcPts val="0"/>
              </a:spcBef>
              <a:spcAft>
                <a:spcPts val="0"/>
              </a:spcAft>
              <a:buClr>
                <a:srgbClr val="7A9798"/>
              </a:buClr>
              <a:buSzPts val="900"/>
              <a:buFont typeface="Arial"/>
              <a:buNone/>
              <a:defRPr b="1" i="0" sz="900" u="none" cap="none" strike="noStrike">
                <a:solidFill>
                  <a:srgbClr val="7A979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7" name="Shape 57"/>
        <p:cNvGrpSpPr/>
        <p:nvPr/>
      </p:nvGrpSpPr>
      <p:grpSpPr>
        <a:xfrm>
          <a:off x="0" y="0"/>
          <a:ext cx="0" cy="0"/>
          <a:chOff x="0" y="0"/>
          <a:chExt cx="0" cy="0"/>
        </a:xfrm>
      </p:grpSpPr>
      <p:sp>
        <p:nvSpPr>
          <p:cNvPr id="58" name="Google Shape;58;p9"/>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indent="0" lvl="0" marL="0" marR="0" rtl="0" algn="l">
              <a:lnSpc>
                <a:spcPct val="90000"/>
              </a:lnSpc>
              <a:spcBef>
                <a:spcPts val="0"/>
              </a:spcBef>
              <a:spcAft>
                <a:spcPts val="0"/>
              </a:spcAft>
              <a:buClr>
                <a:schemeClr val="dk1"/>
              </a:buClr>
              <a:buSzPts val="4400"/>
              <a:buFont typeface="Lato"/>
              <a:buNone/>
              <a:defRPr b="1" i="0" sz="4400" u="none" cap="none" strike="noStrike">
                <a:solidFill>
                  <a:schemeClr val="dk1"/>
                </a:solidFill>
                <a:latin typeface="Lato"/>
                <a:ea typeface="Lato"/>
                <a:cs typeface="Lato"/>
                <a:sym typeface="Lato"/>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9" name="Google Shape;59;p9"/>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200"/>
              <a:buFont typeface="Lato"/>
              <a:buNone/>
              <a:defRPr b="0" i="0" sz="1200" u="none" cap="none" strike="noStrike">
                <a:solidFill>
                  <a:srgbClr val="888888"/>
                </a:solidFill>
                <a:latin typeface="Lato"/>
                <a:ea typeface="Lato"/>
                <a:cs typeface="Lato"/>
                <a:sym typeface="Lato"/>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60" name="Google Shape;60;p9"/>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200"/>
              <a:buFont typeface="Lato"/>
              <a:buNone/>
              <a:defRPr b="0" i="0" sz="1200" u="none" cap="none" strike="noStrike">
                <a:solidFill>
                  <a:srgbClr val="888888"/>
                </a:solidFill>
                <a:latin typeface="Lato"/>
                <a:ea typeface="Lato"/>
                <a:cs typeface="Lato"/>
                <a:sym typeface="Lato"/>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61" name="Google Shape;61;p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18" name="Shape 518"/>
        <p:cNvGrpSpPr/>
        <p:nvPr/>
      </p:nvGrpSpPr>
      <p:grpSpPr>
        <a:xfrm>
          <a:off x="0" y="0"/>
          <a:ext cx="0" cy="0"/>
          <a:chOff x="0" y="0"/>
          <a:chExt cx="0" cy="0"/>
        </a:xfrm>
      </p:grpSpPr>
      <p:sp>
        <p:nvSpPr>
          <p:cNvPr id="519" name="Google Shape;519;p87"/>
          <p:cNvSpPr txBox="1"/>
          <p:nvPr>
            <p:ph type="title"/>
          </p:nvPr>
        </p:nvSpPr>
        <p:spPr>
          <a:xfrm>
            <a:off x="839787" y="457200"/>
            <a:ext cx="3932100" cy="1600200"/>
          </a:xfrm>
          <a:prstGeom prst="rect">
            <a:avLst/>
          </a:prstGeom>
          <a:noFill/>
          <a:ln>
            <a:noFill/>
          </a:ln>
        </p:spPr>
        <p:txBody>
          <a:bodyPr anchorCtr="0" anchor="b" bIns="91425" lIns="91425" spcFirstLastPara="1" rIns="91425" wrap="square" tIns="91425">
            <a:noAutofit/>
          </a:bodyPr>
          <a:lstStyle>
            <a:lvl1pPr lvl="0" marR="0" rtl="0" algn="l">
              <a:lnSpc>
                <a:spcPct val="90000"/>
              </a:lnSpc>
              <a:spcBef>
                <a:spcPts val="0"/>
              </a:spcBef>
              <a:spcAft>
                <a:spcPts val="0"/>
              </a:spcAft>
              <a:buClr>
                <a:schemeClr val="dk1"/>
              </a:buClr>
              <a:buSzPts val="1400"/>
              <a:buFont typeface="Lato"/>
              <a:buNone/>
              <a:defRPr b="1" i="0" sz="3200" u="none" cap="none" strike="noStrike">
                <a:solidFill>
                  <a:schemeClr val="dk1"/>
                </a:solidFill>
                <a:latin typeface="Lato"/>
                <a:ea typeface="Lato"/>
                <a:cs typeface="Lato"/>
                <a:sym typeface="Lato"/>
              </a:defRPr>
            </a:lvl1pPr>
            <a:lvl2pPr lvl="1" rtl="0" algn="l">
              <a:lnSpc>
                <a:spcPct val="100000"/>
              </a:lnSpc>
              <a:spcBef>
                <a:spcPts val="0"/>
              </a:spcBef>
              <a:spcAft>
                <a:spcPts val="0"/>
              </a:spcAft>
              <a:buSzPts val="1400"/>
              <a:buFont typeface="Arial"/>
              <a:buNone/>
              <a:defRPr sz="1800"/>
            </a:lvl2pPr>
            <a:lvl3pPr lvl="2" rtl="0" algn="l">
              <a:lnSpc>
                <a:spcPct val="100000"/>
              </a:lnSpc>
              <a:spcBef>
                <a:spcPts val="0"/>
              </a:spcBef>
              <a:spcAft>
                <a:spcPts val="0"/>
              </a:spcAft>
              <a:buSzPts val="1400"/>
              <a:buFont typeface="Arial"/>
              <a:buNone/>
              <a:defRPr sz="1800"/>
            </a:lvl3pPr>
            <a:lvl4pPr lvl="3" rtl="0" algn="l">
              <a:lnSpc>
                <a:spcPct val="100000"/>
              </a:lnSpc>
              <a:spcBef>
                <a:spcPts val="0"/>
              </a:spcBef>
              <a:spcAft>
                <a:spcPts val="0"/>
              </a:spcAft>
              <a:buSzPts val="1400"/>
              <a:buFont typeface="Arial"/>
              <a:buNone/>
              <a:defRPr sz="1800"/>
            </a:lvl4pPr>
            <a:lvl5pPr lvl="4" rtl="0" algn="l">
              <a:lnSpc>
                <a:spcPct val="100000"/>
              </a:lnSpc>
              <a:spcBef>
                <a:spcPts val="0"/>
              </a:spcBef>
              <a:spcAft>
                <a:spcPts val="0"/>
              </a:spcAft>
              <a:buSzPts val="1400"/>
              <a:buFont typeface="Arial"/>
              <a:buNone/>
              <a:defRPr sz="1800"/>
            </a:lvl5pPr>
            <a:lvl6pPr lvl="5" rtl="0" algn="l">
              <a:lnSpc>
                <a:spcPct val="100000"/>
              </a:lnSpc>
              <a:spcBef>
                <a:spcPts val="0"/>
              </a:spcBef>
              <a:spcAft>
                <a:spcPts val="0"/>
              </a:spcAft>
              <a:buSzPts val="1400"/>
              <a:buFont typeface="Arial"/>
              <a:buNone/>
              <a:defRPr sz="1800"/>
            </a:lvl6pPr>
            <a:lvl7pPr lvl="6" rtl="0" algn="l">
              <a:lnSpc>
                <a:spcPct val="100000"/>
              </a:lnSpc>
              <a:spcBef>
                <a:spcPts val="0"/>
              </a:spcBef>
              <a:spcAft>
                <a:spcPts val="0"/>
              </a:spcAft>
              <a:buSzPts val="1400"/>
              <a:buFont typeface="Arial"/>
              <a:buNone/>
              <a:defRPr sz="1800"/>
            </a:lvl7pPr>
            <a:lvl8pPr lvl="7" rtl="0" algn="l">
              <a:lnSpc>
                <a:spcPct val="100000"/>
              </a:lnSpc>
              <a:spcBef>
                <a:spcPts val="0"/>
              </a:spcBef>
              <a:spcAft>
                <a:spcPts val="0"/>
              </a:spcAft>
              <a:buSzPts val="1400"/>
              <a:buFont typeface="Arial"/>
              <a:buNone/>
              <a:defRPr sz="1800"/>
            </a:lvl8pPr>
            <a:lvl9pPr lvl="8" rtl="0" algn="l">
              <a:lnSpc>
                <a:spcPct val="100000"/>
              </a:lnSpc>
              <a:spcBef>
                <a:spcPts val="0"/>
              </a:spcBef>
              <a:spcAft>
                <a:spcPts val="0"/>
              </a:spcAft>
              <a:buSzPts val="1400"/>
              <a:buFont typeface="Arial"/>
              <a:buNone/>
              <a:defRPr sz="1800"/>
            </a:lvl9pPr>
          </a:lstStyle>
          <a:p/>
        </p:txBody>
      </p:sp>
      <p:sp>
        <p:nvSpPr>
          <p:cNvPr id="520" name="Google Shape;520;p87"/>
          <p:cNvSpPr txBox="1"/>
          <p:nvPr>
            <p:ph idx="1" type="body"/>
          </p:nvPr>
        </p:nvSpPr>
        <p:spPr>
          <a:xfrm>
            <a:off x="5183187" y="987425"/>
            <a:ext cx="6172200" cy="48735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21" name="Google Shape;521;p87"/>
          <p:cNvSpPr txBox="1"/>
          <p:nvPr>
            <p:ph idx="2" type="body"/>
          </p:nvPr>
        </p:nvSpPr>
        <p:spPr>
          <a:xfrm>
            <a:off x="839787" y="2057400"/>
            <a:ext cx="3932100" cy="3811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28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9pPr>
          </a:lstStyle>
          <a:p/>
        </p:txBody>
      </p:sp>
      <p:sp>
        <p:nvSpPr>
          <p:cNvPr id="522" name="Google Shape;522;p87"/>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23" name="Google Shape;523;p87"/>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24" name="Google Shape;524;p8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25" name="Shape 525"/>
        <p:cNvGrpSpPr/>
        <p:nvPr/>
      </p:nvGrpSpPr>
      <p:grpSpPr>
        <a:xfrm>
          <a:off x="0" y="0"/>
          <a:ext cx="0" cy="0"/>
          <a:chOff x="0" y="0"/>
          <a:chExt cx="0" cy="0"/>
        </a:xfrm>
      </p:grpSpPr>
      <p:sp>
        <p:nvSpPr>
          <p:cNvPr id="526" name="Google Shape;526;p88"/>
          <p:cNvSpPr txBox="1"/>
          <p:nvPr>
            <p:ph type="title"/>
          </p:nvPr>
        </p:nvSpPr>
        <p:spPr>
          <a:xfrm>
            <a:off x="831850" y="1709738"/>
            <a:ext cx="10515600" cy="2852700"/>
          </a:xfrm>
          <a:prstGeom prst="rect">
            <a:avLst/>
          </a:prstGeom>
          <a:noFill/>
          <a:ln>
            <a:noFill/>
          </a:ln>
        </p:spPr>
        <p:txBody>
          <a:bodyPr anchorCtr="0" anchor="b" bIns="91425" lIns="91425" spcFirstLastPara="1" rIns="91425" wrap="square" tIns="91425">
            <a:noAutofit/>
          </a:bodyPr>
          <a:lstStyle>
            <a:lvl1pPr lvl="0" marR="0" rtl="0" algn="l">
              <a:lnSpc>
                <a:spcPct val="90000"/>
              </a:lnSpc>
              <a:spcBef>
                <a:spcPts val="0"/>
              </a:spcBef>
              <a:spcAft>
                <a:spcPts val="0"/>
              </a:spcAft>
              <a:buClr>
                <a:schemeClr val="dk1"/>
              </a:buClr>
              <a:buSzPts val="1400"/>
              <a:buFont typeface="Lato"/>
              <a:buNone/>
              <a:defRPr b="1" i="0" sz="6000" u="none" cap="none" strike="noStrike">
                <a:solidFill>
                  <a:schemeClr val="dk1"/>
                </a:solidFill>
                <a:latin typeface="Lato"/>
                <a:ea typeface="Lato"/>
                <a:cs typeface="Lato"/>
                <a:sym typeface="Lato"/>
              </a:defRPr>
            </a:lvl1pPr>
            <a:lvl2pPr lvl="1" rtl="0" algn="l">
              <a:lnSpc>
                <a:spcPct val="100000"/>
              </a:lnSpc>
              <a:spcBef>
                <a:spcPts val="0"/>
              </a:spcBef>
              <a:spcAft>
                <a:spcPts val="0"/>
              </a:spcAft>
              <a:buSzPts val="1400"/>
              <a:buFont typeface="Arial"/>
              <a:buNone/>
              <a:defRPr sz="1800"/>
            </a:lvl2pPr>
            <a:lvl3pPr lvl="2" rtl="0" algn="l">
              <a:lnSpc>
                <a:spcPct val="100000"/>
              </a:lnSpc>
              <a:spcBef>
                <a:spcPts val="0"/>
              </a:spcBef>
              <a:spcAft>
                <a:spcPts val="0"/>
              </a:spcAft>
              <a:buSzPts val="1400"/>
              <a:buFont typeface="Arial"/>
              <a:buNone/>
              <a:defRPr sz="1800"/>
            </a:lvl3pPr>
            <a:lvl4pPr lvl="3" rtl="0" algn="l">
              <a:lnSpc>
                <a:spcPct val="100000"/>
              </a:lnSpc>
              <a:spcBef>
                <a:spcPts val="0"/>
              </a:spcBef>
              <a:spcAft>
                <a:spcPts val="0"/>
              </a:spcAft>
              <a:buSzPts val="1400"/>
              <a:buFont typeface="Arial"/>
              <a:buNone/>
              <a:defRPr sz="1800"/>
            </a:lvl4pPr>
            <a:lvl5pPr lvl="4" rtl="0" algn="l">
              <a:lnSpc>
                <a:spcPct val="100000"/>
              </a:lnSpc>
              <a:spcBef>
                <a:spcPts val="0"/>
              </a:spcBef>
              <a:spcAft>
                <a:spcPts val="0"/>
              </a:spcAft>
              <a:buSzPts val="1400"/>
              <a:buFont typeface="Arial"/>
              <a:buNone/>
              <a:defRPr sz="1800"/>
            </a:lvl5pPr>
            <a:lvl6pPr lvl="5" rtl="0" algn="l">
              <a:lnSpc>
                <a:spcPct val="100000"/>
              </a:lnSpc>
              <a:spcBef>
                <a:spcPts val="0"/>
              </a:spcBef>
              <a:spcAft>
                <a:spcPts val="0"/>
              </a:spcAft>
              <a:buSzPts val="1400"/>
              <a:buFont typeface="Arial"/>
              <a:buNone/>
              <a:defRPr sz="1800"/>
            </a:lvl6pPr>
            <a:lvl7pPr lvl="6" rtl="0" algn="l">
              <a:lnSpc>
                <a:spcPct val="100000"/>
              </a:lnSpc>
              <a:spcBef>
                <a:spcPts val="0"/>
              </a:spcBef>
              <a:spcAft>
                <a:spcPts val="0"/>
              </a:spcAft>
              <a:buSzPts val="1400"/>
              <a:buFont typeface="Arial"/>
              <a:buNone/>
              <a:defRPr sz="1800"/>
            </a:lvl7pPr>
            <a:lvl8pPr lvl="7" rtl="0" algn="l">
              <a:lnSpc>
                <a:spcPct val="100000"/>
              </a:lnSpc>
              <a:spcBef>
                <a:spcPts val="0"/>
              </a:spcBef>
              <a:spcAft>
                <a:spcPts val="0"/>
              </a:spcAft>
              <a:buSzPts val="1400"/>
              <a:buFont typeface="Arial"/>
              <a:buNone/>
              <a:defRPr sz="1800"/>
            </a:lvl8pPr>
            <a:lvl9pPr lvl="8" rtl="0" algn="l">
              <a:lnSpc>
                <a:spcPct val="100000"/>
              </a:lnSpc>
              <a:spcBef>
                <a:spcPts val="0"/>
              </a:spcBef>
              <a:spcAft>
                <a:spcPts val="0"/>
              </a:spcAft>
              <a:buSzPts val="1400"/>
              <a:buFont typeface="Arial"/>
              <a:buNone/>
              <a:defRPr sz="1800"/>
            </a:lvl9pPr>
          </a:lstStyle>
          <a:p/>
        </p:txBody>
      </p:sp>
      <p:sp>
        <p:nvSpPr>
          <p:cNvPr id="527" name="Google Shape;527;p88"/>
          <p:cNvSpPr txBox="1"/>
          <p:nvPr>
            <p:ph idx="1" type="body"/>
          </p:nvPr>
        </p:nvSpPr>
        <p:spPr>
          <a:xfrm>
            <a:off x="831850" y="4589462"/>
            <a:ext cx="10515600" cy="15003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90000"/>
              </a:lnSpc>
              <a:spcBef>
                <a:spcPts val="1000"/>
              </a:spcBef>
              <a:spcAft>
                <a:spcPts val="0"/>
              </a:spcAft>
              <a:buClr>
                <a:srgbClr val="888888"/>
              </a:buClr>
              <a:buSzPts val="2800"/>
              <a:buFont typeface="Arial"/>
              <a:buNone/>
              <a:defRPr b="0" i="0" sz="2400" u="none" cap="none" strike="noStrike">
                <a:solidFill>
                  <a:srgbClr val="888888"/>
                </a:solidFill>
                <a:latin typeface="Arial"/>
                <a:ea typeface="Arial"/>
                <a:cs typeface="Arial"/>
                <a:sym typeface="Arial"/>
              </a:defRPr>
            </a:lvl1pPr>
            <a:lvl2pPr indent="-228600" lvl="1" marL="914400" marR="0" rtl="0" algn="l">
              <a:lnSpc>
                <a:spcPct val="90000"/>
              </a:lnSpc>
              <a:spcBef>
                <a:spcPts val="500"/>
              </a:spcBef>
              <a:spcAft>
                <a:spcPts val="0"/>
              </a:spcAft>
              <a:buClr>
                <a:srgbClr val="888888"/>
              </a:buClr>
              <a:buSzPts val="2400"/>
              <a:buFont typeface="Arial"/>
              <a:buNone/>
              <a:defRPr b="0" i="0" sz="2000" u="none" cap="none" strike="noStrike">
                <a:solidFill>
                  <a:srgbClr val="888888"/>
                </a:solidFill>
                <a:latin typeface="Arial"/>
                <a:ea typeface="Arial"/>
                <a:cs typeface="Arial"/>
                <a:sym typeface="Arial"/>
              </a:defRPr>
            </a:lvl2pPr>
            <a:lvl3pPr indent="-228600" lvl="2" marL="1371600" marR="0" rtl="0" algn="l">
              <a:lnSpc>
                <a:spcPct val="90000"/>
              </a:lnSpc>
              <a:spcBef>
                <a:spcPts val="500"/>
              </a:spcBef>
              <a:spcAft>
                <a:spcPts val="0"/>
              </a:spcAft>
              <a:buClr>
                <a:srgbClr val="888888"/>
              </a:buClr>
              <a:buSzPts val="2000"/>
              <a:buFont typeface="Arial"/>
              <a:buNone/>
              <a:defRPr b="0" i="0" sz="1800" u="none" cap="none" strike="noStrike">
                <a:solidFill>
                  <a:srgbClr val="888888"/>
                </a:solidFill>
                <a:latin typeface="Arial"/>
                <a:ea typeface="Arial"/>
                <a:cs typeface="Arial"/>
                <a:sym typeface="Arial"/>
              </a:defRPr>
            </a:lvl3pPr>
            <a:lvl4pPr indent="-228600" lvl="3" marL="18288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Arial"/>
                <a:ea typeface="Arial"/>
                <a:cs typeface="Arial"/>
                <a:sym typeface="Arial"/>
              </a:defRPr>
            </a:lvl4pPr>
            <a:lvl5pPr indent="-228600" lvl="4" marL="22860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Arial"/>
                <a:ea typeface="Arial"/>
                <a:cs typeface="Arial"/>
                <a:sym typeface="Arial"/>
              </a:defRPr>
            </a:lvl5pPr>
            <a:lvl6pPr indent="-228600" lvl="5" marL="27432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9pPr>
          </a:lstStyle>
          <a:p/>
        </p:txBody>
      </p:sp>
      <p:sp>
        <p:nvSpPr>
          <p:cNvPr id="528" name="Google Shape;528;p88"/>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29" name="Google Shape;529;p88"/>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30" name="Google Shape;530;p8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31" name="Shape 531"/>
        <p:cNvGrpSpPr/>
        <p:nvPr/>
      </p:nvGrpSpPr>
      <p:grpSpPr>
        <a:xfrm>
          <a:off x="0" y="0"/>
          <a:ext cx="0" cy="0"/>
          <a:chOff x="0" y="0"/>
          <a:chExt cx="0" cy="0"/>
        </a:xfrm>
      </p:grpSpPr>
      <p:sp>
        <p:nvSpPr>
          <p:cNvPr id="532" name="Google Shape;532;p89"/>
          <p:cNvSpPr txBox="1"/>
          <p:nvPr>
            <p:ph type="title"/>
          </p:nvPr>
        </p:nvSpPr>
        <p:spPr>
          <a:xfrm>
            <a:off x="839787" y="365125"/>
            <a:ext cx="10515600" cy="13257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1pPr>
            <a:lvl2pPr lvl="1" rtl="0" algn="l">
              <a:lnSpc>
                <a:spcPct val="100000"/>
              </a:lnSpc>
              <a:spcBef>
                <a:spcPts val="0"/>
              </a:spcBef>
              <a:spcAft>
                <a:spcPts val="0"/>
              </a:spcAft>
              <a:buSzPts val="1400"/>
              <a:buFont typeface="Arial"/>
              <a:buNone/>
              <a:defRPr sz="1800"/>
            </a:lvl2pPr>
            <a:lvl3pPr lvl="2" rtl="0" algn="l">
              <a:lnSpc>
                <a:spcPct val="100000"/>
              </a:lnSpc>
              <a:spcBef>
                <a:spcPts val="0"/>
              </a:spcBef>
              <a:spcAft>
                <a:spcPts val="0"/>
              </a:spcAft>
              <a:buSzPts val="1400"/>
              <a:buFont typeface="Arial"/>
              <a:buNone/>
              <a:defRPr sz="1800"/>
            </a:lvl3pPr>
            <a:lvl4pPr lvl="3" rtl="0" algn="l">
              <a:lnSpc>
                <a:spcPct val="100000"/>
              </a:lnSpc>
              <a:spcBef>
                <a:spcPts val="0"/>
              </a:spcBef>
              <a:spcAft>
                <a:spcPts val="0"/>
              </a:spcAft>
              <a:buSzPts val="1400"/>
              <a:buFont typeface="Arial"/>
              <a:buNone/>
              <a:defRPr sz="1800"/>
            </a:lvl4pPr>
            <a:lvl5pPr lvl="4" rtl="0" algn="l">
              <a:lnSpc>
                <a:spcPct val="100000"/>
              </a:lnSpc>
              <a:spcBef>
                <a:spcPts val="0"/>
              </a:spcBef>
              <a:spcAft>
                <a:spcPts val="0"/>
              </a:spcAft>
              <a:buSzPts val="1400"/>
              <a:buFont typeface="Arial"/>
              <a:buNone/>
              <a:defRPr sz="1800"/>
            </a:lvl5pPr>
            <a:lvl6pPr lvl="5" rtl="0" algn="l">
              <a:lnSpc>
                <a:spcPct val="100000"/>
              </a:lnSpc>
              <a:spcBef>
                <a:spcPts val="0"/>
              </a:spcBef>
              <a:spcAft>
                <a:spcPts val="0"/>
              </a:spcAft>
              <a:buSzPts val="1400"/>
              <a:buFont typeface="Arial"/>
              <a:buNone/>
              <a:defRPr sz="1800"/>
            </a:lvl6pPr>
            <a:lvl7pPr lvl="6" rtl="0" algn="l">
              <a:lnSpc>
                <a:spcPct val="100000"/>
              </a:lnSpc>
              <a:spcBef>
                <a:spcPts val="0"/>
              </a:spcBef>
              <a:spcAft>
                <a:spcPts val="0"/>
              </a:spcAft>
              <a:buSzPts val="1400"/>
              <a:buFont typeface="Arial"/>
              <a:buNone/>
              <a:defRPr sz="1800"/>
            </a:lvl7pPr>
            <a:lvl8pPr lvl="7" rtl="0" algn="l">
              <a:lnSpc>
                <a:spcPct val="100000"/>
              </a:lnSpc>
              <a:spcBef>
                <a:spcPts val="0"/>
              </a:spcBef>
              <a:spcAft>
                <a:spcPts val="0"/>
              </a:spcAft>
              <a:buSzPts val="1400"/>
              <a:buFont typeface="Arial"/>
              <a:buNone/>
              <a:defRPr sz="1800"/>
            </a:lvl8pPr>
            <a:lvl9pPr lvl="8" rtl="0" algn="l">
              <a:lnSpc>
                <a:spcPct val="100000"/>
              </a:lnSpc>
              <a:spcBef>
                <a:spcPts val="0"/>
              </a:spcBef>
              <a:spcAft>
                <a:spcPts val="0"/>
              </a:spcAft>
              <a:buSzPts val="1400"/>
              <a:buFont typeface="Arial"/>
              <a:buNone/>
              <a:defRPr sz="1800"/>
            </a:lvl9pPr>
          </a:lstStyle>
          <a:p/>
        </p:txBody>
      </p:sp>
      <p:sp>
        <p:nvSpPr>
          <p:cNvPr id="533" name="Google Shape;533;p89"/>
          <p:cNvSpPr txBox="1"/>
          <p:nvPr>
            <p:ph idx="1" type="body"/>
          </p:nvPr>
        </p:nvSpPr>
        <p:spPr>
          <a:xfrm>
            <a:off x="839787" y="1681163"/>
            <a:ext cx="5157900" cy="8238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2800"/>
              <a:buFont typeface="Arial"/>
              <a:buNone/>
              <a:defRPr b="1" i="0" sz="24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1"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1"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9pPr>
          </a:lstStyle>
          <a:p/>
        </p:txBody>
      </p:sp>
      <p:sp>
        <p:nvSpPr>
          <p:cNvPr id="534" name="Google Shape;534;p89"/>
          <p:cNvSpPr txBox="1"/>
          <p:nvPr>
            <p:ph idx="2" type="body"/>
          </p:nvPr>
        </p:nvSpPr>
        <p:spPr>
          <a:xfrm>
            <a:off x="839787" y="2505075"/>
            <a:ext cx="5157900" cy="36846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35" name="Google Shape;535;p89"/>
          <p:cNvSpPr txBox="1"/>
          <p:nvPr>
            <p:ph idx="3" type="body"/>
          </p:nvPr>
        </p:nvSpPr>
        <p:spPr>
          <a:xfrm>
            <a:off x="6172200" y="1681163"/>
            <a:ext cx="5183100" cy="8238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2800"/>
              <a:buFont typeface="Arial"/>
              <a:buNone/>
              <a:defRPr b="1" i="0" sz="24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1"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1"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9pPr>
          </a:lstStyle>
          <a:p/>
        </p:txBody>
      </p:sp>
      <p:sp>
        <p:nvSpPr>
          <p:cNvPr id="536" name="Google Shape;536;p89"/>
          <p:cNvSpPr txBox="1"/>
          <p:nvPr>
            <p:ph idx="4" type="body"/>
          </p:nvPr>
        </p:nvSpPr>
        <p:spPr>
          <a:xfrm>
            <a:off x="6172200" y="2505075"/>
            <a:ext cx="5183100" cy="36846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37" name="Google Shape;537;p89"/>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38" name="Google Shape;538;p89"/>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39" name="Google Shape;539;p8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40" name="Shape 540"/>
        <p:cNvGrpSpPr/>
        <p:nvPr/>
      </p:nvGrpSpPr>
      <p:grpSpPr>
        <a:xfrm>
          <a:off x="0" y="0"/>
          <a:ext cx="0" cy="0"/>
          <a:chOff x="0" y="0"/>
          <a:chExt cx="0" cy="0"/>
        </a:xfrm>
      </p:grpSpPr>
      <p:sp>
        <p:nvSpPr>
          <p:cNvPr id="541" name="Google Shape;541;p90"/>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1pPr>
            <a:lvl2pPr lvl="1" rtl="0" algn="l">
              <a:lnSpc>
                <a:spcPct val="100000"/>
              </a:lnSpc>
              <a:spcBef>
                <a:spcPts val="0"/>
              </a:spcBef>
              <a:spcAft>
                <a:spcPts val="0"/>
              </a:spcAft>
              <a:buSzPts val="1400"/>
              <a:buFont typeface="Arial"/>
              <a:buNone/>
              <a:defRPr sz="1800"/>
            </a:lvl2pPr>
            <a:lvl3pPr lvl="2" rtl="0" algn="l">
              <a:lnSpc>
                <a:spcPct val="100000"/>
              </a:lnSpc>
              <a:spcBef>
                <a:spcPts val="0"/>
              </a:spcBef>
              <a:spcAft>
                <a:spcPts val="0"/>
              </a:spcAft>
              <a:buSzPts val="1400"/>
              <a:buFont typeface="Arial"/>
              <a:buNone/>
              <a:defRPr sz="1800"/>
            </a:lvl3pPr>
            <a:lvl4pPr lvl="3" rtl="0" algn="l">
              <a:lnSpc>
                <a:spcPct val="100000"/>
              </a:lnSpc>
              <a:spcBef>
                <a:spcPts val="0"/>
              </a:spcBef>
              <a:spcAft>
                <a:spcPts val="0"/>
              </a:spcAft>
              <a:buSzPts val="1400"/>
              <a:buFont typeface="Arial"/>
              <a:buNone/>
              <a:defRPr sz="1800"/>
            </a:lvl4pPr>
            <a:lvl5pPr lvl="4" rtl="0" algn="l">
              <a:lnSpc>
                <a:spcPct val="100000"/>
              </a:lnSpc>
              <a:spcBef>
                <a:spcPts val="0"/>
              </a:spcBef>
              <a:spcAft>
                <a:spcPts val="0"/>
              </a:spcAft>
              <a:buSzPts val="1400"/>
              <a:buFont typeface="Arial"/>
              <a:buNone/>
              <a:defRPr sz="1800"/>
            </a:lvl5pPr>
            <a:lvl6pPr lvl="5" rtl="0" algn="l">
              <a:lnSpc>
                <a:spcPct val="100000"/>
              </a:lnSpc>
              <a:spcBef>
                <a:spcPts val="0"/>
              </a:spcBef>
              <a:spcAft>
                <a:spcPts val="0"/>
              </a:spcAft>
              <a:buSzPts val="1400"/>
              <a:buFont typeface="Arial"/>
              <a:buNone/>
              <a:defRPr sz="1800"/>
            </a:lvl6pPr>
            <a:lvl7pPr lvl="6" rtl="0" algn="l">
              <a:lnSpc>
                <a:spcPct val="100000"/>
              </a:lnSpc>
              <a:spcBef>
                <a:spcPts val="0"/>
              </a:spcBef>
              <a:spcAft>
                <a:spcPts val="0"/>
              </a:spcAft>
              <a:buSzPts val="1400"/>
              <a:buFont typeface="Arial"/>
              <a:buNone/>
              <a:defRPr sz="1800"/>
            </a:lvl7pPr>
            <a:lvl8pPr lvl="7" rtl="0" algn="l">
              <a:lnSpc>
                <a:spcPct val="100000"/>
              </a:lnSpc>
              <a:spcBef>
                <a:spcPts val="0"/>
              </a:spcBef>
              <a:spcAft>
                <a:spcPts val="0"/>
              </a:spcAft>
              <a:buSzPts val="1400"/>
              <a:buFont typeface="Arial"/>
              <a:buNone/>
              <a:defRPr sz="1800"/>
            </a:lvl8pPr>
            <a:lvl9pPr lvl="8" rtl="0" algn="l">
              <a:lnSpc>
                <a:spcPct val="100000"/>
              </a:lnSpc>
              <a:spcBef>
                <a:spcPts val="0"/>
              </a:spcBef>
              <a:spcAft>
                <a:spcPts val="0"/>
              </a:spcAft>
              <a:buSzPts val="1400"/>
              <a:buFont typeface="Arial"/>
              <a:buNone/>
              <a:defRPr sz="1800"/>
            </a:lvl9pPr>
          </a:lstStyle>
          <a:p/>
        </p:txBody>
      </p:sp>
      <p:sp>
        <p:nvSpPr>
          <p:cNvPr id="542" name="Google Shape;542;p90"/>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43" name="Google Shape;543;p90"/>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44" name="Google Shape;544;p9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45" name="Shape 545"/>
        <p:cNvGrpSpPr/>
        <p:nvPr/>
      </p:nvGrpSpPr>
      <p:grpSpPr>
        <a:xfrm>
          <a:off x="0" y="0"/>
          <a:ext cx="0" cy="0"/>
          <a:chOff x="0" y="0"/>
          <a:chExt cx="0" cy="0"/>
        </a:xfrm>
      </p:grpSpPr>
      <p:sp>
        <p:nvSpPr>
          <p:cNvPr id="546" name="Google Shape;546;p91"/>
          <p:cNvSpPr txBox="1"/>
          <p:nvPr>
            <p:ph type="title"/>
          </p:nvPr>
        </p:nvSpPr>
        <p:spPr>
          <a:xfrm>
            <a:off x="839787" y="457200"/>
            <a:ext cx="3932100" cy="1600200"/>
          </a:xfrm>
          <a:prstGeom prst="rect">
            <a:avLst/>
          </a:prstGeom>
          <a:noFill/>
          <a:ln>
            <a:noFill/>
          </a:ln>
        </p:spPr>
        <p:txBody>
          <a:bodyPr anchorCtr="0" anchor="b" bIns="91425" lIns="91425" spcFirstLastPara="1" rIns="91425" wrap="square" tIns="91425">
            <a:noAutofit/>
          </a:bodyPr>
          <a:lstStyle>
            <a:lvl1pPr lvl="0" marR="0" rtl="0" algn="l">
              <a:lnSpc>
                <a:spcPct val="90000"/>
              </a:lnSpc>
              <a:spcBef>
                <a:spcPts val="0"/>
              </a:spcBef>
              <a:spcAft>
                <a:spcPts val="0"/>
              </a:spcAft>
              <a:buClr>
                <a:schemeClr val="dk1"/>
              </a:buClr>
              <a:buSzPts val="1400"/>
              <a:buFont typeface="Lato"/>
              <a:buNone/>
              <a:defRPr b="1" i="0" sz="3200" u="none" cap="none" strike="noStrike">
                <a:solidFill>
                  <a:schemeClr val="dk1"/>
                </a:solidFill>
                <a:latin typeface="Lato"/>
                <a:ea typeface="Lato"/>
                <a:cs typeface="Lato"/>
                <a:sym typeface="Lato"/>
              </a:defRPr>
            </a:lvl1pPr>
            <a:lvl2pPr lvl="1" rtl="0" algn="l">
              <a:lnSpc>
                <a:spcPct val="100000"/>
              </a:lnSpc>
              <a:spcBef>
                <a:spcPts val="0"/>
              </a:spcBef>
              <a:spcAft>
                <a:spcPts val="0"/>
              </a:spcAft>
              <a:buSzPts val="1400"/>
              <a:buFont typeface="Arial"/>
              <a:buNone/>
              <a:defRPr sz="1800"/>
            </a:lvl2pPr>
            <a:lvl3pPr lvl="2" rtl="0" algn="l">
              <a:lnSpc>
                <a:spcPct val="100000"/>
              </a:lnSpc>
              <a:spcBef>
                <a:spcPts val="0"/>
              </a:spcBef>
              <a:spcAft>
                <a:spcPts val="0"/>
              </a:spcAft>
              <a:buSzPts val="1400"/>
              <a:buFont typeface="Arial"/>
              <a:buNone/>
              <a:defRPr sz="1800"/>
            </a:lvl3pPr>
            <a:lvl4pPr lvl="3" rtl="0" algn="l">
              <a:lnSpc>
                <a:spcPct val="100000"/>
              </a:lnSpc>
              <a:spcBef>
                <a:spcPts val="0"/>
              </a:spcBef>
              <a:spcAft>
                <a:spcPts val="0"/>
              </a:spcAft>
              <a:buSzPts val="1400"/>
              <a:buFont typeface="Arial"/>
              <a:buNone/>
              <a:defRPr sz="1800"/>
            </a:lvl4pPr>
            <a:lvl5pPr lvl="4" rtl="0" algn="l">
              <a:lnSpc>
                <a:spcPct val="100000"/>
              </a:lnSpc>
              <a:spcBef>
                <a:spcPts val="0"/>
              </a:spcBef>
              <a:spcAft>
                <a:spcPts val="0"/>
              </a:spcAft>
              <a:buSzPts val="1400"/>
              <a:buFont typeface="Arial"/>
              <a:buNone/>
              <a:defRPr sz="1800"/>
            </a:lvl5pPr>
            <a:lvl6pPr lvl="5" rtl="0" algn="l">
              <a:lnSpc>
                <a:spcPct val="100000"/>
              </a:lnSpc>
              <a:spcBef>
                <a:spcPts val="0"/>
              </a:spcBef>
              <a:spcAft>
                <a:spcPts val="0"/>
              </a:spcAft>
              <a:buSzPts val="1400"/>
              <a:buFont typeface="Arial"/>
              <a:buNone/>
              <a:defRPr sz="1800"/>
            </a:lvl6pPr>
            <a:lvl7pPr lvl="6" rtl="0" algn="l">
              <a:lnSpc>
                <a:spcPct val="100000"/>
              </a:lnSpc>
              <a:spcBef>
                <a:spcPts val="0"/>
              </a:spcBef>
              <a:spcAft>
                <a:spcPts val="0"/>
              </a:spcAft>
              <a:buSzPts val="1400"/>
              <a:buFont typeface="Arial"/>
              <a:buNone/>
              <a:defRPr sz="1800"/>
            </a:lvl7pPr>
            <a:lvl8pPr lvl="7" rtl="0" algn="l">
              <a:lnSpc>
                <a:spcPct val="100000"/>
              </a:lnSpc>
              <a:spcBef>
                <a:spcPts val="0"/>
              </a:spcBef>
              <a:spcAft>
                <a:spcPts val="0"/>
              </a:spcAft>
              <a:buSzPts val="1400"/>
              <a:buFont typeface="Arial"/>
              <a:buNone/>
              <a:defRPr sz="1800"/>
            </a:lvl8pPr>
            <a:lvl9pPr lvl="8" rtl="0" algn="l">
              <a:lnSpc>
                <a:spcPct val="100000"/>
              </a:lnSpc>
              <a:spcBef>
                <a:spcPts val="0"/>
              </a:spcBef>
              <a:spcAft>
                <a:spcPts val="0"/>
              </a:spcAft>
              <a:buSzPts val="1400"/>
              <a:buFont typeface="Arial"/>
              <a:buNone/>
              <a:defRPr sz="1800"/>
            </a:lvl9pPr>
          </a:lstStyle>
          <a:p/>
        </p:txBody>
      </p:sp>
      <p:sp>
        <p:nvSpPr>
          <p:cNvPr id="547" name="Google Shape;547;p91"/>
          <p:cNvSpPr/>
          <p:nvPr>
            <p:ph idx="2" type="pic"/>
          </p:nvPr>
        </p:nvSpPr>
        <p:spPr>
          <a:xfrm>
            <a:off x="5183187" y="987425"/>
            <a:ext cx="6172200" cy="48735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1000"/>
              </a:spcBef>
              <a:spcAft>
                <a:spcPts val="0"/>
              </a:spcAft>
              <a:buClr>
                <a:schemeClr val="dk1"/>
              </a:buClr>
              <a:buSzPts val="1400"/>
              <a:buFont typeface="Arial"/>
              <a:buNone/>
              <a:defRPr b="0" i="0" sz="32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9pPr>
          </a:lstStyle>
          <a:p/>
        </p:txBody>
      </p:sp>
      <p:sp>
        <p:nvSpPr>
          <p:cNvPr id="548" name="Google Shape;548;p91"/>
          <p:cNvSpPr txBox="1"/>
          <p:nvPr>
            <p:ph idx="1" type="body"/>
          </p:nvPr>
        </p:nvSpPr>
        <p:spPr>
          <a:xfrm>
            <a:off x="839787" y="2057400"/>
            <a:ext cx="3932100" cy="3811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28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9pPr>
          </a:lstStyle>
          <a:p/>
        </p:txBody>
      </p:sp>
      <p:sp>
        <p:nvSpPr>
          <p:cNvPr id="549" name="Google Shape;549;p91"/>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50" name="Google Shape;550;p91"/>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51" name="Google Shape;551;p9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52" name="Shape 552"/>
        <p:cNvGrpSpPr/>
        <p:nvPr/>
      </p:nvGrpSpPr>
      <p:grpSpPr>
        <a:xfrm>
          <a:off x="0" y="0"/>
          <a:ext cx="0" cy="0"/>
          <a:chOff x="0" y="0"/>
          <a:chExt cx="0" cy="0"/>
        </a:xfrm>
      </p:grpSpPr>
      <p:sp>
        <p:nvSpPr>
          <p:cNvPr id="553" name="Google Shape;553;p92"/>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1pPr>
            <a:lvl2pPr lvl="1" rtl="0" algn="l">
              <a:lnSpc>
                <a:spcPct val="100000"/>
              </a:lnSpc>
              <a:spcBef>
                <a:spcPts val="0"/>
              </a:spcBef>
              <a:spcAft>
                <a:spcPts val="0"/>
              </a:spcAft>
              <a:buSzPts val="1400"/>
              <a:buFont typeface="Arial"/>
              <a:buNone/>
              <a:defRPr sz="1800"/>
            </a:lvl2pPr>
            <a:lvl3pPr lvl="2" rtl="0" algn="l">
              <a:lnSpc>
                <a:spcPct val="100000"/>
              </a:lnSpc>
              <a:spcBef>
                <a:spcPts val="0"/>
              </a:spcBef>
              <a:spcAft>
                <a:spcPts val="0"/>
              </a:spcAft>
              <a:buSzPts val="1400"/>
              <a:buFont typeface="Arial"/>
              <a:buNone/>
              <a:defRPr sz="1800"/>
            </a:lvl3pPr>
            <a:lvl4pPr lvl="3" rtl="0" algn="l">
              <a:lnSpc>
                <a:spcPct val="100000"/>
              </a:lnSpc>
              <a:spcBef>
                <a:spcPts val="0"/>
              </a:spcBef>
              <a:spcAft>
                <a:spcPts val="0"/>
              </a:spcAft>
              <a:buSzPts val="1400"/>
              <a:buFont typeface="Arial"/>
              <a:buNone/>
              <a:defRPr sz="1800"/>
            </a:lvl4pPr>
            <a:lvl5pPr lvl="4" rtl="0" algn="l">
              <a:lnSpc>
                <a:spcPct val="100000"/>
              </a:lnSpc>
              <a:spcBef>
                <a:spcPts val="0"/>
              </a:spcBef>
              <a:spcAft>
                <a:spcPts val="0"/>
              </a:spcAft>
              <a:buSzPts val="1400"/>
              <a:buFont typeface="Arial"/>
              <a:buNone/>
              <a:defRPr sz="1800"/>
            </a:lvl5pPr>
            <a:lvl6pPr lvl="5" rtl="0" algn="l">
              <a:lnSpc>
                <a:spcPct val="100000"/>
              </a:lnSpc>
              <a:spcBef>
                <a:spcPts val="0"/>
              </a:spcBef>
              <a:spcAft>
                <a:spcPts val="0"/>
              </a:spcAft>
              <a:buSzPts val="1400"/>
              <a:buFont typeface="Arial"/>
              <a:buNone/>
              <a:defRPr sz="1800"/>
            </a:lvl6pPr>
            <a:lvl7pPr lvl="6" rtl="0" algn="l">
              <a:lnSpc>
                <a:spcPct val="100000"/>
              </a:lnSpc>
              <a:spcBef>
                <a:spcPts val="0"/>
              </a:spcBef>
              <a:spcAft>
                <a:spcPts val="0"/>
              </a:spcAft>
              <a:buSzPts val="1400"/>
              <a:buFont typeface="Arial"/>
              <a:buNone/>
              <a:defRPr sz="1800"/>
            </a:lvl7pPr>
            <a:lvl8pPr lvl="7" rtl="0" algn="l">
              <a:lnSpc>
                <a:spcPct val="100000"/>
              </a:lnSpc>
              <a:spcBef>
                <a:spcPts val="0"/>
              </a:spcBef>
              <a:spcAft>
                <a:spcPts val="0"/>
              </a:spcAft>
              <a:buSzPts val="1400"/>
              <a:buFont typeface="Arial"/>
              <a:buNone/>
              <a:defRPr sz="1800"/>
            </a:lvl8pPr>
            <a:lvl9pPr lvl="8" rtl="0" algn="l">
              <a:lnSpc>
                <a:spcPct val="100000"/>
              </a:lnSpc>
              <a:spcBef>
                <a:spcPts val="0"/>
              </a:spcBef>
              <a:spcAft>
                <a:spcPts val="0"/>
              </a:spcAft>
              <a:buSzPts val="1400"/>
              <a:buFont typeface="Arial"/>
              <a:buNone/>
              <a:defRPr sz="1800"/>
            </a:lvl9pPr>
          </a:lstStyle>
          <a:p/>
        </p:txBody>
      </p:sp>
      <p:sp>
        <p:nvSpPr>
          <p:cNvPr id="554" name="Google Shape;554;p92"/>
          <p:cNvSpPr txBox="1"/>
          <p:nvPr>
            <p:ph idx="1" type="body"/>
          </p:nvPr>
        </p:nvSpPr>
        <p:spPr>
          <a:xfrm rot="5400000">
            <a:off x="3920399" y="-1256574"/>
            <a:ext cx="4351200" cy="105156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55" name="Google Shape;555;p92"/>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56" name="Google Shape;556;p92"/>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57" name="Google Shape;557;p9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58" name="Shape 558"/>
        <p:cNvGrpSpPr/>
        <p:nvPr/>
      </p:nvGrpSpPr>
      <p:grpSpPr>
        <a:xfrm>
          <a:off x="0" y="0"/>
          <a:ext cx="0" cy="0"/>
          <a:chOff x="0" y="0"/>
          <a:chExt cx="0" cy="0"/>
        </a:xfrm>
      </p:grpSpPr>
      <p:sp>
        <p:nvSpPr>
          <p:cNvPr id="559" name="Google Shape;559;p93"/>
          <p:cNvSpPr txBox="1"/>
          <p:nvPr>
            <p:ph type="title"/>
          </p:nvPr>
        </p:nvSpPr>
        <p:spPr>
          <a:xfrm rot="5400000">
            <a:off x="7133399" y="1956625"/>
            <a:ext cx="5811900" cy="26289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1pPr>
            <a:lvl2pPr lvl="1" rtl="0" algn="l">
              <a:lnSpc>
                <a:spcPct val="100000"/>
              </a:lnSpc>
              <a:spcBef>
                <a:spcPts val="0"/>
              </a:spcBef>
              <a:spcAft>
                <a:spcPts val="0"/>
              </a:spcAft>
              <a:buSzPts val="1400"/>
              <a:buFont typeface="Arial"/>
              <a:buNone/>
              <a:defRPr sz="1800"/>
            </a:lvl2pPr>
            <a:lvl3pPr lvl="2" rtl="0" algn="l">
              <a:lnSpc>
                <a:spcPct val="100000"/>
              </a:lnSpc>
              <a:spcBef>
                <a:spcPts val="0"/>
              </a:spcBef>
              <a:spcAft>
                <a:spcPts val="0"/>
              </a:spcAft>
              <a:buSzPts val="1400"/>
              <a:buFont typeface="Arial"/>
              <a:buNone/>
              <a:defRPr sz="1800"/>
            </a:lvl3pPr>
            <a:lvl4pPr lvl="3" rtl="0" algn="l">
              <a:lnSpc>
                <a:spcPct val="100000"/>
              </a:lnSpc>
              <a:spcBef>
                <a:spcPts val="0"/>
              </a:spcBef>
              <a:spcAft>
                <a:spcPts val="0"/>
              </a:spcAft>
              <a:buSzPts val="1400"/>
              <a:buFont typeface="Arial"/>
              <a:buNone/>
              <a:defRPr sz="1800"/>
            </a:lvl4pPr>
            <a:lvl5pPr lvl="4" rtl="0" algn="l">
              <a:lnSpc>
                <a:spcPct val="100000"/>
              </a:lnSpc>
              <a:spcBef>
                <a:spcPts val="0"/>
              </a:spcBef>
              <a:spcAft>
                <a:spcPts val="0"/>
              </a:spcAft>
              <a:buSzPts val="1400"/>
              <a:buFont typeface="Arial"/>
              <a:buNone/>
              <a:defRPr sz="1800"/>
            </a:lvl5pPr>
            <a:lvl6pPr lvl="5" rtl="0" algn="l">
              <a:lnSpc>
                <a:spcPct val="100000"/>
              </a:lnSpc>
              <a:spcBef>
                <a:spcPts val="0"/>
              </a:spcBef>
              <a:spcAft>
                <a:spcPts val="0"/>
              </a:spcAft>
              <a:buSzPts val="1400"/>
              <a:buFont typeface="Arial"/>
              <a:buNone/>
              <a:defRPr sz="1800"/>
            </a:lvl6pPr>
            <a:lvl7pPr lvl="6" rtl="0" algn="l">
              <a:lnSpc>
                <a:spcPct val="100000"/>
              </a:lnSpc>
              <a:spcBef>
                <a:spcPts val="0"/>
              </a:spcBef>
              <a:spcAft>
                <a:spcPts val="0"/>
              </a:spcAft>
              <a:buSzPts val="1400"/>
              <a:buFont typeface="Arial"/>
              <a:buNone/>
              <a:defRPr sz="1800"/>
            </a:lvl7pPr>
            <a:lvl8pPr lvl="7" rtl="0" algn="l">
              <a:lnSpc>
                <a:spcPct val="100000"/>
              </a:lnSpc>
              <a:spcBef>
                <a:spcPts val="0"/>
              </a:spcBef>
              <a:spcAft>
                <a:spcPts val="0"/>
              </a:spcAft>
              <a:buSzPts val="1400"/>
              <a:buFont typeface="Arial"/>
              <a:buNone/>
              <a:defRPr sz="1800"/>
            </a:lvl8pPr>
            <a:lvl9pPr lvl="8" rtl="0" algn="l">
              <a:lnSpc>
                <a:spcPct val="100000"/>
              </a:lnSpc>
              <a:spcBef>
                <a:spcPts val="0"/>
              </a:spcBef>
              <a:spcAft>
                <a:spcPts val="0"/>
              </a:spcAft>
              <a:buSzPts val="1400"/>
              <a:buFont typeface="Arial"/>
              <a:buNone/>
              <a:defRPr sz="1800"/>
            </a:lvl9pPr>
          </a:lstStyle>
          <a:p/>
        </p:txBody>
      </p:sp>
      <p:sp>
        <p:nvSpPr>
          <p:cNvPr id="560" name="Google Shape;560;p93"/>
          <p:cNvSpPr txBox="1"/>
          <p:nvPr>
            <p:ph idx="1" type="body"/>
          </p:nvPr>
        </p:nvSpPr>
        <p:spPr>
          <a:xfrm rot="5400000">
            <a:off x="1799399" y="-596075"/>
            <a:ext cx="5811900" cy="77343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61" name="Google Shape;561;p93"/>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62" name="Google Shape;562;p93"/>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63" name="Google Shape;563;p9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71" name="Shape 571"/>
        <p:cNvGrpSpPr/>
        <p:nvPr/>
      </p:nvGrpSpPr>
      <p:grpSpPr>
        <a:xfrm>
          <a:off x="0" y="0"/>
          <a:ext cx="0" cy="0"/>
          <a:chOff x="0" y="0"/>
          <a:chExt cx="0" cy="0"/>
        </a:xfrm>
      </p:grpSpPr>
      <p:sp>
        <p:nvSpPr>
          <p:cNvPr id="572" name="Google Shape;572;p95"/>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1pPr>
            <a:lvl2pPr lvl="1"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2pPr>
            <a:lvl3pPr lvl="2"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3pPr>
            <a:lvl4pPr lvl="3"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4pPr>
            <a:lvl5pPr lvl="4"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5pPr>
            <a:lvl6pPr lvl="5"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6pPr>
            <a:lvl7pPr lvl="6"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7pPr>
            <a:lvl8pPr lvl="7"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8pPr>
            <a:lvl9pPr lvl="8"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9pPr>
          </a:lstStyle>
          <a:p/>
        </p:txBody>
      </p:sp>
      <p:sp>
        <p:nvSpPr>
          <p:cNvPr id="573" name="Google Shape;573;p95"/>
          <p:cNvSpPr txBox="1"/>
          <p:nvPr>
            <p:ph idx="1" type="body"/>
          </p:nvPr>
        </p:nvSpPr>
        <p:spPr>
          <a:xfrm>
            <a:off x="838200" y="1825625"/>
            <a:ext cx="10515600" cy="43512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74" name="Google Shape;574;p95"/>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75" name="Google Shape;575;p95"/>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76" name="Google Shape;576;p9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Picture">
  <p:cSld name="Blank with Picture">
    <p:spTree>
      <p:nvGrpSpPr>
        <p:cNvPr id="577" name="Shape 577"/>
        <p:cNvGrpSpPr/>
        <p:nvPr/>
      </p:nvGrpSpPr>
      <p:grpSpPr>
        <a:xfrm>
          <a:off x="0" y="0"/>
          <a:ext cx="0" cy="0"/>
          <a:chOff x="0" y="0"/>
          <a:chExt cx="0" cy="0"/>
        </a:xfrm>
      </p:grpSpPr>
      <p:sp>
        <p:nvSpPr>
          <p:cNvPr id="578" name="Google Shape;578;p96"/>
          <p:cNvSpPr/>
          <p:nvPr/>
        </p:nvSpPr>
        <p:spPr>
          <a:xfrm>
            <a:off x="0" y="0"/>
            <a:ext cx="121920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79" name="Google Shape;579;p96"/>
          <p:cNvSpPr txBox="1"/>
          <p:nvPr>
            <p:ph idx="12" type="sldNum"/>
          </p:nvPr>
        </p:nvSpPr>
        <p:spPr>
          <a:xfrm>
            <a:off x="10972800" y="320676"/>
            <a:ext cx="736500" cy="365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1" i="0" sz="1200" u="none" cap="none" strike="noStrike">
                <a:solidFill>
                  <a:srgbClr val="8C9BA3"/>
                </a:solidFill>
                <a:latin typeface="Arial"/>
                <a:ea typeface="Arial"/>
                <a:cs typeface="Arial"/>
                <a:sym typeface="Arial"/>
              </a:defRPr>
            </a:lvl1pPr>
            <a:lvl2pPr indent="0" lvl="1" marL="0" marR="0" rtl="0" algn="r">
              <a:lnSpc>
                <a:spcPct val="100000"/>
              </a:lnSpc>
              <a:spcBef>
                <a:spcPts val="0"/>
              </a:spcBef>
              <a:spcAft>
                <a:spcPts val="0"/>
              </a:spcAft>
              <a:buClr>
                <a:srgbClr val="888888"/>
              </a:buClr>
              <a:buSzPts val="1200"/>
              <a:buFont typeface="Calibri"/>
              <a:buNone/>
              <a:defRPr b="1" i="0" sz="1200" u="none" cap="none" strike="noStrike">
                <a:solidFill>
                  <a:srgbClr val="8C9BA3"/>
                </a:solidFill>
                <a:latin typeface="Arial"/>
                <a:ea typeface="Arial"/>
                <a:cs typeface="Arial"/>
                <a:sym typeface="Arial"/>
              </a:defRPr>
            </a:lvl2pPr>
            <a:lvl3pPr indent="0" lvl="2" marL="0" marR="0" rtl="0" algn="r">
              <a:lnSpc>
                <a:spcPct val="100000"/>
              </a:lnSpc>
              <a:spcBef>
                <a:spcPts val="0"/>
              </a:spcBef>
              <a:spcAft>
                <a:spcPts val="0"/>
              </a:spcAft>
              <a:buClr>
                <a:srgbClr val="888888"/>
              </a:buClr>
              <a:buSzPts val="1200"/>
              <a:buFont typeface="Calibri"/>
              <a:buNone/>
              <a:defRPr b="1" i="0" sz="1200" u="none" cap="none" strike="noStrike">
                <a:solidFill>
                  <a:srgbClr val="8C9BA3"/>
                </a:solidFill>
                <a:latin typeface="Arial"/>
                <a:ea typeface="Arial"/>
                <a:cs typeface="Arial"/>
                <a:sym typeface="Arial"/>
              </a:defRPr>
            </a:lvl3pPr>
            <a:lvl4pPr indent="0" lvl="3" marL="0" marR="0" rtl="0" algn="r">
              <a:lnSpc>
                <a:spcPct val="100000"/>
              </a:lnSpc>
              <a:spcBef>
                <a:spcPts val="0"/>
              </a:spcBef>
              <a:spcAft>
                <a:spcPts val="0"/>
              </a:spcAft>
              <a:buClr>
                <a:srgbClr val="888888"/>
              </a:buClr>
              <a:buSzPts val="1200"/>
              <a:buFont typeface="Calibri"/>
              <a:buNone/>
              <a:defRPr b="1" i="0" sz="1200" u="none" cap="none" strike="noStrike">
                <a:solidFill>
                  <a:srgbClr val="8C9BA3"/>
                </a:solidFill>
                <a:latin typeface="Arial"/>
                <a:ea typeface="Arial"/>
                <a:cs typeface="Arial"/>
                <a:sym typeface="Arial"/>
              </a:defRPr>
            </a:lvl4pPr>
            <a:lvl5pPr indent="0" lvl="4" marL="0" marR="0" rtl="0" algn="r">
              <a:lnSpc>
                <a:spcPct val="100000"/>
              </a:lnSpc>
              <a:spcBef>
                <a:spcPts val="0"/>
              </a:spcBef>
              <a:spcAft>
                <a:spcPts val="0"/>
              </a:spcAft>
              <a:buClr>
                <a:srgbClr val="888888"/>
              </a:buClr>
              <a:buSzPts val="1200"/>
              <a:buFont typeface="Calibri"/>
              <a:buNone/>
              <a:defRPr b="1" i="0" sz="1200" u="none" cap="none" strike="noStrike">
                <a:solidFill>
                  <a:srgbClr val="8C9BA3"/>
                </a:solidFill>
                <a:latin typeface="Arial"/>
                <a:ea typeface="Arial"/>
                <a:cs typeface="Arial"/>
                <a:sym typeface="Arial"/>
              </a:defRPr>
            </a:lvl5pPr>
            <a:lvl6pPr indent="0" lvl="5" marL="0" marR="0" rtl="0" algn="r">
              <a:lnSpc>
                <a:spcPct val="100000"/>
              </a:lnSpc>
              <a:spcBef>
                <a:spcPts val="0"/>
              </a:spcBef>
              <a:spcAft>
                <a:spcPts val="0"/>
              </a:spcAft>
              <a:buClr>
                <a:srgbClr val="888888"/>
              </a:buClr>
              <a:buSzPts val="1200"/>
              <a:buFont typeface="Calibri"/>
              <a:buNone/>
              <a:defRPr b="1" i="0" sz="1200" u="none" cap="none" strike="noStrike">
                <a:solidFill>
                  <a:srgbClr val="8C9BA3"/>
                </a:solidFill>
                <a:latin typeface="Arial"/>
                <a:ea typeface="Arial"/>
                <a:cs typeface="Arial"/>
                <a:sym typeface="Arial"/>
              </a:defRPr>
            </a:lvl6pPr>
            <a:lvl7pPr indent="0" lvl="6" marL="0" marR="0" rtl="0" algn="r">
              <a:lnSpc>
                <a:spcPct val="100000"/>
              </a:lnSpc>
              <a:spcBef>
                <a:spcPts val="0"/>
              </a:spcBef>
              <a:spcAft>
                <a:spcPts val="0"/>
              </a:spcAft>
              <a:buClr>
                <a:srgbClr val="888888"/>
              </a:buClr>
              <a:buSzPts val="1200"/>
              <a:buFont typeface="Calibri"/>
              <a:buNone/>
              <a:defRPr b="1" i="0" sz="1200" u="none" cap="none" strike="noStrike">
                <a:solidFill>
                  <a:srgbClr val="8C9BA3"/>
                </a:solidFill>
                <a:latin typeface="Arial"/>
                <a:ea typeface="Arial"/>
                <a:cs typeface="Arial"/>
                <a:sym typeface="Arial"/>
              </a:defRPr>
            </a:lvl7pPr>
            <a:lvl8pPr indent="0" lvl="7" marL="0" marR="0" rtl="0" algn="r">
              <a:lnSpc>
                <a:spcPct val="100000"/>
              </a:lnSpc>
              <a:spcBef>
                <a:spcPts val="0"/>
              </a:spcBef>
              <a:spcAft>
                <a:spcPts val="0"/>
              </a:spcAft>
              <a:buClr>
                <a:srgbClr val="888888"/>
              </a:buClr>
              <a:buSzPts val="1200"/>
              <a:buFont typeface="Calibri"/>
              <a:buNone/>
              <a:defRPr b="1" i="0" sz="1200" u="none" cap="none" strike="noStrike">
                <a:solidFill>
                  <a:srgbClr val="8C9BA3"/>
                </a:solidFill>
                <a:latin typeface="Arial"/>
                <a:ea typeface="Arial"/>
                <a:cs typeface="Arial"/>
                <a:sym typeface="Arial"/>
              </a:defRPr>
            </a:lvl8pPr>
            <a:lvl9pPr indent="0" lvl="8" marL="0" marR="0" rtl="0" algn="r">
              <a:lnSpc>
                <a:spcPct val="100000"/>
              </a:lnSpc>
              <a:spcBef>
                <a:spcPts val="0"/>
              </a:spcBef>
              <a:spcAft>
                <a:spcPts val="0"/>
              </a:spcAft>
              <a:buClr>
                <a:srgbClr val="888888"/>
              </a:buClr>
              <a:buSzPts val="1200"/>
              <a:buFont typeface="Calibri"/>
              <a:buNone/>
              <a:defRPr b="1" i="0" sz="1200" u="none" cap="none" strike="noStrike">
                <a:solidFill>
                  <a:srgbClr val="8C9BA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580" name="Google Shape;580;p96"/>
          <p:cNvSpPr/>
          <p:nvPr>
            <p:ph idx="2" type="pic"/>
          </p:nvPr>
        </p:nvSpPr>
        <p:spPr>
          <a:xfrm>
            <a:off x="609600" y="838200"/>
            <a:ext cx="10972800" cy="52578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81" name="Shape 581"/>
        <p:cNvGrpSpPr/>
        <p:nvPr/>
      </p:nvGrpSpPr>
      <p:grpSpPr>
        <a:xfrm>
          <a:off x="0" y="0"/>
          <a:ext cx="0" cy="0"/>
          <a:chOff x="0" y="0"/>
          <a:chExt cx="0" cy="0"/>
        </a:xfrm>
      </p:grpSpPr>
      <p:sp>
        <p:nvSpPr>
          <p:cNvPr id="582" name="Google Shape;582;p97"/>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83" name="Google Shape;583;p97"/>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84" name="Google Shape;584;p9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2" name="Shape 62"/>
        <p:cNvGrpSpPr/>
        <p:nvPr/>
      </p:nvGrpSpPr>
      <p:grpSpPr>
        <a:xfrm>
          <a:off x="0" y="0"/>
          <a:ext cx="0" cy="0"/>
          <a:chOff x="0" y="0"/>
          <a:chExt cx="0" cy="0"/>
        </a:xfrm>
      </p:grpSpPr>
      <p:sp>
        <p:nvSpPr>
          <p:cNvPr id="63" name="Google Shape;63;p10"/>
          <p:cNvSpPr txBox="1"/>
          <p:nvPr>
            <p:ph type="title"/>
          </p:nvPr>
        </p:nvSpPr>
        <p:spPr>
          <a:xfrm>
            <a:off x="839787" y="457200"/>
            <a:ext cx="3932100" cy="1600200"/>
          </a:xfrm>
          <a:prstGeom prst="rect">
            <a:avLst/>
          </a:prstGeom>
          <a:noFill/>
          <a:ln>
            <a:noFill/>
          </a:ln>
        </p:spPr>
        <p:txBody>
          <a:bodyPr anchorCtr="0" anchor="b" bIns="91425" lIns="91425" spcFirstLastPara="1" rIns="91425" wrap="square" tIns="91425">
            <a:noAutofit/>
          </a:bodyPr>
          <a:lstStyle>
            <a:lvl1pPr indent="0" lvl="0" marL="0" marR="0" rtl="0" algn="l">
              <a:lnSpc>
                <a:spcPct val="90000"/>
              </a:lnSpc>
              <a:spcBef>
                <a:spcPts val="0"/>
              </a:spcBef>
              <a:spcAft>
                <a:spcPts val="0"/>
              </a:spcAft>
              <a:buClr>
                <a:schemeClr val="dk1"/>
              </a:buClr>
              <a:buSzPts val="3200"/>
              <a:buFont typeface="Lato"/>
              <a:buNone/>
              <a:defRPr b="1" i="0" sz="3200" u="none" cap="none" strike="noStrike">
                <a:solidFill>
                  <a:schemeClr val="dk1"/>
                </a:solidFill>
                <a:latin typeface="Lato"/>
                <a:ea typeface="Lato"/>
                <a:cs typeface="Lato"/>
                <a:sym typeface="Lato"/>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64" name="Google Shape;64;p10"/>
          <p:cNvSpPr txBox="1"/>
          <p:nvPr>
            <p:ph idx="1" type="body"/>
          </p:nvPr>
        </p:nvSpPr>
        <p:spPr>
          <a:xfrm>
            <a:off x="5183187" y="987425"/>
            <a:ext cx="6172200" cy="48735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5" name="Google Shape;65;p10"/>
          <p:cNvSpPr txBox="1"/>
          <p:nvPr>
            <p:ph idx="2" type="body"/>
          </p:nvPr>
        </p:nvSpPr>
        <p:spPr>
          <a:xfrm>
            <a:off x="839787" y="2057400"/>
            <a:ext cx="3932100" cy="3811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66" name="Google Shape;66;p10"/>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200"/>
              <a:buFont typeface="Lato"/>
              <a:buNone/>
              <a:defRPr b="0" i="0" sz="1200" u="none" cap="none" strike="noStrike">
                <a:solidFill>
                  <a:srgbClr val="888888"/>
                </a:solidFill>
                <a:latin typeface="Lato"/>
                <a:ea typeface="Lato"/>
                <a:cs typeface="Lato"/>
                <a:sym typeface="Lato"/>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67" name="Google Shape;67;p10"/>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200"/>
              <a:buFont typeface="Lato"/>
              <a:buNone/>
              <a:defRPr b="0" i="0" sz="1200" u="none" cap="none" strike="noStrike">
                <a:solidFill>
                  <a:srgbClr val="888888"/>
                </a:solidFill>
                <a:latin typeface="Lato"/>
                <a:ea typeface="Lato"/>
                <a:cs typeface="Lato"/>
                <a:sym typeface="Lato"/>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68" name="Google Shape;68;p1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85" name="Shape 585"/>
        <p:cNvGrpSpPr/>
        <p:nvPr/>
      </p:nvGrpSpPr>
      <p:grpSpPr>
        <a:xfrm>
          <a:off x="0" y="0"/>
          <a:ext cx="0" cy="0"/>
          <a:chOff x="0" y="0"/>
          <a:chExt cx="0" cy="0"/>
        </a:xfrm>
      </p:grpSpPr>
      <p:sp>
        <p:nvSpPr>
          <p:cNvPr id="586" name="Google Shape;586;p98"/>
          <p:cNvSpPr txBox="1"/>
          <p:nvPr>
            <p:ph type="ctrTitle"/>
          </p:nvPr>
        </p:nvSpPr>
        <p:spPr>
          <a:xfrm>
            <a:off x="1524000" y="1122362"/>
            <a:ext cx="9144000" cy="2387700"/>
          </a:xfrm>
          <a:prstGeom prst="rect">
            <a:avLst/>
          </a:prstGeom>
          <a:noFill/>
          <a:ln>
            <a:noFill/>
          </a:ln>
        </p:spPr>
        <p:txBody>
          <a:bodyPr anchorCtr="0" anchor="b" bIns="91425" lIns="91425" spcFirstLastPara="1" rIns="91425" wrap="square" tIns="91425">
            <a:noAutofit/>
          </a:bodyPr>
          <a:lstStyle>
            <a:lvl1pPr lvl="0" marR="0" rtl="0" algn="ctr">
              <a:lnSpc>
                <a:spcPct val="90000"/>
              </a:lnSpc>
              <a:spcBef>
                <a:spcPts val="0"/>
              </a:spcBef>
              <a:spcAft>
                <a:spcPts val="0"/>
              </a:spcAft>
              <a:buClr>
                <a:schemeClr val="dk1"/>
              </a:buClr>
              <a:buSzPts val="1400"/>
              <a:buFont typeface="Lato"/>
              <a:buNone/>
              <a:defRPr b="1" i="0" sz="6000" u="none" cap="none" strike="noStrike">
                <a:solidFill>
                  <a:schemeClr val="dk1"/>
                </a:solidFill>
                <a:latin typeface="Lato"/>
                <a:ea typeface="Lato"/>
                <a:cs typeface="Lato"/>
                <a:sym typeface="Lato"/>
              </a:defRPr>
            </a:lvl1pPr>
            <a:lvl2pPr lvl="1"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2pPr>
            <a:lvl3pPr lvl="2"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3pPr>
            <a:lvl4pPr lvl="3"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4pPr>
            <a:lvl5pPr lvl="4"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5pPr>
            <a:lvl6pPr lvl="5"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6pPr>
            <a:lvl7pPr lvl="6"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7pPr>
            <a:lvl8pPr lvl="7"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8pPr>
            <a:lvl9pPr lvl="8"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9pPr>
          </a:lstStyle>
          <a:p/>
        </p:txBody>
      </p:sp>
      <p:sp>
        <p:nvSpPr>
          <p:cNvPr id="587" name="Google Shape;587;p98"/>
          <p:cNvSpPr txBox="1"/>
          <p:nvPr>
            <p:ph idx="1" type="subTitle"/>
          </p:nvPr>
        </p:nvSpPr>
        <p:spPr>
          <a:xfrm>
            <a:off x="1524000" y="3602037"/>
            <a:ext cx="9144000" cy="1655700"/>
          </a:xfrm>
          <a:prstGeom prst="rect">
            <a:avLst/>
          </a:prstGeom>
          <a:noFill/>
          <a:ln>
            <a:noFill/>
          </a:ln>
        </p:spPr>
        <p:txBody>
          <a:bodyPr anchorCtr="0" anchor="t" bIns="91425" lIns="91425" spcFirstLastPara="1" rIns="91425" wrap="square" tIns="91425">
            <a:noAutofit/>
          </a:bodyPr>
          <a:lstStyle>
            <a:lvl1pPr lvl="0" marR="0" rtl="0" algn="ctr">
              <a:lnSpc>
                <a:spcPct val="90000"/>
              </a:lnSpc>
              <a:spcBef>
                <a:spcPts val="1000"/>
              </a:spcBef>
              <a:spcAft>
                <a:spcPts val="0"/>
              </a:spcAft>
              <a:buClr>
                <a:schemeClr val="dk1"/>
              </a:buClr>
              <a:buSzPts val="2800"/>
              <a:buFont typeface="Arial"/>
              <a:buNone/>
              <a:defRPr b="0" i="0" sz="2400" u="none" cap="none" strike="noStrike">
                <a:solidFill>
                  <a:schemeClr val="dk1"/>
                </a:solidFill>
                <a:latin typeface="Arial"/>
                <a:ea typeface="Arial"/>
                <a:cs typeface="Arial"/>
                <a:sym typeface="Arial"/>
              </a:defRPr>
            </a:lvl1pPr>
            <a:lvl2pPr lvl="1" marR="0" rtl="0" algn="ctr">
              <a:lnSpc>
                <a:spcPct val="90000"/>
              </a:lnSpc>
              <a:spcBef>
                <a:spcPts val="500"/>
              </a:spcBef>
              <a:spcAft>
                <a:spcPts val="0"/>
              </a:spcAft>
              <a:buClr>
                <a:schemeClr val="dk1"/>
              </a:buClr>
              <a:buSzPts val="2400"/>
              <a:buFont typeface="Arial"/>
              <a:buNone/>
              <a:defRPr b="0" i="0" sz="2000" u="none" cap="none" strike="noStrike">
                <a:solidFill>
                  <a:schemeClr val="dk1"/>
                </a:solidFill>
                <a:latin typeface="Arial"/>
                <a:ea typeface="Arial"/>
                <a:cs typeface="Arial"/>
                <a:sym typeface="Arial"/>
              </a:defRPr>
            </a:lvl2pPr>
            <a:lvl3pPr lvl="2" marR="0" rtl="0" algn="ctr">
              <a:lnSpc>
                <a:spcPct val="90000"/>
              </a:lnSpc>
              <a:spcBef>
                <a:spcPts val="500"/>
              </a:spcBef>
              <a:spcAft>
                <a:spcPts val="0"/>
              </a:spcAft>
              <a:buClr>
                <a:schemeClr val="dk1"/>
              </a:buClr>
              <a:buSzPts val="2000"/>
              <a:buFont typeface="Arial"/>
              <a:buNone/>
              <a:defRPr b="0" i="0" sz="1800" u="none" cap="none" strike="noStrike">
                <a:solidFill>
                  <a:schemeClr val="dk1"/>
                </a:solidFill>
                <a:latin typeface="Arial"/>
                <a:ea typeface="Arial"/>
                <a:cs typeface="Arial"/>
                <a:sym typeface="Arial"/>
              </a:defRPr>
            </a:lvl3pPr>
            <a:lvl4pPr lvl="3"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4pPr>
            <a:lvl5pPr lvl="4"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5pPr>
            <a:lvl6pPr lvl="5"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Calibri"/>
                <a:ea typeface="Calibri"/>
                <a:cs typeface="Calibri"/>
                <a:sym typeface="Calibri"/>
              </a:defRPr>
            </a:lvl9pPr>
          </a:lstStyle>
          <a:p/>
        </p:txBody>
      </p:sp>
      <p:sp>
        <p:nvSpPr>
          <p:cNvPr id="588" name="Google Shape;588;p98"/>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89" name="Google Shape;589;p98"/>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90" name="Google Shape;590;p9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91" name="Shape 591"/>
        <p:cNvGrpSpPr/>
        <p:nvPr/>
      </p:nvGrpSpPr>
      <p:grpSpPr>
        <a:xfrm>
          <a:off x="0" y="0"/>
          <a:ext cx="0" cy="0"/>
          <a:chOff x="0" y="0"/>
          <a:chExt cx="0" cy="0"/>
        </a:xfrm>
      </p:grpSpPr>
      <p:sp>
        <p:nvSpPr>
          <p:cNvPr id="592" name="Google Shape;592;p99"/>
          <p:cNvSpPr txBox="1"/>
          <p:nvPr>
            <p:ph type="title"/>
          </p:nvPr>
        </p:nvSpPr>
        <p:spPr>
          <a:xfrm>
            <a:off x="831850" y="1709738"/>
            <a:ext cx="10515600" cy="2852700"/>
          </a:xfrm>
          <a:prstGeom prst="rect">
            <a:avLst/>
          </a:prstGeom>
          <a:noFill/>
          <a:ln>
            <a:noFill/>
          </a:ln>
        </p:spPr>
        <p:txBody>
          <a:bodyPr anchorCtr="0" anchor="b" bIns="91425" lIns="91425" spcFirstLastPara="1" rIns="91425" wrap="square" tIns="91425">
            <a:noAutofit/>
          </a:bodyPr>
          <a:lstStyle>
            <a:lvl1pPr lvl="0" marR="0" rtl="0" algn="l">
              <a:lnSpc>
                <a:spcPct val="90000"/>
              </a:lnSpc>
              <a:spcBef>
                <a:spcPts val="0"/>
              </a:spcBef>
              <a:spcAft>
                <a:spcPts val="0"/>
              </a:spcAft>
              <a:buClr>
                <a:schemeClr val="dk1"/>
              </a:buClr>
              <a:buSzPts val="1400"/>
              <a:buFont typeface="Lato"/>
              <a:buNone/>
              <a:defRPr b="1" i="0" sz="6000" u="none" cap="none" strike="noStrike">
                <a:solidFill>
                  <a:schemeClr val="dk1"/>
                </a:solidFill>
                <a:latin typeface="Lato"/>
                <a:ea typeface="Lato"/>
                <a:cs typeface="Lato"/>
                <a:sym typeface="Lato"/>
              </a:defRPr>
            </a:lvl1pPr>
            <a:lvl2pPr lvl="1"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2pPr>
            <a:lvl3pPr lvl="2"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3pPr>
            <a:lvl4pPr lvl="3"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4pPr>
            <a:lvl5pPr lvl="4"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5pPr>
            <a:lvl6pPr lvl="5"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6pPr>
            <a:lvl7pPr lvl="6"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7pPr>
            <a:lvl8pPr lvl="7"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8pPr>
            <a:lvl9pPr lvl="8"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9pPr>
          </a:lstStyle>
          <a:p/>
        </p:txBody>
      </p:sp>
      <p:sp>
        <p:nvSpPr>
          <p:cNvPr id="593" name="Google Shape;593;p99"/>
          <p:cNvSpPr txBox="1"/>
          <p:nvPr>
            <p:ph idx="1" type="body"/>
          </p:nvPr>
        </p:nvSpPr>
        <p:spPr>
          <a:xfrm>
            <a:off x="831850" y="4589462"/>
            <a:ext cx="10515600" cy="15003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90000"/>
              </a:lnSpc>
              <a:spcBef>
                <a:spcPts val="1000"/>
              </a:spcBef>
              <a:spcAft>
                <a:spcPts val="0"/>
              </a:spcAft>
              <a:buClr>
                <a:srgbClr val="888888"/>
              </a:buClr>
              <a:buSzPts val="2800"/>
              <a:buFont typeface="Arial"/>
              <a:buNone/>
              <a:defRPr b="0" i="0" sz="2400" u="none" cap="none" strike="noStrike">
                <a:solidFill>
                  <a:srgbClr val="888888"/>
                </a:solidFill>
                <a:latin typeface="Arial"/>
                <a:ea typeface="Arial"/>
                <a:cs typeface="Arial"/>
                <a:sym typeface="Arial"/>
              </a:defRPr>
            </a:lvl1pPr>
            <a:lvl2pPr indent="-228600" lvl="1" marL="914400" marR="0" rtl="0" algn="l">
              <a:lnSpc>
                <a:spcPct val="90000"/>
              </a:lnSpc>
              <a:spcBef>
                <a:spcPts val="500"/>
              </a:spcBef>
              <a:spcAft>
                <a:spcPts val="0"/>
              </a:spcAft>
              <a:buClr>
                <a:srgbClr val="888888"/>
              </a:buClr>
              <a:buSzPts val="2400"/>
              <a:buFont typeface="Arial"/>
              <a:buNone/>
              <a:defRPr b="0" i="0" sz="2000" u="none" cap="none" strike="noStrike">
                <a:solidFill>
                  <a:srgbClr val="888888"/>
                </a:solidFill>
                <a:latin typeface="Arial"/>
                <a:ea typeface="Arial"/>
                <a:cs typeface="Arial"/>
                <a:sym typeface="Arial"/>
              </a:defRPr>
            </a:lvl2pPr>
            <a:lvl3pPr indent="-228600" lvl="2" marL="1371600" marR="0" rtl="0" algn="l">
              <a:lnSpc>
                <a:spcPct val="90000"/>
              </a:lnSpc>
              <a:spcBef>
                <a:spcPts val="500"/>
              </a:spcBef>
              <a:spcAft>
                <a:spcPts val="0"/>
              </a:spcAft>
              <a:buClr>
                <a:srgbClr val="888888"/>
              </a:buClr>
              <a:buSzPts val="2000"/>
              <a:buFont typeface="Arial"/>
              <a:buNone/>
              <a:defRPr b="0" i="0" sz="1800" u="none" cap="none" strike="noStrike">
                <a:solidFill>
                  <a:srgbClr val="888888"/>
                </a:solidFill>
                <a:latin typeface="Arial"/>
                <a:ea typeface="Arial"/>
                <a:cs typeface="Arial"/>
                <a:sym typeface="Arial"/>
              </a:defRPr>
            </a:lvl3pPr>
            <a:lvl4pPr indent="-228600" lvl="3" marL="18288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Arial"/>
                <a:ea typeface="Arial"/>
                <a:cs typeface="Arial"/>
                <a:sym typeface="Arial"/>
              </a:defRPr>
            </a:lvl4pPr>
            <a:lvl5pPr indent="-228600" lvl="4" marL="22860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Arial"/>
                <a:ea typeface="Arial"/>
                <a:cs typeface="Arial"/>
                <a:sym typeface="Arial"/>
              </a:defRPr>
            </a:lvl5pPr>
            <a:lvl6pPr indent="-228600" lvl="5" marL="27432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9pPr>
          </a:lstStyle>
          <a:p/>
        </p:txBody>
      </p:sp>
      <p:sp>
        <p:nvSpPr>
          <p:cNvPr id="594" name="Google Shape;594;p99"/>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95" name="Google Shape;595;p99"/>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96" name="Google Shape;596;p9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97" name="Shape 597"/>
        <p:cNvGrpSpPr/>
        <p:nvPr/>
      </p:nvGrpSpPr>
      <p:grpSpPr>
        <a:xfrm>
          <a:off x="0" y="0"/>
          <a:ext cx="0" cy="0"/>
          <a:chOff x="0" y="0"/>
          <a:chExt cx="0" cy="0"/>
        </a:xfrm>
      </p:grpSpPr>
      <p:sp>
        <p:nvSpPr>
          <p:cNvPr id="598" name="Google Shape;598;p100"/>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1pPr>
            <a:lvl2pPr lvl="1"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2pPr>
            <a:lvl3pPr lvl="2"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3pPr>
            <a:lvl4pPr lvl="3"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4pPr>
            <a:lvl5pPr lvl="4"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5pPr>
            <a:lvl6pPr lvl="5"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6pPr>
            <a:lvl7pPr lvl="6"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7pPr>
            <a:lvl8pPr lvl="7"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8pPr>
            <a:lvl9pPr lvl="8"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9pPr>
          </a:lstStyle>
          <a:p/>
        </p:txBody>
      </p:sp>
      <p:sp>
        <p:nvSpPr>
          <p:cNvPr id="599" name="Google Shape;599;p100"/>
          <p:cNvSpPr txBox="1"/>
          <p:nvPr>
            <p:ph idx="1" type="body"/>
          </p:nvPr>
        </p:nvSpPr>
        <p:spPr>
          <a:xfrm>
            <a:off x="838200" y="1825625"/>
            <a:ext cx="5181600" cy="43512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0" name="Google Shape;600;p100"/>
          <p:cNvSpPr txBox="1"/>
          <p:nvPr>
            <p:ph idx="2" type="body"/>
          </p:nvPr>
        </p:nvSpPr>
        <p:spPr>
          <a:xfrm>
            <a:off x="6172200" y="1825625"/>
            <a:ext cx="5181600" cy="43512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1" name="Google Shape;601;p100"/>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602" name="Google Shape;602;p100"/>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603" name="Google Shape;603;p10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04" name="Shape 604"/>
        <p:cNvGrpSpPr/>
        <p:nvPr/>
      </p:nvGrpSpPr>
      <p:grpSpPr>
        <a:xfrm>
          <a:off x="0" y="0"/>
          <a:ext cx="0" cy="0"/>
          <a:chOff x="0" y="0"/>
          <a:chExt cx="0" cy="0"/>
        </a:xfrm>
      </p:grpSpPr>
      <p:sp>
        <p:nvSpPr>
          <p:cNvPr id="605" name="Google Shape;605;p101"/>
          <p:cNvSpPr txBox="1"/>
          <p:nvPr>
            <p:ph type="title"/>
          </p:nvPr>
        </p:nvSpPr>
        <p:spPr>
          <a:xfrm>
            <a:off x="839787" y="365125"/>
            <a:ext cx="10515600" cy="13257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1pPr>
            <a:lvl2pPr lvl="1"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2pPr>
            <a:lvl3pPr lvl="2"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3pPr>
            <a:lvl4pPr lvl="3"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4pPr>
            <a:lvl5pPr lvl="4"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5pPr>
            <a:lvl6pPr lvl="5"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6pPr>
            <a:lvl7pPr lvl="6"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7pPr>
            <a:lvl8pPr lvl="7"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8pPr>
            <a:lvl9pPr lvl="8"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9pPr>
          </a:lstStyle>
          <a:p/>
        </p:txBody>
      </p:sp>
      <p:sp>
        <p:nvSpPr>
          <p:cNvPr id="606" name="Google Shape;606;p101"/>
          <p:cNvSpPr txBox="1"/>
          <p:nvPr>
            <p:ph idx="1" type="body"/>
          </p:nvPr>
        </p:nvSpPr>
        <p:spPr>
          <a:xfrm>
            <a:off x="839787" y="1681163"/>
            <a:ext cx="5157900" cy="8238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2800"/>
              <a:buFont typeface="Arial"/>
              <a:buNone/>
              <a:defRPr b="1" i="0" sz="24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1"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1"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9pPr>
          </a:lstStyle>
          <a:p/>
        </p:txBody>
      </p:sp>
      <p:sp>
        <p:nvSpPr>
          <p:cNvPr id="607" name="Google Shape;607;p101"/>
          <p:cNvSpPr txBox="1"/>
          <p:nvPr>
            <p:ph idx="2" type="body"/>
          </p:nvPr>
        </p:nvSpPr>
        <p:spPr>
          <a:xfrm>
            <a:off x="839787" y="2505075"/>
            <a:ext cx="5157900" cy="36846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8" name="Google Shape;608;p101"/>
          <p:cNvSpPr txBox="1"/>
          <p:nvPr>
            <p:ph idx="3" type="body"/>
          </p:nvPr>
        </p:nvSpPr>
        <p:spPr>
          <a:xfrm>
            <a:off x="6172200" y="1681163"/>
            <a:ext cx="5183100" cy="8238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2800"/>
              <a:buFont typeface="Arial"/>
              <a:buNone/>
              <a:defRPr b="1" i="0" sz="24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1"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1"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9pPr>
          </a:lstStyle>
          <a:p/>
        </p:txBody>
      </p:sp>
      <p:sp>
        <p:nvSpPr>
          <p:cNvPr id="609" name="Google Shape;609;p101"/>
          <p:cNvSpPr txBox="1"/>
          <p:nvPr>
            <p:ph idx="4" type="body"/>
          </p:nvPr>
        </p:nvSpPr>
        <p:spPr>
          <a:xfrm>
            <a:off x="6172200" y="2505075"/>
            <a:ext cx="5183100" cy="36846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10" name="Google Shape;610;p101"/>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611" name="Google Shape;611;p101"/>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612" name="Google Shape;612;p10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13" name="Shape 613"/>
        <p:cNvGrpSpPr/>
        <p:nvPr/>
      </p:nvGrpSpPr>
      <p:grpSpPr>
        <a:xfrm>
          <a:off x="0" y="0"/>
          <a:ext cx="0" cy="0"/>
          <a:chOff x="0" y="0"/>
          <a:chExt cx="0" cy="0"/>
        </a:xfrm>
      </p:grpSpPr>
      <p:sp>
        <p:nvSpPr>
          <p:cNvPr id="614" name="Google Shape;614;p102"/>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1pPr>
            <a:lvl2pPr lvl="1"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2pPr>
            <a:lvl3pPr lvl="2"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3pPr>
            <a:lvl4pPr lvl="3"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4pPr>
            <a:lvl5pPr lvl="4"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5pPr>
            <a:lvl6pPr lvl="5"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6pPr>
            <a:lvl7pPr lvl="6"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7pPr>
            <a:lvl8pPr lvl="7"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8pPr>
            <a:lvl9pPr lvl="8"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9pPr>
          </a:lstStyle>
          <a:p/>
        </p:txBody>
      </p:sp>
      <p:sp>
        <p:nvSpPr>
          <p:cNvPr id="615" name="Google Shape;615;p102"/>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616" name="Google Shape;616;p102"/>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617" name="Google Shape;617;p10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18" name="Shape 618"/>
        <p:cNvGrpSpPr/>
        <p:nvPr/>
      </p:nvGrpSpPr>
      <p:grpSpPr>
        <a:xfrm>
          <a:off x="0" y="0"/>
          <a:ext cx="0" cy="0"/>
          <a:chOff x="0" y="0"/>
          <a:chExt cx="0" cy="0"/>
        </a:xfrm>
      </p:grpSpPr>
      <p:sp>
        <p:nvSpPr>
          <p:cNvPr id="619" name="Google Shape;619;p103"/>
          <p:cNvSpPr txBox="1"/>
          <p:nvPr>
            <p:ph type="title"/>
          </p:nvPr>
        </p:nvSpPr>
        <p:spPr>
          <a:xfrm>
            <a:off x="839787" y="457200"/>
            <a:ext cx="3932100" cy="1600200"/>
          </a:xfrm>
          <a:prstGeom prst="rect">
            <a:avLst/>
          </a:prstGeom>
          <a:noFill/>
          <a:ln>
            <a:noFill/>
          </a:ln>
        </p:spPr>
        <p:txBody>
          <a:bodyPr anchorCtr="0" anchor="b" bIns="91425" lIns="91425" spcFirstLastPara="1" rIns="91425" wrap="square" tIns="91425">
            <a:noAutofit/>
          </a:bodyPr>
          <a:lstStyle>
            <a:lvl1pPr lvl="0" marR="0" rtl="0" algn="l">
              <a:lnSpc>
                <a:spcPct val="90000"/>
              </a:lnSpc>
              <a:spcBef>
                <a:spcPts val="0"/>
              </a:spcBef>
              <a:spcAft>
                <a:spcPts val="0"/>
              </a:spcAft>
              <a:buClr>
                <a:schemeClr val="dk1"/>
              </a:buClr>
              <a:buSzPts val="1400"/>
              <a:buFont typeface="Lato"/>
              <a:buNone/>
              <a:defRPr b="1" i="0" sz="3200" u="none" cap="none" strike="noStrike">
                <a:solidFill>
                  <a:schemeClr val="dk1"/>
                </a:solidFill>
                <a:latin typeface="Lato"/>
                <a:ea typeface="Lato"/>
                <a:cs typeface="Lato"/>
                <a:sym typeface="Lato"/>
              </a:defRPr>
            </a:lvl1pPr>
            <a:lvl2pPr lvl="1"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2pPr>
            <a:lvl3pPr lvl="2"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3pPr>
            <a:lvl4pPr lvl="3"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4pPr>
            <a:lvl5pPr lvl="4"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5pPr>
            <a:lvl6pPr lvl="5"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6pPr>
            <a:lvl7pPr lvl="6"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7pPr>
            <a:lvl8pPr lvl="7"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8pPr>
            <a:lvl9pPr lvl="8"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9pPr>
          </a:lstStyle>
          <a:p/>
        </p:txBody>
      </p:sp>
      <p:sp>
        <p:nvSpPr>
          <p:cNvPr id="620" name="Google Shape;620;p103"/>
          <p:cNvSpPr txBox="1"/>
          <p:nvPr>
            <p:ph idx="1" type="body"/>
          </p:nvPr>
        </p:nvSpPr>
        <p:spPr>
          <a:xfrm>
            <a:off x="5183187" y="987425"/>
            <a:ext cx="6172200" cy="48735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21" name="Google Shape;621;p103"/>
          <p:cNvSpPr txBox="1"/>
          <p:nvPr>
            <p:ph idx="2" type="body"/>
          </p:nvPr>
        </p:nvSpPr>
        <p:spPr>
          <a:xfrm>
            <a:off x="839787" y="2057400"/>
            <a:ext cx="3932100" cy="3811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28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9pPr>
          </a:lstStyle>
          <a:p/>
        </p:txBody>
      </p:sp>
      <p:sp>
        <p:nvSpPr>
          <p:cNvPr id="622" name="Google Shape;622;p103"/>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623" name="Google Shape;623;p103"/>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624" name="Google Shape;624;p10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25" name="Shape 625"/>
        <p:cNvGrpSpPr/>
        <p:nvPr/>
      </p:nvGrpSpPr>
      <p:grpSpPr>
        <a:xfrm>
          <a:off x="0" y="0"/>
          <a:ext cx="0" cy="0"/>
          <a:chOff x="0" y="0"/>
          <a:chExt cx="0" cy="0"/>
        </a:xfrm>
      </p:grpSpPr>
      <p:sp>
        <p:nvSpPr>
          <p:cNvPr id="626" name="Google Shape;626;p104"/>
          <p:cNvSpPr txBox="1"/>
          <p:nvPr>
            <p:ph type="title"/>
          </p:nvPr>
        </p:nvSpPr>
        <p:spPr>
          <a:xfrm>
            <a:off x="839787" y="457200"/>
            <a:ext cx="3932100" cy="1600200"/>
          </a:xfrm>
          <a:prstGeom prst="rect">
            <a:avLst/>
          </a:prstGeom>
          <a:noFill/>
          <a:ln>
            <a:noFill/>
          </a:ln>
        </p:spPr>
        <p:txBody>
          <a:bodyPr anchorCtr="0" anchor="b" bIns="91425" lIns="91425" spcFirstLastPara="1" rIns="91425" wrap="square" tIns="91425">
            <a:noAutofit/>
          </a:bodyPr>
          <a:lstStyle>
            <a:lvl1pPr lvl="0" marR="0" rtl="0" algn="l">
              <a:lnSpc>
                <a:spcPct val="90000"/>
              </a:lnSpc>
              <a:spcBef>
                <a:spcPts val="0"/>
              </a:spcBef>
              <a:spcAft>
                <a:spcPts val="0"/>
              </a:spcAft>
              <a:buClr>
                <a:schemeClr val="dk1"/>
              </a:buClr>
              <a:buSzPts val="1400"/>
              <a:buFont typeface="Lato"/>
              <a:buNone/>
              <a:defRPr b="1" i="0" sz="3200" u="none" cap="none" strike="noStrike">
                <a:solidFill>
                  <a:schemeClr val="dk1"/>
                </a:solidFill>
                <a:latin typeface="Lato"/>
                <a:ea typeface="Lato"/>
                <a:cs typeface="Lato"/>
                <a:sym typeface="Lato"/>
              </a:defRPr>
            </a:lvl1pPr>
            <a:lvl2pPr lvl="1"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2pPr>
            <a:lvl3pPr lvl="2"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3pPr>
            <a:lvl4pPr lvl="3"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4pPr>
            <a:lvl5pPr lvl="4"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5pPr>
            <a:lvl6pPr lvl="5"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6pPr>
            <a:lvl7pPr lvl="6"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7pPr>
            <a:lvl8pPr lvl="7"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8pPr>
            <a:lvl9pPr lvl="8"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9pPr>
          </a:lstStyle>
          <a:p/>
        </p:txBody>
      </p:sp>
      <p:sp>
        <p:nvSpPr>
          <p:cNvPr id="627" name="Google Shape;627;p104"/>
          <p:cNvSpPr/>
          <p:nvPr>
            <p:ph idx="2" type="pic"/>
          </p:nvPr>
        </p:nvSpPr>
        <p:spPr>
          <a:xfrm>
            <a:off x="5183187" y="987425"/>
            <a:ext cx="6172200" cy="48735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1000"/>
              </a:spcBef>
              <a:spcAft>
                <a:spcPts val="0"/>
              </a:spcAft>
              <a:buClr>
                <a:schemeClr val="dk1"/>
              </a:buClr>
              <a:buSzPts val="1400"/>
              <a:buFont typeface="Arial"/>
              <a:buNone/>
              <a:defRPr b="0" i="0" sz="32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9pPr>
          </a:lstStyle>
          <a:p/>
        </p:txBody>
      </p:sp>
      <p:sp>
        <p:nvSpPr>
          <p:cNvPr id="628" name="Google Shape;628;p104"/>
          <p:cNvSpPr txBox="1"/>
          <p:nvPr>
            <p:ph idx="1" type="body"/>
          </p:nvPr>
        </p:nvSpPr>
        <p:spPr>
          <a:xfrm>
            <a:off x="839787" y="2057400"/>
            <a:ext cx="3932100" cy="3811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28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9pPr>
          </a:lstStyle>
          <a:p/>
        </p:txBody>
      </p:sp>
      <p:sp>
        <p:nvSpPr>
          <p:cNvPr id="629" name="Google Shape;629;p104"/>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630" name="Google Shape;630;p104"/>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631" name="Google Shape;631;p10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32" name="Shape 632"/>
        <p:cNvGrpSpPr/>
        <p:nvPr/>
      </p:nvGrpSpPr>
      <p:grpSpPr>
        <a:xfrm>
          <a:off x="0" y="0"/>
          <a:ext cx="0" cy="0"/>
          <a:chOff x="0" y="0"/>
          <a:chExt cx="0" cy="0"/>
        </a:xfrm>
      </p:grpSpPr>
      <p:sp>
        <p:nvSpPr>
          <p:cNvPr id="633" name="Google Shape;633;p105"/>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1pPr>
            <a:lvl2pPr lvl="1"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2pPr>
            <a:lvl3pPr lvl="2"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3pPr>
            <a:lvl4pPr lvl="3"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4pPr>
            <a:lvl5pPr lvl="4"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5pPr>
            <a:lvl6pPr lvl="5"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6pPr>
            <a:lvl7pPr lvl="6"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7pPr>
            <a:lvl8pPr lvl="7"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8pPr>
            <a:lvl9pPr lvl="8"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9pPr>
          </a:lstStyle>
          <a:p/>
        </p:txBody>
      </p:sp>
      <p:sp>
        <p:nvSpPr>
          <p:cNvPr id="634" name="Google Shape;634;p105"/>
          <p:cNvSpPr txBox="1"/>
          <p:nvPr>
            <p:ph idx="1" type="body"/>
          </p:nvPr>
        </p:nvSpPr>
        <p:spPr>
          <a:xfrm rot="5400000">
            <a:off x="3920399" y="-1256574"/>
            <a:ext cx="4351200" cy="105156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35" name="Google Shape;635;p105"/>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636" name="Google Shape;636;p105"/>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637" name="Google Shape;637;p10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38" name="Shape 638"/>
        <p:cNvGrpSpPr/>
        <p:nvPr/>
      </p:nvGrpSpPr>
      <p:grpSpPr>
        <a:xfrm>
          <a:off x="0" y="0"/>
          <a:ext cx="0" cy="0"/>
          <a:chOff x="0" y="0"/>
          <a:chExt cx="0" cy="0"/>
        </a:xfrm>
      </p:grpSpPr>
      <p:sp>
        <p:nvSpPr>
          <p:cNvPr id="639" name="Google Shape;639;p106"/>
          <p:cNvSpPr txBox="1"/>
          <p:nvPr>
            <p:ph type="title"/>
          </p:nvPr>
        </p:nvSpPr>
        <p:spPr>
          <a:xfrm rot="5400000">
            <a:off x="7133399" y="1956625"/>
            <a:ext cx="5811900" cy="26289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1pPr>
            <a:lvl2pPr lvl="1"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2pPr>
            <a:lvl3pPr lvl="2"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3pPr>
            <a:lvl4pPr lvl="3"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4pPr>
            <a:lvl5pPr lvl="4"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5pPr>
            <a:lvl6pPr lvl="5"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6pPr>
            <a:lvl7pPr lvl="6"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7pPr>
            <a:lvl8pPr lvl="7"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8pPr>
            <a:lvl9pPr lvl="8"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9pPr>
          </a:lstStyle>
          <a:p/>
        </p:txBody>
      </p:sp>
      <p:sp>
        <p:nvSpPr>
          <p:cNvPr id="640" name="Google Shape;640;p106"/>
          <p:cNvSpPr txBox="1"/>
          <p:nvPr>
            <p:ph idx="1" type="body"/>
          </p:nvPr>
        </p:nvSpPr>
        <p:spPr>
          <a:xfrm rot="5400000">
            <a:off x="1799399" y="-596075"/>
            <a:ext cx="5811900" cy="77343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41" name="Google Shape;641;p106"/>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642" name="Google Shape;642;p106"/>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643" name="Google Shape;643;p10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Half">
  <p:cSld name="Title_Half">
    <p:spTree>
      <p:nvGrpSpPr>
        <p:cNvPr id="644" name="Shape 644"/>
        <p:cNvGrpSpPr/>
        <p:nvPr/>
      </p:nvGrpSpPr>
      <p:grpSpPr>
        <a:xfrm>
          <a:off x="0" y="0"/>
          <a:ext cx="0" cy="0"/>
          <a:chOff x="0" y="0"/>
          <a:chExt cx="0" cy="0"/>
        </a:xfrm>
      </p:grpSpPr>
      <p:sp>
        <p:nvSpPr>
          <p:cNvPr id="645" name="Google Shape;645;p107"/>
          <p:cNvSpPr/>
          <p:nvPr/>
        </p:nvSpPr>
        <p:spPr>
          <a:xfrm>
            <a:off x="4610100" y="-12700"/>
            <a:ext cx="7600800" cy="6870600"/>
          </a:xfrm>
          <a:custGeom>
            <a:rect b="b" l="l" r="r" t="t"/>
            <a:pathLst>
              <a:path extrusionOk="0" h="120000" w="120000">
                <a:moveTo>
                  <a:pt x="119812" y="106"/>
                </a:moveTo>
                <a:cubicBezTo>
                  <a:pt x="119874" y="40071"/>
                  <a:pt x="119937" y="80035"/>
                  <a:pt x="120000" y="120000"/>
                </a:cubicBezTo>
                <a:lnTo>
                  <a:pt x="0" y="119833"/>
                </a:lnTo>
                <a:lnTo>
                  <a:pt x="47636" y="0"/>
                </a:lnTo>
                <a:lnTo>
                  <a:pt x="119812" y="106"/>
                </a:lnTo>
                <a:close/>
              </a:path>
            </a:pathLst>
          </a:custGeom>
          <a:solidFill>
            <a:schemeClr val="dk1">
              <a:alpha val="5880"/>
            </a:schemeClr>
          </a:solidFill>
          <a:ln>
            <a:noFill/>
          </a:ln>
        </p:spPr>
        <p:txBody>
          <a:bodyPr anchorCtr="0" anchor="ctr" bIns="25400" lIns="25400" spcFirstLastPara="1" rIns="25400" wrap="square" tIns="25400">
            <a:noAutofit/>
          </a:bodyPr>
          <a:lstStyle/>
          <a:p>
            <a:pPr indent="-6350" lvl="0" marL="17145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646" name="Google Shape;646;p107"/>
          <p:cNvSpPr txBox="1"/>
          <p:nvPr>
            <p:ph idx="1" type="body"/>
          </p:nvPr>
        </p:nvSpPr>
        <p:spPr>
          <a:xfrm>
            <a:off x="656722" y="489702"/>
            <a:ext cx="1213800" cy="7293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90000"/>
              </a:lnSpc>
              <a:spcBef>
                <a:spcPts val="0"/>
              </a:spcBef>
              <a:spcAft>
                <a:spcPts val="0"/>
              </a:spcAft>
              <a:buClr>
                <a:schemeClr val="dk1"/>
              </a:buClr>
              <a:buSzPts val="2800"/>
              <a:buFont typeface="Arial"/>
              <a:buNone/>
              <a:defRPr b="1" i="0" sz="46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4.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24.xml"/><Relationship Id="rId10" Type="http://schemas.openxmlformats.org/officeDocument/2006/relationships/slideLayout" Target="../slideLayouts/slideLayout123.xml"/><Relationship Id="rId13" Type="http://schemas.openxmlformats.org/officeDocument/2006/relationships/theme" Target="../theme/theme1.xml"/><Relationship Id="rId12" Type="http://schemas.openxmlformats.org/officeDocument/2006/relationships/slideLayout" Target="../slideLayouts/slideLayout125.xml"/><Relationship Id="rId1" Type="http://schemas.openxmlformats.org/officeDocument/2006/relationships/image" Target="../media/image5.png"/><Relationship Id="rId2" Type="http://schemas.openxmlformats.org/officeDocument/2006/relationships/slideLayout" Target="../slideLayouts/slideLayout115.xml"/><Relationship Id="rId3" Type="http://schemas.openxmlformats.org/officeDocument/2006/relationships/slideLayout" Target="../slideLayouts/slideLayout116.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5" Type="http://schemas.openxmlformats.org/officeDocument/2006/relationships/slideLayout" Target="../slideLayouts/slideLayout118.xml"/><Relationship Id="rId6" Type="http://schemas.openxmlformats.org/officeDocument/2006/relationships/slideLayout" Target="../slideLayouts/slideLayout119.xml"/><Relationship Id="rId7" Type="http://schemas.openxmlformats.org/officeDocument/2006/relationships/slideLayout" Target="../slideLayouts/slideLayout120.xml"/><Relationship Id="rId8" Type="http://schemas.openxmlformats.org/officeDocument/2006/relationships/slideLayout" Target="../slideLayouts/slideLayout121.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36.xml"/><Relationship Id="rId10" Type="http://schemas.openxmlformats.org/officeDocument/2006/relationships/slideLayout" Target="../slideLayouts/slideLayout135.xml"/><Relationship Id="rId12" Type="http://schemas.openxmlformats.org/officeDocument/2006/relationships/theme" Target="../theme/theme13.xml"/><Relationship Id="rId1" Type="http://schemas.openxmlformats.org/officeDocument/2006/relationships/slideLayout" Target="../slideLayouts/slideLayout126.xml"/><Relationship Id="rId2" Type="http://schemas.openxmlformats.org/officeDocument/2006/relationships/slideLayout" Target="../slideLayouts/slideLayout127.xml"/><Relationship Id="rId3" Type="http://schemas.openxmlformats.org/officeDocument/2006/relationships/slideLayout" Target="../slideLayouts/slideLayout128.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5" Type="http://schemas.openxmlformats.org/officeDocument/2006/relationships/slideLayout" Target="../slideLayouts/slideLayout130.xml"/><Relationship Id="rId6" Type="http://schemas.openxmlformats.org/officeDocument/2006/relationships/slideLayout" Target="../slideLayouts/slideLayout131.xml"/><Relationship Id="rId7" Type="http://schemas.openxmlformats.org/officeDocument/2006/relationships/slideLayout" Target="../slideLayouts/slideLayout132.xml"/><Relationship Id="rId8" Type="http://schemas.openxmlformats.org/officeDocument/2006/relationships/slideLayout" Target="../slideLayouts/slideLayout133.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theme" Target="../theme/theme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5.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0" Type="http://schemas.openxmlformats.org/officeDocument/2006/relationships/slideLayout" Target="../slideLayouts/slideLayout32.xml"/><Relationship Id="rId13" Type="http://schemas.openxmlformats.org/officeDocument/2006/relationships/theme" Target="../theme/theme7.xml"/><Relationship Id="rId12" Type="http://schemas.openxmlformats.org/officeDocument/2006/relationships/slideLayout" Target="../slideLayouts/slideLayout34.xml"/><Relationship Id="rId1" Type="http://schemas.openxmlformats.org/officeDocument/2006/relationships/image" Target="../media/image3.jpg"/><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0" Type="http://schemas.openxmlformats.org/officeDocument/2006/relationships/slideLayout" Target="../slideLayouts/slideLayout43.xml"/><Relationship Id="rId13" Type="http://schemas.openxmlformats.org/officeDocument/2006/relationships/slideLayout" Target="../slideLayouts/slideLayout46.xml"/><Relationship Id="rId12" Type="http://schemas.openxmlformats.org/officeDocument/2006/relationships/slideLayout" Target="../slideLayouts/slideLayout45.xml"/><Relationship Id="rId1" Type="http://schemas.openxmlformats.org/officeDocument/2006/relationships/image" Target="../media/image2.png"/><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3.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0" Type="http://schemas.openxmlformats.org/officeDocument/2006/relationships/slideLayout" Target="../slideLayouts/slideLayout56.xml"/><Relationship Id="rId13" Type="http://schemas.openxmlformats.org/officeDocument/2006/relationships/slideLayout" Target="../slideLayouts/slideLayout59.xml"/><Relationship Id="rId12" Type="http://schemas.openxmlformats.org/officeDocument/2006/relationships/slideLayout" Target="../slideLayouts/slideLayout58.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5" Type="http://schemas.openxmlformats.org/officeDocument/2006/relationships/theme" Target="../theme/theme11.xml"/><Relationship Id="rId14" Type="http://schemas.openxmlformats.org/officeDocument/2006/relationships/slideLayout" Target="../slideLayouts/slideLayout6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0.xml"/><Relationship Id="rId10" Type="http://schemas.openxmlformats.org/officeDocument/2006/relationships/slideLayout" Target="../slideLayouts/slideLayout69.xml"/><Relationship Id="rId13" Type="http://schemas.openxmlformats.org/officeDocument/2006/relationships/slideLayout" Target="../slideLayouts/slideLayout72.xml"/><Relationship Id="rId12" Type="http://schemas.openxmlformats.org/officeDocument/2006/relationships/slideLayout" Target="../slideLayouts/slideLayout71.xml"/><Relationship Id="rId1" Type="http://schemas.openxmlformats.org/officeDocument/2006/relationships/image" Target="../media/image4.png"/><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5" Type="http://schemas.openxmlformats.org/officeDocument/2006/relationships/theme" Target="../theme/theme6.xml"/><Relationship Id="rId14" Type="http://schemas.openxmlformats.org/officeDocument/2006/relationships/slideLayout" Target="../slideLayouts/slideLayout7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3.xml"/><Relationship Id="rId10" Type="http://schemas.openxmlformats.org/officeDocument/2006/relationships/slideLayout" Target="../slideLayouts/slideLayout82.xml"/><Relationship Id="rId13" Type="http://schemas.openxmlformats.org/officeDocument/2006/relationships/slideLayout" Target="../slideLayouts/slideLayout85.xml"/><Relationship Id="rId12" Type="http://schemas.openxmlformats.org/officeDocument/2006/relationships/slideLayout" Target="../slideLayouts/slideLayout84.xml"/><Relationship Id="rId1" Type="http://schemas.openxmlformats.org/officeDocument/2006/relationships/image" Target="../media/image5.png"/><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5" Type="http://schemas.openxmlformats.org/officeDocument/2006/relationships/theme" Target="../theme/theme9.xml"/><Relationship Id="rId14" Type="http://schemas.openxmlformats.org/officeDocument/2006/relationships/slideLayout" Target="../slideLayouts/slideLayout86.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6.xml"/><Relationship Id="rId10" Type="http://schemas.openxmlformats.org/officeDocument/2006/relationships/slideLayout" Target="../slideLayouts/slideLayout95.xml"/><Relationship Id="rId13" Type="http://schemas.openxmlformats.org/officeDocument/2006/relationships/slideLayout" Target="../slideLayouts/slideLayout98.xml"/><Relationship Id="rId12" Type="http://schemas.openxmlformats.org/officeDocument/2006/relationships/slideLayout" Target="../slideLayouts/slideLayout97.xml"/><Relationship Id="rId1" Type="http://schemas.openxmlformats.org/officeDocument/2006/relationships/image" Target="../media/image5.png"/><Relationship Id="rId2" Type="http://schemas.openxmlformats.org/officeDocument/2006/relationships/slideLayout" Target="../slideLayouts/slideLayout87.xml"/><Relationship Id="rId3" Type="http://schemas.openxmlformats.org/officeDocument/2006/relationships/slideLayout" Target="../slideLayouts/slideLayout88.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5" Type="http://schemas.openxmlformats.org/officeDocument/2006/relationships/slideLayout" Target="../slideLayouts/slideLayout100.xml"/><Relationship Id="rId14" Type="http://schemas.openxmlformats.org/officeDocument/2006/relationships/slideLayout" Target="../slideLayouts/slideLayout99.xml"/><Relationship Id="rId17" Type="http://schemas.openxmlformats.org/officeDocument/2006/relationships/theme" Target="../theme/theme10.xml"/><Relationship Id="rId16" Type="http://schemas.openxmlformats.org/officeDocument/2006/relationships/slideLayout" Target="../slideLayouts/slideLayout101.xml"/><Relationship Id="rId5" Type="http://schemas.openxmlformats.org/officeDocument/2006/relationships/slideLayout" Target="../slideLayouts/slideLayout90.xml"/><Relationship Id="rId6" Type="http://schemas.openxmlformats.org/officeDocument/2006/relationships/slideLayout" Target="../slideLayouts/slideLayout91.xml"/><Relationship Id="rId7" Type="http://schemas.openxmlformats.org/officeDocument/2006/relationships/slideLayout" Target="../slideLayouts/slideLayout92.xml"/><Relationship Id="rId8"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11.xml"/><Relationship Id="rId10" Type="http://schemas.openxmlformats.org/officeDocument/2006/relationships/slideLayout" Target="../slideLayouts/slideLayout110.xml"/><Relationship Id="rId13" Type="http://schemas.openxmlformats.org/officeDocument/2006/relationships/slideLayout" Target="../slideLayouts/slideLayout113.xml"/><Relationship Id="rId12" Type="http://schemas.openxmlformats.org/officeDocument/2006/relationships/slideLayout" Target="../slideLayouts/slideLayout112.xml"/><Relationship Id="rId1" Type="http://schemas.openxmlformats.org/officeDocument/2006/relationships/image" Target="../media/image5.png"/><Relationship Id="rId2" Type="http://schemas.openxmlformats.org/officeDocument/2006/relationships/slideLayout" Target="../slideLayouts/slideLayout102.xml"/><Relationship Id="rId3" Type="http://schemas.openxmlformats.org/officeDocument/2006/relationships/slideLayout" Target="../slideLayouts/slideLayout103.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5" Type="http://schemas.openxmlformats.org/officeDocument/2006/relationships/theme" Target="../theme/theme12.xml"/><Relationship Id="rId14" Type="http://schemas.openxmlformats.org/officeDocument/2006/relationships/slideLayout" Target="../slideLayouts/slideLayout114.xml"/><Relationship Id="rId5" Type="http://schemas.openxmlformats.org/officeDocument/2006/relationships/slideLayout" Target="../slideLayouts/slideLayout105.xml"/><Relationship Id="rId6" Type="http://schemas.openxmlformats.org/officeDocument/2006/relationships/slideLayout" Target="../slideLayouts/slideLayout106.xml"/><Relationship Id="rId7" Type="http://schemas.openxmlformats.org/officeDocument/2006/relationships/slideLayout" Target="../slideLayouts/slideLayout107.xml"/><Relationship Id="rId8"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indent="0" lvl="0" marL="0" marR="0" rtl="0" algn="l">
              <a:lnSpc>
                <a:spcPct val="90000"/>
              </a:lnSpc>
              <a:spcBef>
                <a:spcPts val="0"/>
              </a:spcBef>
              <a:spcAft>
                <a:spcPts val="0"/>
              </a:spcAft>
              <a:buClr>
                <a:schemeClr val="dk1"/>
              </a:buClr>
              <a:buSzPts val="4400"/>
              <a:buFont typeface="Lato"/>
              <a:buNone/>
              <a:defRPr b="1" i="0" sz="4400" u="none" cap="none" strike="noStrike">
                <a:solidFill>
                  <a:schemeClr val="dk1"/>
                </a:solidFill>
                <a:latin typeface="Lato"/>
                <a:ea typeface="Lato"/>
                <a:cs typeface="Lato"/>
                <a:sym typeface="Lato"/>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11" name="Google Shape;11;p1"/>
          <p:cNvSpPr txBox="1"/>
          <p:nvPr>
            <p:ph idx="1" type="body"/>
          </p:nvPr>
        </p:nvSpPr>
        <p:spPr>
          <a:xfrm>
            <a:off x="838200" y="1825625"/>
            <a:ext cx="10515600" cy="43512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200"/>
              <a:buFont typeface="Lato"/>
              <a:buNone/>
              <a:defRPr b="0" i="0" sz="1200" u="none" cap="none" strike="noStrike">
                <a:solidFill>
                  <a:srgbClr val="888888"/>
                </a:solidFill>
                <a:latin typeface="Lato"/>
                <a:ea typeface="Lato"/>
                <a:cs typeface="Lato"/>
                <a:sym typeface="Lato"/>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200"/>
              <a:buFont typeface="Lato"/>
              <a:buNone/>
              <a:defRPr b="0" i="0" sz="1200" u="none" cap="none" strike="noStrike">
                <a:solidFill>
                  <a:srgbClr val="888888"/>
                </a:solidFill>
                <a:latin typeface="Lato"/>
                <a:ea typeface="Lato"/>
                <a:cs typeface="Lato"/>
                <a:sym typeface="Lato"/>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5" name="Google Shape;15;p1"/>
          <p:cNvPicPr preferRelativeResize="0"/>
          <p:nvPr/>
        </p:nvPicPr>
        <p:blipFill rotWithShape="1">
          <a:blip r:embed="rId1">
            <a:alphaModFix/>
          </a:blip>
          <a:srcRect b="0" l="0" r="0" t="0"/>
          <a:stretch/>
        </p:blipFill>
        <p:spPr>
          <a:xfrm>
            <a:off x="11036436" y="6186507"/>
            <a:ext cx="1151100" cy="67070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40" name="Shape 740"/>
        <p:cNvGrpSpPr/>
        <p:nvPr/>
      </p:nvGrpSpPr>
      <p:grpSpPr>
        <a:xfrm>
          <a:off x="0" y="0"/>
          <a:ext cx="0" cy="0"/>
          <a:chOff x="0" y="0"/>
          <a:chExt cx="0" cy="0"/>
        </a:xfrm>
      </p:grpSpPr>
      <p:sp>
        <p:nvSpPr>
          <p:cNvPr id="741" name="Google Shape;741;p124"/>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4400"/>
              <a:buFont typeface="Lato"/>
              <a:buNone/>
              <a:defRPr b="1" i="0" sz="44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9pPr>
          </a:lstStyle>
          <a:p/>
        </p:txBody>
      </p:sp>
      <p:sp>
        <p:nvSpPr>
          <p:cNvPr id="742" name="Google Shape;742;p124"/>
          <p:cNvSpPr txBox="1"/>
          <p:nvPr>
            <p:ph idx="1" type="body"/>
          </p:nvPr>
        </p:nvSpPr>
        <p:spPr>
          <a:xfrm>
            <a:off x="838200" y="1825625"/>
            <a:ext cx="10515600" cy="43512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43" name="Google Shape;743;p124"/>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744" name="Google Shape;744;p124"/>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745" name="Google Shape;745;p12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746" name="Google Shape;746;p124"/>
          <p:cNvPicPr preferRelativeResize="0"/>
          <p:nvPr/>
        </p:nvPicPr>
        <p:blipFill rotWithShape="1">
          <a:blip r:embed="rId1">
            <a:alphaModFix/>
          </a:blip>
          <a:srcRect b="0" l="0" r="0" t="0"/>
          <a:stretch/>
        </p:blipFill>
        <p:spPr>
          <a:xfrm>
            <a:off x="11036436" y="6186507"/>
            <a:ext cx="1151100" cy="67070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13" name="Shape 813"/>
        <p:cNvGrpSpPr/>
        <p:nvPr/>
      </p:nvGrpSpPr>
      <p:grpSpPr>
        <a:xfrm>
          <a:off x="0" y="0"/>
          <a:ext cx="0" cy="0"/>
          <a:chOff x="0" y="0"/>
          <a:chExt cx="0" cy="0"/>
        </a:xfrm>
      </p:grpSpPr>
      <p:sp>
        <p:nvSpPr>
          <p:cNvPr id="814" name="Google Shape;814;p13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15" name="Google Shape;815;p13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6" name="Google Shape;816;p13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17" name="Google Shape;817;p13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18" name="Google Shape;818;p13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84"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 name="Shape 88"/>
        <p:cNvGrpSpPr/>
        <p:nvPr/>
      </p:nvGrpSpPr>
      <p:grpSpPr>
        <a:xfrm>
          <a:off x="0" y="0"/>
          <a:ext cx="0" cy="0"/>
          <a:chOff x="0" y="0"/>
          <a:chExt cx="0" cy="0"/>
        </a:xfrm>
      </p:grpSpPr>
      <p:sp>
        <p:nvSpPr>
          <p:cNvPr id="89" name="Google Shape;89;p1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90" name="Google Shape;90;p14"/>
          <p:cNvSpPr txBox="1"/>
          <p:nvPr>
            <p:ph idx="1" type="body"/>
          </p:nvPr>
        </p:nvSpPr>
        <p:spPr>
          <a:xfrm>
            <a:off x="609600" y="1600200"/>
            <a:ext cx="10972800" cy="45261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1" name="Google Shape;91;p14"/>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92" name="Google Shape;92;p14"/>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93" name="Google Shape;93;p14"/>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defRPr>
            </a:lvl1pPr>
            <a:lvl2pPr indent="0" lvl="1" marL="0" marR="0" rtl="0" algn="r">
              <a:spcBef>
                <a:spcPts val="0"/>
              </a:spcBef>
              <a:buNone/>
              <a:defRPr b="0" i="0" sz="1200" u="none" cap="none" strike="noStrike">
                <a:solidFill>
                  <a:srgbClr val="888888"/>
                </a:solidFill>
              </a:defRPr>
            </a:lvl2pPr>
            <a:lvl3pPr indent="0" lvl="2" marL="0" marR="0" rtl="0" algn="r">
              <a:spcBef>
                <a:spcPts val="0"/>
              </a:spcBef>
              <a:buNone/>
              <a:defRPr b="0" i="0" sz="1200" u="none" cap="none" strike="noStrike">
                <a:solidFill>
                  <a:srgbClr val="888888"/>
                </a:solidFill>
              </a:defRPr>
            </a:lvl3pPr>
            <a:lvl4pPr indent="0" lvl="3" marL="0" marR="0" rtl="0" algn="r">
              <a:spcBef>
                <a:spcPts val="0"/>
              </a:spcBef>
              <a:buNone/>
              <a:defRPr b="0" i="0" sz="1200" u="none" cap="none" strike="noStrike">
                <a:solidFill>
                  <a:srgbClr val="888888"/>
                </a:solidFill>
              </a:defRPr>
            </a:lvl4pPr>
            <a:lvl5pPr indent="0" lvl="4" marL="0" marR="0" rtl="0" algn="r">
              <a:spcBef>
                <a:spcPts val="0"/>
              </a:spcBef>
              <a:buNone/>
              <a:defRPr b="0" i="0" sz="1200" u="none" cap="none" strike="noStrike">
                <a:solidFill>
                  <a:srgbClr val="888888"/>
                </a:solidFill>
              </a:defRPr>
            </a:lvl5pPr>
            <a:lvl6pPr indent="0" lvl="5" marL="0" marR="0" rtl="0" algn="r">
              <a:spcBef>
                <a:spcPts val="0"/>
              </a:spcBef>
              <a:buNone/>
              <a:defRPr b="0" i="0" sz="1200" u="none" cap="none" strike="noStrike">
                <a:solidFill>
                  <a:srgbClr val="888888"/>
                </a:solidFill>
              </a:defRPr>
            </a:lvl6pPr>
            <a:lvl7pPr indent="0" lvl="6" marL="0" marR="0" rtl="0" algn="r">
              <a:spcBef>
                <a:spcPts val="0"/>
              </a:spcBef>
              <a:buNone/>
              <a:defRPr b="0" i="0" sz="1200" u="none" cap="none" strike="noStrike">
                <a:solidFill>
                  <a:srgbClr val="888888"/>
                </a:solidFill>
              </a:defRPr>
            </a:lvl7pPr>
            <a:lvl8pPr indent="0" lvl="7" marL="0" marR="0" rtl="0" algn="r">
              <a:spcBef>
                <a:spcPts val="0"/>
              </a:spcBef>
              <a:buNone/>
              <a:defRPr b="0" i="0" sz="1200" u="none" cap="none" strike="noStrike">
                <a:solidFill>
                  <a:srgbClr val="888888"/>
                </a:solidFill>
              </a:defRPr>
            </a:lvl8pPr>
            <a:lvl9pPr indent="0" lvl="8" marL="0" marR="0" rtl="0" algn="r">
              <a:spcBef>
                <a:spcPts val="0"/>
              </a:spcBef>
              <a:buNone/>
              <a:defRPr b="0" i="0" sz="1200" u="none" cap="none" strike="noStrike">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3" name="Shape 163"/>
        <p:cNvGrpSpPr/>
        <p:nvPr/>
      </p:nvGrpSpPr>
      <p:grpSpPr>
        <a:xfrm>
          <a:off x="0" y="0"/>
          <a:ext cx="0" cy="0"/>
          <a:chOff x="0" y="0"/>
          <a:chExt cx="0" cy="0"/>
        </a:xfrm>
      </p:grpSpPr>
      <p:sp>
        <p:nvSpPr>
          <p:cNvPr id="164" name="Google Shape;164;p26"/>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indent="0" lvl="0" marL="0" marR="0" rtl="0" algn="l">
              <a:lnSpc>
                <a:spcPct val="90000"/>
              </a:lnSpc>
              <a:spcBef>
                <a:spcPts val="0"/>
              </a:spcBef>
              <a:spcAft>
                <a:spcPts val="0"/>
              </a:spcAft>
              <a:buClr>
                <a:schemeClr val="dk1"/>
              </a:buClr>
              <a:buSzPts val="1400"/>
              <a:buFont typeface="Lato Black"/>
              <a:buNone/>
              <a:defRPr b="1" i="0" sz="4400" u="none" cap="none" strike="noStrike">
                <a:solidFill>
                  <a:schemeClr val="dk1"/>
                </a:solidFill>
                <a:latin typeface="Lato Black"/>
                <a:ea typeface="Lato Black"/>
                <a:cs typeface="Lato Black"/>
                <a:sym typeface="Lato Black"/>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65" name="Google Shape;165;p26"/>
          <p:cNvSpPr txBox="1"/>
          <p:nvPr>
            <p:ph idx="1" type="body"/>
          </p:nvPr>
        </p:nvSpPr>
        <p:spPr>
          <a:xfrm>
            <a:off x="838200" y="1740475"/>
            <a:ext cx="10515600" cy="43512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66" name="Google Shape;166;p26"/>
          <p:cNvPicPr preferRelativeResize="0"/>
          <p:nvPr/>
        </p:nvPicPr>
        <p:blipFill>
          <a:blip r:embed="rId1">
            <a:alphaModFix/>
          </a:blip>
          <a:stretch>
            <a:fillRect/>
          </a:stretch>
        </p:blipFill>
        <p:spPr>
          <a:xfrm>
            <a:off x="10285200" y="6141325"/>
            <a:ext cx="1906800" cy="6356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6" name="Shape 236"/>
        <p:cNvGrpSpPr/>
        <p:nvPr/>
      </p:nvGrpSpPr>
      <p:grpSpPr>
        <a:xfrm>
          <a:off x="0" y="0"/>
          <a:ext cx="0" cy="0"/>
          <a:chOff x="0" y="0"/>
          <a:chExt cx="0" cy="0"/>
        </a:xfrm>
      </p:grpSpPr>
      <p:sp>
        <p:nvSpPr>
          <p:cNvPr id="237" name="Google Shape;237;p38"/>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indent="0" lvl="0"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1pPr>
            <a:lvl2pPr indent="0" lvl="1"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2pPr>
            <a:lvl3pPr indent="0" lvl="2"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3pPr>
            <a:lvl4pPr indent="0" lvl="3"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4pPr>
            <a:lvl5pPr indent="0" lvl="4"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5pPr>
            <a:lvl6pPr indent="0" lvl="5" marL="45720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6pPr>
            <a:lvl7pPr indent="0" lvl="6" marL="91440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7pPr>
            <a:lvl8pPr indent="0" lvl="7" marL="137160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8pPr>
            <a:lvl9pPr indent="0" lvl="8" marL="182880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9pPr>
          </a:lstStyle>
          <a:p/>
        </p:txBody>
      </p:sp>
      <p:sp>
        <p:nvSpPr>
          <p:cNvPr id="238" name="Google Shape;238;p38"/>
          <p:cNvSpPr txBox="1"/>
          <p:nvPr>
            <p:ph idx="1" type="body"/>
          </p:nvPr>
        </p:nvSpPr>
        <p:spPr>
          <a:xfrm>
            <a:off x="838200" y="1825625"/>
            <a:ext cx="10515600" cy="43512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9" name="Google Shape;239;p38"/>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40" name="Google Shape;240;p38"/>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41" name="Google Shape;241;p3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pic>
        <p:nvPicPr>
          <p:cNvPr id="242" name="Google Shape;242;p38"/>
          <p:cNvPicPr preferRelativeResize="0"/>
          <p:nvPr/>
        </p:nvPicPr>
        <p:blipFill rotWithShape="1">
          <a:blip r:embed="rId1">
            <a:alphaModFix/>
          </a:blip>
          <a:srcRect b="0" l="0" r="0" t="0"/>
          <a:stretch/>
        </p:blipFill>
        <p:spPr>
          <a:xfrm>
            <a:off x="11036436" y="6186507"/>
            <a:ext cx="1151100" cy="6714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5" name="Shape 315"/>
        <p:cNvGrpSpPr/>
        <p:nvPr/>
      </p:nvGrpSpPr>
      <p:grpSpPr>
        <a:xfrm>
          <a:off x="0" y="0"/>
          <a:ext cx="0" cy="0"/>
          <a:chOff x="0" y="0"/>
          <a:chExt cx="0" cy="0"/>
        </a:xfrm>
      </p:grpSpPr>
      <p:sp>
        <p:nvSpPr>
          <p:cNvPr id="316" name="Google Shape;316;p51"/>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indent="0" lvl="0" mar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317" name="Google Shape;317;p51"/>
          <p:cNvSpPr txBox="1"/>
          <p:nvPr>
            <p:ph idx="1" type="body"/>
          </p:nvPr>
        </p:nvSpPr>
        <p:spPr>
          <a:xfrm>
            <a:off x="838200" y="1847988"/>
            <a:ext cx="10515600" cy="43512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8" name="Google Shape;318;p51"/>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Lato"/>
                <a:ea typeface="Lato"/>
                <a:cs typeface="Lato"/>
                <a:sym typeface="Lato"/>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19" name="Google Shape;319;p51"/>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Lato"/>
                <a:ea typeface="Lato"/>
                <a:cs typeface="Lato"/>
                <a:sym typeface="Lato"/>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8" name="Shape 398"/>
        <p:cNvGrpSpPr/>
        <p:nvPr/>
      </p:nvGrpSpPr>
      <p:grpSpPr>
        <a:xfrm>
          <a:off x="0" y="0"/>
          <a:ext cx="0" cy="0"/>
          <a:chOff x="0" y="0"/>
          <a:chExt cx="0" cy="0"/>
        </a:xfrm>
      </p:grpSpPr>
      <p:sp>
        <p:nvSpPr>
          <p:cNvPr id="399" name="Google Shape;399;p66"/>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indent="0" lvl="0"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1pPr>
            <a:lvl2pPr indent="0" lvl="1"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2pPr>
            <a:lvl3pPr indent="0" lvl="2"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3pPr>
            <a:lvl4pPr indent="0" lvl="3"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4pPr>
            <a:lvl5pPr indent="0" lvl="4" marL="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5pPr>
            <a:lvl6pPr indent="0" lvl="5" marL="45720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6pPr>
            <a:lvl7pPr indent="0" lvl="6" marL="91440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7pPr>
            <a:lvl8pPr indent="0" lvl="7" marL="137160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8pPr>
            <a:lvl9pPr indent="0" lvl="8" marL="1828800" marR="0" rtl="0" algn="l">
              <a:lnSpc>
                <a:spcPct val="90000"/>
              </a:lnSpc>
              <a:spcBef>
                <a:spcPts val="0"/>
              </a:spcBef>
              <a:spcAft>
                <a:spcPts val="0"/>
              </a:spcAft>
              <a:buSzPts val="1400"/>
              <a:buNone/>
              <a:defRPr b="1" i="0" sz="4400" u="none" cap="none" strike="noStrike">
                <a:solidFill>
                  <a:schemeClr val="dk1"/>
                </a:solidFill>
                <a:latin typeface="Lato"/>
                <a:ea typeface="Lato"/>
                <a:cs typeface="Lato"/>
                <a:sym typeface="Lato"/>
              </a:defRPr>
            </a:lvl9pPr>
          </a:lstStyle>
          <a:p/>
        </p:txBody>
      </p:sp>
      <p:sp>
        <p:nvSpPr>
          <p:cNvPr id="400" name="Google Shape;400;p66"/>
          <p:cNvSpPr txBox="1"/>
          <p:nvPr>
            <p:ph idx="1" type="body"/>
          </p:nvPr>
        </p:nvSpPr>
        <p:spPr>
          <a:xfrm>
            <a:off x="838200" y="1825625"/>
            <a:ext cx="10515600" cy="43512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01" name="Google Shape;401;p66"/>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Lato"/>
                <a:ea typeface="Lato"/>
                <a:cs typeface="Lato"/>
                <a:sym typeface="Lato"/>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02" name="Google Shape;402;p66"/>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Lato"/>
                <a:ea typeface="Lato"/>
                <a:cs typeface="Lato"/>
                <a:sym typeface="Lato"/>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03" name="Google Shape;403;p6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404" name="Google Shape;404;p66"/>
          <p:cNvPicPr preferRelativeResize="0"/>
          <p:nvPr/>
        </p:nvPicPr>
        <p:blipFill rotWithShape="1">
          <a:blip r:embed="rId1">
            <a:alphaModFix/>
          </a:blip>
          <a:srcRect b="0" l="0" r="0" t="0"/>
          <a:stretch/>
        </p:blipFill>
        <p:spPr>
          <a:xfrm>
            <a:off x="11036437" y="6186507"/>
            <a:ext cx="1151100" cy="6714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2" name="Shape 482"/>
        <p:cNvGrpSpPr/>
        <p:nvPr/>
      </p:nvGrpSpPr>
      <p:grpSpPr>
        <a:xfrm>
          <a:off x="0" y="0"/>
          <a:ext cx="0" cy="0"/>
          <a:chOff x="0" y="0"/>
          <a:chExt cx="0" cy="0"/>
        </a:xfrm>
      </p:grpSpPr>
      <p:sp>
        <p:nvSpPr>
          <p:cNvPr id="483" name="Google Shape;483;p80"/>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84" name="Google Shape;484;p80"/>
          <p:cNvSpPr txBox="1"/>
          <p:nvPr>
            <p:ph idx="1" type="body"/>
          </p:nvPr>
        </p:nvSpPr>
        <p:spPr>
          <a:xfrm>
            <a:off x="838200" y="1825625"/>
            <a:ext cx="10515600" cy="43512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85" name="Google Shape;485;p80"/>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486" name="Google Shape;486;p80"/>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487" name="Google Shape;487;p8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488" name="Google Shape;488;p80"/>
          <p:cNvPicPr preferRelativeResize="0"/>
          <p:nvPr/>
        </p:nvPicPr>
        <p:blipFill rotWithShape="1">
          <a:blip r:embed="rId1">
            <a:alphaModFix/>
          </a:blip>
          <a:srcRect b="0" l="0" r="0" t="0"/>
          <a:stretch/>
        </p:blipFill>
        <p:spPr>
          <a:xfrm>
            <a:off x="11036436" y="6186507"/>
            <a:ext cx="1151100" cy="6714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4" name="Shape 564"/>
        <p:cNvGrpSpPr/>
        <p:nvPr/>
      </p:nvGrpSpPr>
      <p:grpSpPr>
        <a:xfrm>
          <a:off x="0" y="0"/>
          <a:ext cx="0" cy="0"/>
          <a:chOff x="0" y="0"/>
          <a:chExt cx="0" cy="0"/>
        </a:xfrm>
      </p:grpSpPr>
      <p:sp>
        <p:nvSpPr>
          <p:cNvPr id="565" name="Google Shape;565;p94"/>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1pPr>
            <a:lvl2pPr lvl="1"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2pPr>
            <a:lvl3pPr lvl="2"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3pPr>
            <a:lvl4pPr lvl="3"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4pPr>
            <a:lvl5pPr lvl="4"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5pPr>
            <a:lvl6pPr lvl="5"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6pPr>
            <a:lvl7pPr lvl="6"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7pPr>
            <a:lvl8pPr lvl="7"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8pPr>
            <a:lvl9pPr lvl="8" marR="0" rtl="0" algn="l">
              <a:lnSpc>
                <a:spcPct val="90000"/>
              </a:lnSpc>
              <a:spcBef>
                <a:spcPts val="0"/>
              </a:spcBef>
              <a:spcAft>
                <a:spcPts val="0"/>
              </a:spcAft>
              <a:buClr>
                <a:schemeClr val="dk1"/>
              </a:buClr>
              <a:buSzPts val="1400"/>
              <a:buFont typeface="Lato"/>
              <a:buNone/>
              <a:defRPr b="1" i="0" sz="4400" u="none" cap="none" strike="noStrike">
                <a:solidFill>
                  <a:schemeClr val="dk1"/>
                </a:solidFill>
                <a:latin typeface="Lato"/>
                <a:ea typeface="Lato"/>
                <a:cs typeface="Lato"/>
                <a:sym typeface="Lato"/>
              </a:defRPr>
            </a:lvl9pPr>
          </a:lstStyle>
          <a:p/>
        </p:txBody>
      </p:sp>
      <p:sp>
        <p:nvSpPr>
          <p:cNvPr id="566" name="Google Shape;566;p94"/>
          <p:cNvSpPr txBox="1"/>
          <p:nvPr>
            <p:ph idx="1" type="body"/>
          </p:nvPr>
        </p:nvSpPr>
        <p:spPr>
          <a:xfrm>
            <a:off x="838200" y="1825625"/>
            <a:ext cx="10515600" cy="43512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67" name="Google Shape;567;p94"/>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68" name="Google Shape;568;p94"/>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400"/>
              <a:buFont typeface="Lato"/>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69" name="Google Shape;569;p9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pic>
        <p:nvPicPr>
          <p:cNvPr id="570" name="Google Shape;570;p94"/>
          <p:cNvPicPr preferRelativeResize="0"/>
          <p:nvPr/>
        </p:nvPicPr>
        <p:blipFill rotWithShape="1">
          <a:blip r:embed="rId1">
            <a:alphaModFix/>
          </a:blip>
          <a:srcRect b="0" l="0" r="0" t="0"/>
          <a:stretch/>
        </p:blipFill>
        <p:spPr>
          <a:xfrm>
            <a:off x="11036436" y="6186507"/>
            <a:ext cx="1151100" cy="6714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6" name="Shape 656"/>
        <p:cNvGrpSpPr/>
        <p:nvPr/>
      </p:nvGrpSpPr>
      <p:grpSpPr>
        <a:xfrm>
          <a:off x="0" y="0"/>
          <a:ext cx="0" cy="0"/>
          <a:chOff x="0" y="0"/>
          <a:chExt cx="0" cy="0"/>
        </a:xfrm>
      </p:grpSpPr>
      <p:sp>
        <p:nvSpPr>
          <p:cNvPr id="657" name="Google Shape;657;p110"/>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rgbClr val="000000"/>
              </a:buClr>
              <a:buSzPts val="1400"/>
              <a:buFont typeface="Arial"/>
              <a:buNone/>
              <a:defRPr b="1" i="0" sz="4400" u="none" cap="none" strike="noStrike">
                <a:solidFill>
                  <a:schemeClr val="dk1"/>
                </a:solidFill>
                <a:latin typeface="Lato"/>
                <a:ea typeface="Lato"/>
                <a:cs typeface="Lato"/>
                <a:sym typeface="Lato"/>
              </a:defRPr>
            </a:lvl1pPr>
            <a:lvl2pPr lvl="1" marR="0" rtl="0" algn="l">
              <a:lnSpc>
                <a:spcPct val="90000"/>
              </a:lnSpc>
              <a:spcBef>
                <a:spcPts val="0"/>
              </a:spcBef>
              <a:spcAft>
                <a:spcPts val="0"/>
              </a:spcAft>
              <a:buClr>
                <a:srgbClr val="000000"/>
              </a:buClr>
              <a:buSzPts val="1400"/>
              <a:buFont typeface="Arial"/>
              <a:buNone/>
              <a:defRPr b="1" i="0" sz="4400" u="none" cap="none" strike="noStrike">
                <a:solidFill>
                  <a:schemeClr val="dk1"/>
                </a:solidFill>
                <a:latin typeface="Lato"/>
                <a:ea typeface="Lato"/>
                <a:cs typeface="Lato"/>
                <a:sym typeface="Lato"/>
              </a:defRPr>
            </a:lvl2pPr>
            <a:lvl3pPr lvl="2" marR="0" rtl="0" algn="l">
              <a:lnSpc>
                <a:spcPct val="90000"/>
              </a:lnSpc>
              <a:spcBef>
                <a:spcPts val="0"/>
              </a:spcBef>
              <a:spcAft>
                <a:spcPts val="0"/>
              </a:spcAft>
              <a:buClr>
                <a:srgbClr val="000000"/>
              </a:buClr>
              <a:buSzPts val="1400"/>
              <a:buFont typeface="Arial"/>
              <a:buNone/>
              <a:defRPr b="1" i="0" sz="4400" u="none" cap="none" strike="noStrike">
                <a:solidFill>
                  <a:schemeClr val="dk1"/>
                </a:solidFill>
                <a:latin typeface="Lato"/>
                <a:ea typeface="Lato"/>
                <a:cs typeface="Lato"/>
                <a:sym typeface="Lato"/>
              </a:defRPr>
            </a:lvl3pPr>
            <a:lvl4pPr lvl="3" marR="0" rtl="0" algn="l">
              <a:lnSpc>
                <a:spcPct val="90000"/>
              </a:lnSpc>
              <a:spcBef>
                <a:spcPts val="0"/>
              </a:spcBef>
              <a:spcAft>
                <a:spcPts val="0"/>
              </a:spcAft>
              <a:buClr>
                <a:srgbClr val="000000"/>
              </a:buClr>
              <a:buSzPts val="1400"/>
              <a:buFont typeface="Arial"/>
              <a:buNone/>
              <a:defRPr b="1" i="0" sz="4400" u="none" cap="none" strike="noStrike">
                <a:solidFill>
                  <a:schemeClr val="dk1"/>
                </a:solidFill>
                <a:latin typeface="Lato"/>
                <a:ea typeface="Lato"/>
                <a:cs typeface="Lato"/>
                <a:sym typeface="Lato"/>
              </a:defRPr>
            </a:lvl4pPr>
            <a:lvl5pPr lvl="4" marR="0" rtl="0" algn="l">
              <a:lnSpc>
                <a:spcPct val="90000"/>
              </a:lnSpc>
              <a:spcBef>
                <a:spcPts val="0"/>
              </a:spcBef>
              <a:spcAft>
                <a:spcPts val="0"/>
              </a:spcAft>
              <a:buClr>
                <a:srgbClr val="000000"/>
              </a:buClr>
              <a:buSzPts val="1400"/>
              <a:buFont typeface="Arial"/>
              <a:buNone/>
              <a:defRPr b="1" i="0" sz="4400" u="none" cap="none" strike="noStrike">
                <a:solidFill>
                  <a:schemeClr val="dk1"/>
                </a:solidFill>
                <a:latin typeface="Lato"/>
                <a:ea typeface="Lato"/>
                <a:cs typeface="Lato"/>
                <a:sym typeface="Lato"/>
              </a:defRPr>
            </a:lvl5pPr>
            <a:lvl6pPr lvl="5" marR="0" rtl="0" algn="l">
              <a:lnSpc>
                <a:spcPct val="90000"/>
              </a:lnSpc>
              <a:spcBef>
                <a:spcPts val="0"/>
              </a:spcBef>
              <a:spcAft>
                <a:spcPts val="0"/>
              </a:spcAft>
              <a:buClr>
                <a:srgbClr val="000000"/>
              </a:buClr>
              <a:buSzPts val="1400"/>
              <a:buFont typeface="Arial"/>
              <a:buNone/>
              <a:defRPr b="1" i="0" sz="4400" u="none" cap="none" strike="noStrike">
                <a:solidFill>
                  <a:schemeClr val="dk1"/>
                </a:solidFill>
                <a:latin typeface="Lato"/>
                <a:ea typeface="Lato"/>
                <a:cs typeface="Lato"/>
                <a:sym typeface="Lato"/>
              </a:defRPr>
            </a:lvl6pPr>
            <a:lvl7pPr lvl="6" marR="0" rtl="0" algn="l">
              <a:lnSpc>
                <a:spcPct val="90000"/>
              </a:lnSpc>
              <a:spcBef>
                <a:spcPts val="0"/>
              </a:spcBef>
              <a:spcAft>
                <a:spcPts val="0"/>
              </a:spcAft>
              <a:buClr>
                <a:srgbClr val="000000"/>
              </a:buClr>
              <a:buSzPts val="1400"/>
              <a:buFont typeface="Arial"/>
              <a:buNone/>
              <a:defRPr b="1" i="0" sz="4400" u="none" cap="none" strike="noStrike">
                <a:solidFill>
                  <a:schemeClr val="dk1"/>
                </a:solidFill>
                <a:latin typeface="Lato"/>
                <a:ea typeface="Lato"/>
                <a:cs typeface="Lato"/>
                <a:sym typeface="Lato"/>
              </a:defRPr>
            </a:lvl7pPr>
            <a:lvl8pPr lvl="7" marR="0" rtl="0" algn="l">
              <a:lnSpc>
                <a:spcPct val="90000"/>
              </a:lnSpc>
              <a:spcBef>
                <a:spcPts val="0"/>
              </a:spcBef>
              <a:spcAft>
                <a:spcPts val="0"/>
              </a:spcAft>
              <a:buClr>
                <a:srgbClr val="000000"/>
              </a:buClr>
              <a:buSzPts val="1400"/>
              <a:buFont typeface="Arial"/>
              <a:buNone/>
              <a:defRPr b="1" i="0" sz="4400" u="none" cap="none" strike="noStrike">
                <a:solidFill>
                  <a:schemeClr val="dk1"/>
                </a:solidFill>
                <a:latin typeface="Lato"/>
                <a:ea typeface="Lato"/>
                <a:cs typeface="Lato"/>
                <a:sym typeface="Lato"/>
              </a:defRPr>
            </a:lvl8pPr>
            <a:lvl9pPr lvl="8" marR="0" rtl="0" algn="l">
              <a:lnSpc>
                <a:spcPct val="90000"/>
              </a:lnSpc>
              <a:spcBef>
                <a:spcPts val="0"/>
              </a:spcBef>
              <a:spcAft>
                <a:spcPts val="0"/>
              </a:spcAft>
              <a:buClr>
                <a:srgbClr val="000000"/>
              </a:buClr>
              <a:buSzPts val="1400"/>
              <a:buFont typeface="Arial"/>
              <a:buNone/>
              <a:defRPr b="1" i="0" sz="4400" u="none" cap="none" strike="noStrike">
                <a:solidFill>
                  <a:schemeClr val="dk1"/>
                </a:solidFill>
                <a:latin typeface="Lato"/>
                <a:ea typeface="Lato"/>
                <a:cs typeface="Lato"/>
                <a:sym typeface="Lato"/>
              </a:defRPr>
            </a:lvl9pPr>
          </a:lstStyle>
          <a:p/>
        </p:txBody>
      </p:sp>
      <p:sp>
        <p:nvSpPr>
          <p:cNvPr id="658" name="Google Shape;658;p110"/>
          <p:cNvSpPr txBox="1"/>
          <p:nvPr>
            <p:ph idx="1" type="body"/>
          </p:nvPr>
        </p:nvSpPr>
        <p:spPr>
          <a:xfrm>
            <a:off x="838200" y="1825625"/>
            <a:ext cx="10515600" cy="43512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59" name="Google Shape;659;p110"/>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660" name="Google Shape;660;p110"/>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661" name="Google Shape;661;p11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662" name="Google Shape;662;p110"/>
          <p:cNvPicPr preferRelativeResize="0"/>
          <p:nvPr/>
        </p:nvPicPr>
        <p:blipFill rotWithShape="1">
          <a:blip r:embed="rId1">
            <a:alphaModFix/>
          </a:blip>
          <a:srcRect b="0" l="0" r="0" t="0"/>
          <a:stretch/>
        </p:blipFill>
        <p:spPr>
          <a:xfrm>
            <a:off x="11036437" y="6186507"/>
            <a:ext cx="1151100" cy="6714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xml"/><Relationship Id="rId3" Type="http://schemas.openxmlformats.org/officeDocument/2006/relationships/image" Target="../media/image12.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00.xml"/><Relationship Id="rId3" Type="http://schemas.openxmlformats.org/officeDocument/2006/relationships/image" Target="../media/image97.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01.xml"/><Relationship Id="rId3" Type="http://schemas.openxmlformats.org/officeDocument/2006/relationships/image" Target="../media/image97.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02.xml"/><Relationship Id="rId3" Type="http://schemas.openxmlformats.org/officeDocument/2006/relationships/image" Target="../media/image87.png"/><Relationship Id="rId4" Type="http://schemas.openxmlformats.org/officeDocument/2006/relationships/image" Target="../media/image93.png"/><Relationship Id="rId5" Type="http://schemas.openxmlformats.org/officeDocument/2006/relationships/image" Target="../media/image97.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03.xml"/><Relationship Id="rId3" Type="http://schemas.openxmlformats.org/officeDocument/2006/relationships/image" Target="../media/image97.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04.xml"/><Relationship Id="rId3" Type="http://schemas.openxmlformats.org/officeDocument/2006/relationships/image" Target="../media/image99.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05.xml"/><Relationship Id="rId3" Type="http://schemas.openxmlformats.org/officeDocument/2006/relationships/image" Target="../media/image40.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06.xml"/><Relationship Id="rId3" Type="http://schemas.openxmlformats.org/officeDocument/2006/relationships/image" Target="../media/image40.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07.xml"/><Relationship Id="rId3" Type="http://schemas.openxmlformats.org/officeDocument/2006/relationships/image" Target="../media/image94.png"/><Relationship Id="rId4" Type="http://schemas.openxmlformats.org/officeDocument/2006/relationships/image" Target="../media/image40.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08.xml"/><Relationship Id="rId3" Type="http://schemas.openxmlformats.org/officeDocument/2006/relationships/image" Target="../media/image101.png"/><Relationship Id="rId4" Type="http://schemas.openxmlformats.org/officeDocument/2006/relationships/image" Target="../media/image40.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09.xml"/><Relationship Id="rId3" Type="http://schemas.openxmlformats.org/officeDocument/2006/relationships/image" Target="../media/image4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27.png"/><Relationship Id="rId6" Type="http://schemas.openxmlformats.org/officeDocument/2006/relationships/image" Target="../media/image19.png"/><Relationship Id="rId7" Type="http://schemas.openxmlformats.org/officeDocument/2006/relationships/image" Target="../media/image24.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10.xml"/><Relationship Id="rId3" Type="http://schemas.openxmlformats.org/officeDocument/2006/relationships/image" Target="../media/image64.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3.xml"/><Relationship Id="rId3" Type="http://schemas.openxmlformats.org/officeDocument/2006/relationships/image" Target="../media/image95.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14.xml"/><Relationship Id="rId3" Type="http://schemas.openxmlformats.org/officeDocument/2006/relationships/image" Target="../media/image103.jpg"/><Relationship Id="rId4" Type="http://schemas.openxmlformats.org/officeDocument/2006/relationships/image" Target="../media/image10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xml"/><Relationship Id="rId3" Type="http://schemas.openxmlformats.org/officeDocument/2006/relationships/image" Target="../media/image3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40.png"/><Relationship Id="rId5"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notesSlide" Target="../notesSlides/notesSlide17.xml"/><Relationship Id="rId3"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18.xml"/><Relationship Id="rId3"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9.xml"/><Relationship Id="rId3" Type="http://schemas.openxmlformats.org/officeDocument/2006/relationships/image" Target="../media/image4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22.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22.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22.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23.xml"/><Relationship Id="rId3"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29.xml"/><Relationship Id="rId3" Type="http://schemas.openxmlformats.org/officeDocument/2006/relationships/image" Target="../media/image28.png"/><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31.xml"/><Relationship Id="rId3"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32.xml"/><Relationship Id="rId3"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34.xml"/><Relationship Id="rId3" Type="http://schemas.openxmlformats.org/officeDocument/2006/relationships/image" Target="../media/image37.png"/><Relationship Id="rId4" Type="http://schemas.openxmlformats.org/officeDocument/2006/relationships/image" Target="../media/image39.png"/><Relationship Id="rId5" Type="http://schemas.openxmlformats.org/officeDocument/2006/relationships/image" Target="../media/image4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36.xml"/><Relationship Id="rId3"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37.xml"/><Relationship Id="rId3"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38.xml"/><Relationship Id="rId3" Type="http://schemas.openxmlformats.org/officeDocument/2006/relationships/image" Target="../media/image40.png"/><Relationship Id="rId4" Type="http://schemas.openxmlformats.org/officeDocument/2006/relationships/image" Target="../media/image36.png"/><Relationship Id="rId5" Type="http://schemas.openxmlformats.org/officeDocument/2006/relationships/image" Target="../media/image43.png"/><Relationship Id="rId6"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notesSlide" Target="../notesSlides/notesSlide4.xml"/><Relationship Id="rId3" Type="http://schemas.openxmlformats.org/officeDocument/2006/relationships/image" Target="../media/image2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40.xml"/><Relationship Id="rId3" Type="http://schemas.openxmlformats.org/officeDocument/2006/relationships/image" Target="../media/image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41.xml"/><Relationship Id="rId3" Type="http://schemas.openxmlformats.org/officeDocument/2006/relationships/image" Target="../media/image4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42.xml"/><Relationship Id="rId3" Type="http://schemas.openxmlformats.org/officeDocument/2006/relationships/image" Target="../media/image52.png"/><Relationship Id="rId4" Type="http://schemas.openxmlformats.org/officeDocument/2006/relationships/image" Target="../media/image44.png"/><Relationship Id="rId5" Type="http://schemas.openxmlformats.org/officeDocument/2006/relationships/image" Target="../media/image4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43.xml"/><Relationship Id="rId3" Type="http://schemas.openxmlformats.org/officeDocument/2006/relationships/image" Target="../media/image52.png"/><Relationship Id="rId4" Type="http://schemas.openxmlformats.org/officeDocument/2006/relationships/image" Target="../media/image44.png"/><Relationship Id="rId5"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44.xml"/><Relationship Id="rId3" Type="http://schemas.openxmlformats.org/officeDocument/2006/relationships/image" Target="../media/image4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45.xml"/><Relationship Id="rId3" Type="http://schemas.openxmlformats.org/officeDocument/2006/relationships/image" Target="../media/image4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46.xml"/><Relationship Id="rId3" Type="http://schemas.openxmlformats.org/officeDocument/2006/relationships/image" Target="../media/image52.png"/><Relationship Id="rId4" Type="http://schemas.openxmlformats.org/officeDocument/2006/relationships/image" Target="../media/image44.png"/><Relationship Id="rId5" Type="http://schemas.openxmlformats.org/officeDocument/2006/relationships/image" Target="../media/image4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47.xml"/><Relationship Id="rId3" Type="http://schemas.openxmlformats.org/officeDocument/2006/relationships/image" Target="../media/image40.png"/><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48.xml"/><Relationship Id="rId3" Type="http://schemas.openxmlformats.org/officeDocument/2006/relationships/image" Target="../media/image4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49.xml"/><Relationship Id="rId3"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50.xml"/><Relationship Id="rId3" Type="http://schemas.openxmlformats.org/officeDocument/2006/relationships/image" Target="../media/image46.png"/><Relationship Id="rId4" Type="http://schemas.openxmlformats.org/officeDocument/2006/relationships/image" Target="../media/image4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51.xml"/><Relationship Id="rId3" Type="http://schemas.openxmlformats.org/officeDocument/2006/relationships/image" Target="../media/image52.png"/><Relationship Id="rId4" Type="http://schemas.openxmlformats.org/officeDocument/2006/relationships/image" Target="../media/image44.png"/><Relationship Id="rId5" Type="http://schemas.openxmlformats.org/officeDocument/2006/relationships/image" Target="../media/image4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52.xml"/><Relationship Id="rId3" Type="http://schemas.openxmlformats.org/officeDocument/2006/relationships/image" Target="../media/image4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53.xml"/><Relationship Id="rId3" Type="http://schemas.openxmlformats.org/officeDocument/2006/relationships/image" Target="../media/image4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54.xml"/><Relationship Id="rId3" Type="http://schemas.openxmlformats.org/officeDocument/2006/relationships/image" Target="../media/image4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55.xml"/><Relationship Id="rId3" Type="http://schemas.openxmlformats.org/officeDocument/2006/relationships/image" Target="../media/image52.png"/><Relationship Id="rId4" Type="http://schemas.openxmlformats.org/officeDocument/2006/relationships/image" Target="../media/image44.png"/><Relationship Id="rId5" Type="http://schemas.openxmlformats.org/officeDocument/2006/relationships/image" Target="../media/image4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56.xml"/><Relationship Id="rId3" Type="http://schemas.openxmlformats.org/officeDocument/2006/relationships/image" Target="../media/image7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57.xml"/><Relationship Id="rId3" Type="http://schemas.openxmlformats.org/officeDocument/2006/relationships/image" Target="../media/image4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58.xml"/><Relationship Id="rId3" Type="http://schemas.openxmlformats.org/officeDocument/2006/relationships/image" Target="../media/image52.png"/><Relationship Id="rId4" Type="http://schemas.openxmlformats.org/officeDocument/2006/relationships/image" Target="../media/image44.png"/><Relationship Id="rId5" Type="http://schemas.openxmlformats.org/officeDocument/2006/relationships/image" Target="../media/image4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59.xml"/><Relationship Id="rId3" Type="http://schemas.openxmlformats.org/officeDocument/2006/relationships/image" Target="../media/image47.pn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22.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60.xml"/><Relationship Id="rId3" Type="http://schemas.openxmlformats.org/officeDocument/2006/relationships/image" Target="../media/image49.jpg"/><Relationship Id="rId4" Type="http://schemas.openxmlformats.org/officeDocument/2006/relationships/image" Target="../media/image66.png"/><Relationship Id="rId5" Type="http://schemas.openxmlformats.org/officeDocument/2006/relationships/image" Target="../media/image5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61.xml"/><Relationship Id="rId3" Type="http://schemas.openxmlformats.org/officeDocument/2006/relationships/image" Target="../media/image52.png"/><Relationship Id="rId4" Type="http://schemas.openxmlformats.org/officeDocument/2006/relationships/image" Target="../media/image44.png"/><Relationship Id="rId5" Type="http://schemas.openxmlformats.org/officeDocument/2006/relationships/image" Target="../media/image4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62.xml"/><Relationship Id="rId3" Type="http://schemas.openxmlformats.org/officeDocument/2006/relationships/image" Target="../media/image5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63.xml"/><Relationship Id="rId3" Type="http://schemas.openxmlformats.org/officeDocument/2006/relationships/image" Target="../media/image5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64.xml"/><Relationship Id="rId3" Type="http://schemas.openxmlformats.org/officeDocument/2006/relationships/image" Target="../media/image40.png"/><Relationship Id="rId4" Type="http://schemas.openxmlformats.org/officeDocument/2006/relationships/image" Target="../media/image51.png"/></Relationships>
</file>

<file path=ppt/slides/_rels/slide65.xml.rels><?xml version="1.0" encoding="UTF-8" standalone="yes"?><Relationships xmlns="http://schemas.openxmlformats.org/package/2006/relationships"><Relationship Id="rId11" Type="http://schemas.openxmlformats.org/officeDocument/2006/relationships/image" Target="../media/image68.png"/><Relationship Id="rId10" Type="http://schemas.openxmlformats.org/officeDocument/2006/relationships/image" Target="../media/image63.png"/><Relationship Id="rId13" Type="http://schemas.openxmlformats.org/officeDocument/2006/relationships/image" Target="../media/image40.png"/><Relationship Id="rId12" Type="http://schemas.openxmlformats.org/officeDocument/2006/relationships/image" Target="../media/image67.jpg"/><Relationship Id="rId1" Type="http://schemas.openxmlformats.org/officeDocument/2006/relationships/slideLayout" Target="../slideLayouts/slideLayout74.xml"/><Relationship Id="rId2" Type="http://schemas.openxmlformats.org/officeDocument/2006/relationships/notesSlide" Target="../notesSlides/notesSlide65.xml"/><Relationship Id="rId3"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61.png"/><Relationship Id="rId5" Type="http://schemas.openxmlformats.org/officeDocument/2006/relationships/image" Target="../media/image55.png"/><Relationship Id="rId6" Type="http://schemas.openxmlformats.org/officeDocument/2006/relationships/image" Target="../media/image82.png"/><Relationship Id="rId7" Type="http://schemas.openxmlformats.org/officeDocument/2006/relationships/image" Target="../media/image60.png"/><Relationship Id="rId8" Type="http://schemas.openxmlformats.org/officeDocument/2006/relationships/image" Target="../media/image6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66.xml"/><Relationship Id="rId3" Type="http://schemas.openxmlformats.org/officeDocument/2006/relationships/image" Target="../media/image52.png"/><Relationship Id="rId4" Type="http://schemas.openxmlformats.org/officeDocument/2006/relationships/image" Target="../media/image44.png"/><Relationship Id="rId5" Type="http://schemas.openxmlformats.org/officeDocument/2006/relationships/image" Target="../media/image4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67.xml"/><Relationship Id="rId3" Type="http://schemas.openxmlformats.org/officeDocument/2006/relationships/image" Target="../media/image40.png"/><Relationship Id="rId4" Type="http://schemas.openxmlformats.org/officeDocument/2006/relationships/image" Target="../media/image7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68.xml"/><Relationship Id="rId3" Type="http://schemas.openxmlformats.org/officeDocument/2006/relationships/image" Target="../media/image74.png"/><Relationship Id="rId4" Type="http://schemas.openxmlformats.org/officeDocument/2006/relationships/image" Target="../media/image58.png"/><Relationship Id="rId5" Type="http://schemas.openxmlformats.org/officeDocument/2006/relationships/image" Target="../media/image6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image" Target="../media/image10.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0.xml"/><Relationship Id="rId3" Type="http://schemas.openxmlformats.org/officeDocument/2006/relationships/image" Target="../media/image80.png"/><Relationship Id="rId4" Type="http://schemas.openxmlformats.org/officeDocument/2006/relationships/hyperlink" Target="https://docs.google.com/spreadsheets/d/1kjLbyy6h3aZNC43I45EOfTohaKtVdwqS8em9Qxa1vjk/edit#gid=0"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72.xml"/><Relationship Id="rId3" Type="http://schemas.openxmlformats.org/officeDocument/2006/relationships/image" Target="../media/image6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73.xml"/><Relationship Id="rId3" Type="http://schemas.openxmlformats.org/officeDocument/2006/relationships/image" Target="../media/image78.png"/><Relationship Id="rId4" Type="http://schemas.openxmlformats.org/officeDocument/2006/relationships/image" Target="../media/image11.png"/><Relationship Id="rId5" Type="http://schemas.openxmlformats.org/officeDocument/2006/relationships/image" Target="../media/image9.png"/><Relationship Id="rId6" Type="http://schemas.openxmlformats.org/officeDocument/2006/relationships/image" Target="../media/image1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76.xml"/><Relationship Id="rId3" Type="http://schemas.openxmlformats.org/officeDocument/2006/relationships/image" Target="../media/image70.png"/><Relationship Id="rId4" Type="http://schemas.openxmlformats.org/officeDocument/2006/relationships/image" Target="../media/image86.png"/><Relationship Id="rId5" Type="http://schemas.openxmlformats.org/officeDocument/2006/relationships/image" Target="../media/image7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77.xml"/><Relationship Id="rId3" Type="http://schemas.openxmlformats.org/officeDocument/2006/relationships/image" Target="../media/image6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8.xml"/><Relationship Id="rId3" Type="http://schemas.openxmlformats.org/officeDocument/2006/relationships/image" Target="../media/image22.png"/><Relationship Id="rId4" Type="http://schemas.openxmlformats.org/officeDocument/2006/relationships/image" Target="../media/image71.png"/><Relationship Id="rId5" Type="http://schemas.openxmlformats.org/officeDocument/2006/relationships/image" Target="../media/image6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notesSlide" Target="../notesSlides/notesSlide79.xml"/><Relationship Id="rId3" Type="http://schemas.openxmlformats.org/officeDocument/2006/relationships/image" Target="../media/image7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8.xml"/><Relationship Id="rId3" Type="http://schemas.openxmlformats.org/officeDocument/2006/relationships/image" Target="../media/image78.png"/><Relationship Id="rId4" Type="http://schemas.openxmlformats.org/officeDocument/2006/relationships/image" Target="../media/image11.png"/><Relationship Id="rId5" Type="http://schemas.openxmlformats.org/officeDocument/2006/relationships/image" Target="../media/image9.png"/><Relationship Id="rId6" Type="http://schemas.openxmlformats.org/officeDocument/2006/relationships/image" Target="../media/image1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notesSlide" Target="../notesSlides/notesSlide80.xml"/><Relationship Id="rId3" Type="http://schemas.openxmlformats.org/officeDocument/2006/relationships/image" Target="../media/image9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notesSlide" Target="../notesSlides/notesSlide81.xml"/><Relationship Id="rId3" Type="http://schemas.openxmlformats.org/officeDocument/2006/relationships/image" Target="../media/image9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notesSlide" Target="../notesSlides/notesSlide82.xml"/><Relationship Id="rId3" Type="http://schemas.openxmlformats.org/officeDocument/2006/relationships/image" Target="../media/image7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83.xml"/><Relationship Id="rId3" Type="http://schemas.openxmlformats.org/officeDocument/2006/relationships/image" Target="../media/image6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4.xml"/><Relationship Id="rId3" Type="http://schemas.openxmlformats.org/officeDocument/2006/relationships/image" Target="../media/image76.png"/><Relationship Id="rId4" Type="http://schemas.openxmlformats.org/officeDocument/2006/relationships/image" Target="../media/image7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85.xml"/><Relationship Id="rId3" Type="http://schemas.openxmlformats.org/officeDocument/2006/relationships/image" Target="../media/image9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86.xml"/><Relationship Id="rId3" Type="http://schemas.openxmlformats.org/officeDocument/2006/relationships/image" Target="../media/image100.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87.xml"/><Relationship Id="rId3" Type="http://schemas.openxmlformats.org/officeDocument/2006/relationships/image" Target="../media/image83.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88.xml"/><Relationship Id="rId3" Type="http://schemas.openxmlformats.org/officeDocument/2006/relationships/image" Target="../media/image8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89.xml"/><Relationship Id="rId3" Type="http://schemas.openxmlformats.org/officeDocument/2006/relationships/image" Target="../media/image8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9.xml"/><Relationship Id="rId3" Type="http://schemas.openxmlformats.org/officeDocument/2006/relationships/image" Target="../media/image16.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91.xml"/><Relationship Id="rId3" Type="http://schemas.openxmlformats.org/officeDocument/2006/relationships/image" Target="../media/image64.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2.xml"/><Relationship Id="rId3" Type="http://schemas.openxmlformats.org/officeDocument/2006/relationships/image" Target="../media/image76.png"/><Relationship Id="rId4" Type="http://schemas.openxmlformats.org/officeDocument/2006/relationships/image" Target="../media/image75.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93.xml"/><Relationship Id="rId3" Type="http://schemas.openxmlformats.org/officeDocument/2006/relationships/image" Target="../media/image5.png"/><Relationship Id="rId4" Type="http://schemas.openxmlformats.org/officeDocument/2006/relationships/image" Target="../media/image90.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94.xml"/><Relationship Id="rId3" Type="http://schemas.openxmlformats.org/officeDocument/2006/relationships/image" Target="../media/image5.png"/><Relationship Id="rId4" Type="http://schemas.openxmlformats.org/officeDocument/2006/relationships/image" Target="../media/image88.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95.xml"/><Relationship Id="rId3" Type="http://schemas.openxmlformats.org/officeDocument/2006/relationships/image" Target="../media/image5.png"/><Relationship Id="rId4" Type="http://schemas.openxmlformats.org/officeDocument/2006/relationships/image" Target="../media/image98.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96.xml"/><Relationship Id="rId3" Type="http://schemas.openxmlformats.org/officeDocument/2006/relationships/image" Target="../media/image5.png"/><Relationship Id="rId4" Type="http://schemas.openxmlformats.org/officeDocument/2006/relationships/image" Target="../media/image40.png"/><Relationship Id="rId5" Type="http://schemas.openxmlformats.org/officeDocument/2006/relationships/image" Target="../media/image89.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97.xml"/><Relationship Id="rId3" Type="http://schemas.openxmlformats.org/officeDocument/2006/relationships/image" Target="../media/image5.png"/><Relationship Id="rId4" Type="http://schemas.openxmlformats.org/officeDocument/2006/relationships/image" Target="../media/image40.png"/><Relationship Id="rId5" Type="http://schemas.openxmlformats.org/officeDocument/2006/relationships/image" Target="../media/image84.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98.xml"/><Relationship Id="rId3" Type="http://schemas.openxmlformats.org/officeDocument/2006/relationships/image" Target="../media/image92.png"/><Relationship Id="rId4" Type="http://schemas.openxmlformats.org/officeDocument/2006/relationships/image" Target="../media/image40.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99.xml"/><Relationship Id="rId3" Type="http://schemas.openxmlformats.org/officeDocument/2006/relationships/image" Target="../media/image9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3" name="Shape 893"/>
        <p:cNvGrpSpPr/>
        <p:nvPr/>
      </p:nvGrpSpPr>
      <p:grpSpPr>
        <a:xfrm>
          <a:off x="0" y="0"/>
          <a:ext cx="0" cy="0"/>
          <a:chOff x="0" y="0"/>
          <a:chExt cx="0" cy="0"/>
        </a:xfrm>
      </p:grpSpPr>
      <p:pic>
        <p:nvPicPr>
          <p:cNvPr id="894" name="Google Shape;894;p150"/>
          <p:cNvPicPr preferRelativeResize="0"/>
          <p:nvPr/>
        </p:nvPicPr>
        <p:blipFill rotWithShape="1">
          <a:blip r:embed="rId3">
            <a:alphaModFix/>
          </a:blip>
          <a:srcRect b="0" l="0" r="0" t="0"/>
          <a:stretch/>
        </p:blipFill>
        <p:spPr>
          <a:xfrm>
            <a:off x="0" y="0"/>
            <a:ext cx="12215309" cy="6949439"/>
          </a:xfrm>
          <a:prstGeom prst="rect">
            <a:avLst/>
          </a:prstGeom>
          <a:noFill/>
          <a:ln>
            <a:noFill/>
          </a:ln>
        </p:spPr>
      </p:pic>
      <p:pic>
        <p:nvPicPr>
          <p:cNvPr id="895" name="Google Shape;895;p150"/>
          <p:cNvPicPr preferRelativeResize="0"/>
          <p:nvPr/>
        </p:nvPicPr>
        <p:blipFill rotWithShape="1">
          <a:blip r:embed="rId4">
            <a:alphaModFix/>
          </a:blip>
          <a:srcRect b="0" l="0" r="0" t="0"/>
          <a:stretch/>
        </p:blipFill>
        <p:spPr>
          <a:xfrm>
            <a:off x="11036436" y="6186507"/>
            <a:ext cx="1151130" cy="671492"/>
          </a:xfrm>
          <a:prstGeom prst="rect">
            <a:avLst/>
          </a:prstGeom>
          <a:noFill/>
          <a:ln>
            <a:noFill/>
          </a:ln>
        </p:spPr>
      </p:pic>
      <p:sp>
        <p:nvSpPr>
          <p:cNvPr id="896" name="Google Shape;896;p150"/>
          <p:cNvSpPr/>
          <p:nvPr/>
        </p:nvSpPr>
        <p:spPr>
          <a:xfrm>
            <a:off x="514641" y="1080361"/>
            <a:ext cx="55452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0" lang="en-US" sz="3600" u="none" cap="none" strike="noStrike">
                <a:solidFill>
                  <a:schemeClr val="lt1"/>
                </a:solidFill>
                <a:latin typeface="Lato"/>
                <a:ea typeface="Lato"/>
                <a:cs typeface="Lato"/>
                <a:sym typeface="Lato"/>
              </a:rPr>
              <a:t>Why is it so hard to spread good ideas and practices?</a:t>
            </a:r>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4" name="Shape 964"/>
        <p:cNvGrpSpPr/>
        <p:nvPr/>
      </p:nvGrpSpPr>
      <p:grpSpPr>
        <a:xfrm>
          <a:off x="0" y="0"/>
          <a:ext cx="0" cy="0"/>
          <a:chOff x="0" y="0"/>
          <a:chExt cx="0" cy="0"/>
        </a:xfrm>
      </p:grpSpPr>
      <p:sp>
        <p:nvSpPr>
          <p:cNvPr id="965" name="Google Shape;965;p159"/>
          <p:cNvSpPr txBox="1"/>
          <p:nvPr/>
        </p:nvSpPr>
        <p:spPr>
          <a:xfrm>
            <a:off x="3496" y="338272"/>
            <a:ext cx="6469200" cy="7293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Font typeface="Arial"/>
              <a:buNone/>
            </a:pPr>
            <a:r>
              <a:rPr b="1" lang="en-US" sz="4600">
                <a:solidFill>
                  <a:srgbClr val="FFFFFF"/>
                </a:solidFill>
                <a:latin typeface="Lato"/>
                <a:ea typeface="Lato"/>
                <a:cs typeface="Lato"/>
                <a:sym typeface="Lato"/>
              </a:rPr>
              <a:t>diffusion curve (rogers)</a:t>
            </a:r>
            <a:endParaRPr b="1" i="0" sz="4600" u="none" cap="none" strike="noStrike">
              <a:solidFill>
                <a:srgbClr val="FFFFFF"/>
              </a:solidFill>
              <a:latin typeface="Lato"/>
              <a:ea typeface="Lato"/>
              <a:cs typeface="Lato"/>
              <a:sym typeface="Lato"/>
            </a:endParaRPr>
          </a:p>
        </p:txBody>
      </p:sp>
      <p:sp>
        <p:nvSpPr>
          <p:cNvPr id="966" name="Google Shape;966;p159"/>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Calibri"/>
              <a:buNone/>
            </a:pPr>
            <a:r>
              <a:t/>
            </a:r>
            <a:endParaRPr b="0" i="0" sz="1800" u="none" cap="none" strike="noStrike">
              <a:solidFill>
                <a:srgbClr val="FFFFFF"/>
              </a:solidFill>
              <a:latin typeface="Calibri"/>
              <a:ea typeface="Calibri"/>
              <a:cs typeface="Calibri"/>
              <a:sym typeface="Calibri"/>
            </a:endParaRPr>
          </a:p>
        </p:txBody>
      </p:sp>
      <p:pic>
        <p:nvPicPr>
          <p:cNvPr id="967" name="Google Shape;967;p159"/>
          <p:cNvPicPr preferRelativeResize="0"/>
          <p:nvPr>
            <p:ph idx="1" type="body"/>
          </p:nvPr>
        </p:nvPicPr>
        <p:blipFill rotWithShape="1">
          <a:blip r:embed="rId3">
            <a:alphaModFix/>
          </a:blip>
          <a:srcRect b="0" l="0" r="0" t="0"/>
          <a:stretch/>
        </p:blipFill>
        <p:spPr>
          <a:xfrm>
            <a:off x="1081517" y="1284604"/>
            <a:ext cx="9312300" cy="5132100"/>
          </a:xfrm>
          <a:prstGeom prst="rect">
            <a:avLst/>
          </a:prstGeom>
          <a:solidFill>
            <a:srgbClr val="DDEAF6">
              <a:alpha val="70980"/>
            </a:srgbClr>
          </a:solid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8" name="Shape 1828"/>
        <p:cNvGrpSpPr/>
        <p:nvPr/>
      </p:nvGrpSpPr>
      <p:grpSpPr>
        <a:xfrm>
          <a:off x="0" y="0"/>
          <a:ext cx="0" cy="0"/>
          <a:chOff x="0" y="0"/>
          <a:chExt cx="0" cy="0"/>
        </a:xfrm>
      </p:grpSpPr>
      <p:sp>
        <p:nvSpPr>
          <p:cNvPr id="1829" name="Google Shape;1829;p249"/>
          <p:cNvSpPr txBox="1"/>
          <p:nvPr>
            <p:ph idx="1" type="body"/>
          </p:nvPr>
        </p:nvSpPr>
        <p:spPr>
          <a:xfrm>
            <a:off x="638689" y="1141927"/>
            <a:ext cx="10914600" cy="339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sz="3200">
              <a:latin typeface="Lato"/>
              <a:ea typeface="Lato"/>
              <a:cs typeface="Lato"/>
              <a:sym typeface="Lato"/>
            </a:endParaRPr>
          </a:p>
          <a:p>
            <a:pPr indent="-347662" lvl="0" marL="347662" marR="0" rtl="0" algn="l">
              <a:lnSpc>
                <a:spcPct val="100000"/>
              </a:lnSpc>
              <a:spcBef>
                <a:spcPts val="0"/>
              </a:spcBef>
              <a:spcAft>
                <a:spcPts val="0"/>
              </a:spcAft>
              <a:buClr>
                <a:schemeClr val="accent1"/>
              </a:buClr>
              <a:buSzPts val="3200"/>
              <a:buFont typeface="Lato"/>
              <a:buChar char="▪"/>
            </a:pPr>
            <a:r>
              <a:rPr lang="en-US" sz="3200">
                <a:latin typeface="Lato"/>
                <a:ea typeface="Lato"/>
                <a:cs typeface="Lato"/>
                <a:sym typeface="Lato"/>
              </a:rPr>
              <a:t>What do I persist in doing that I can do better than most other people? </a:t>
            </a:r>
            <a:endParaRPr sz="3200">
              <a:latin typeface="Lato"/>
              <a:ea typeface="Lato"/>
              <a:cs typeface="Lato"/>
              <a:sym typeface="Lato"/>
            </a:endParaRPr>
          </a:p>
          <a:p>
            <a:pPr indent="0" lvl="0" marL="0" marR="0" rtl="0" algn="l">
              <a:lnSpc>
                <a:spcPct val="100000"/>
              </a:lnSpc>
              <a:spcBef>
                <a:spcPts val="0"/>
              </a:spcBef>
              <a:spcAft>
                <a:spcPts val="0"/>
              </a:spcAft>
              <a:buNone/>
            </a:pPr>
            <a:r>
              <a:t/>
            </a:r>
            <a:endParaRPr sz="3200">
              <a:latin typeface="Lato"/>
              <a:ea typeface="Lato"/>
              <a:cs typeface="Lato"/>
              <a:sym typeface="Lato"/>
            </a:endParaRPr>
          </a:p>
          <a:p>
            <a:pPr indent="-347662" lvl="0" marL="347662" marR="0" rtl="0" algn="l">
              <a:lnSpc>
                <a:spcPct val="100000"/>
              </a:lnSpc>
              <a:spcBef>
                <a:spcPts val="0"/>
              </a:spcBef>
              <a:spcAft>
                <a:spcPts val="0"/>
              </a:spcAft>
              <a:buClr>
                <a:schemeClr val="accent1"/>
              </a:buClr>
              <a:buSzPts val="3200"/>
              <a:buFont typeface="Lato"/>
              <a:buChar char="▪"/>
            </a:pPr>
            <a:r>
              <a:rPr lang="en-US" sz="3200">
                <a:latin typeface="Lato"/>
                <a:ea typeface="Lato"/>
                <a:cs typeface="Lato"/>
                <a:sym typeface="Lato"/>
              </a:rPr>
              <a:t> Unconscious commitment: doing well but playing it safe</a:t>
            </a:r>
            <a:endParaRPr sz="3200">
              <a:latin typeface="Lato"/>
              <a:ea typeface="Lato"/>
              <a:cs typeface="Lato"/>
              <a:sym typeface="Lato"/>
            </a:endParaRPr>
          </a:p>
        </p:txBody>
      </p:sp>
      <p:sp>
        <p:nvSpPr>
          <p:cNvPr id="1830" name="Google Shape;1830;p249"/>
          <p:cNvSpPr txBox="1"/>
          <p:nvPr/>
        </p:nvSpPr>
        <p:spPr>
          <a:xfrm>
            <a:off x="624125" y="491675"/>
            <a:ext cx="5118600" cy="7293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Font typeface="Arial"/>
              <a:buNone/>
            </a:pPr>
            <a:r>
              <a:rPr lang="en-US" sz="4600">
                <a:solidFill>
                  <a:srgbClr val="FFFFFF"/>
                </a:solidFill>
                <a:latin typeface="Lato Black"/>
                <a:ea typeface="Lato Black"/>
                <a:cs typeface="Lato Black"/>
                <a:sym typeface="Lato Black"/>
              </a:rPr>
              <a:t>zone of excellence</a:t>
            </a:r>
            <a:endParaRPr i="0" sz="4600" u="none" cap="none" strike="noStrike">
              <a:solidFill>
                <a:srgbClr val="FFFFFF"/>
              </a:solidFill>
              <a:latin typeface="Lato Black"/>
              <a:ea typeface="Lato Black"/>
              <a:cs typeface="Lato Black"/>
              <a:sym typeface="Lato Black"/>
            </a:endParaRPr>
          </a:p>
        </p:txBody>
      </p:sp>
      <p:sp>
        <p:nvSpPr>
          <p:cNvPr id="1831" name="Google Shape;1831;p249"/>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Calibri"/>
              <a:buNone/>
            </a:pPr>
            <a:r>
              <a:t/>
            </a:r>
            <a:endParaRPr b="0" i="0" sz="1800" u="none" cap="none" strike="noStrike">
              <a:solidFill>
                <a:srgbClr val="FFFFFF"/>
              </a:solidFill>
              <a:latin typeface="Calibri"/>
              <a:ea typeface="Calibri"/>
              <a:cs typeface="Calibri"/>
              <a:sym typeface="Calibri"/>
            </a:endParaRPr>
          </a:p>
        </p:txBody>
      </p:sp>
      <p:sp>
        <p:nvSpPr>
          <p:cNvPr id="1832" name="Google Shape;1832;p249"/>
          <p:cNvSpPr/>
          <p:nvPr/>
        </p:nvSpPr>
        <p:spPr>
          <a:xfrm>
            <a:off x="11144250" y="6242925"/>
            <a:ext cx="993900" cy="521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33" name="Google Shape;1833;p249"/>
          <p:cNvPicPr preferRelativeResize="0"/>
          <p:nvPr/>
        </p:nvPicPr>
        <p:blipFill>
          <a:blip r:embed="rId3">
            <a:alphaModFix/>
          </a:blip>
          <a:stretch>
            <a:fillRect/>
          </a:stretch>
        </p:blipFill>
        <p:spPr>
          <a:xfrm>
            <a:off x="10431822" y="6115976"/>
            <a:ext cx="1662652" cy="67070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8" name="Shape 1838"/>
        <p:cNvGrpSpPr/>
        <p:nvPr/>
      </p:nvGrpSpPr>
      <p:grpSpPr>
        <a:xfrm>
          <a:off x="0" y="0"/>
          <a:ext cx="0" cy="0"/>
          <a:chOff x="0" y="0"/>
          <a:chExt cx="0" cy="0"/>
        </a:xfrm>
      </p:grpSpPr>
      <p:sp>
        <p:nvSpPr>
          <p:cNvPr id="1839" name="Google Shape;1839;p250"/>
          <p:cNvSpPr txBox="1"/>
          <p:nvPr>
            <p:ph idx="1" type="body"/>
          </p:nvPr>
        </p:nvSpPr>
        <p:spPr>
          <a:xfrm>
            <a:off x="638689" y="1141927"/>
            <a:ext cx="10914600" cy="339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sz="3200">
              <a:latin typeface="Lato"/>
              <a:ea typeface="Lato"/>
              <a:cs typeface="Lato"/>
              <a:sym typeface="Lato"/>
            </a:endParaRPr>
          </a:p>
          <a:p>
            <a:pPr indent="-347662" lvl="0" marL="347662" marR="0" rtl="0" algn="l">
              <a:lnSpc>
                <a:spcPct val="100000"/>
              </a:lnSpc>
              <a:spcBef>
                <a:spcPts val="0"/>
              </a:spcBef>
              <a:spcAft>
                <a:spcPts val="0"/>
              </a:spcAft>
              <a:buClr>
                <a:schemeClr val="accent1"/>
              </a:buClr>
              <a:buSzPts val="3200"/>
              <a:buFont typeface="Lato"/>
              <a:buChar char="▪"/>
            </a:pPr>
            <a:r>
              <a:rPr lang="en-US" sz="3200">
                <a:latin typeface="Lato"/>
                <a:ea typeface="Lato"/>
                <a:cs typeface="Lato"/>
                <a:sym typeface="Lato"/>
              </a:rPr>
              <a:t>What do I persist in doing that others can do just as well?</a:t>
            </a:r>
            <a:endParaRPr sz="3200">
              <a:latin typeface="Lato"/>
              <a:ea typeface="Lato"/>
              <a:cs typeface="Lato"/>
              <a:sym typeface="Lato"/>
            </a:endParaRPr>
          </a:p>
          <a:p>
            <a:pPr indent="0" lvl="0" marL="0" marR="0" rtl="0" algn="l">
              <a:lnSpc>
                <a:spcPct val="100000"/>
              </a:lnSpc>
              <a:spcBef>
                <a:spcPts val="0"/>
              </a:spcBef>
              <a:spcAft>
                <a:spcPts val="0"/>
              </a:spcAft>
              <a:buNone/>
            </a:pPr>
            <a:r>
              <a:t/>
            </a:r>
            <a:endParaRPr sz="3200">
              <a:latin typeface="Lato"/>
              <a:ea typeface="Lato"/>
              <a:cs typeface="Lato"/>
              <a:sym typeface="Lato"/>
            </a:endParaRPr>
          </a:p>
          <a:p>
            <a:pPr indent="-347662" lvl="0" marL="347662" marR="0" rtl="0" algn="l">
              <a:lnSpc>
                <a:spcPct val="100000"/>
              </a:lnSpc>
              <a:spcBef>
                <a:spcPts val="0"/>
              </a:spcBef>
              <a:spcAft>
                <a:spcPts val="0"/>
              </a:spcAft>
              <a:buClr>
                <a:schemeClr val="accent1"/>
              </a:buClr>
              <a:buSzPts val="3200"/>
              <a:buFont typeface="Lato"/>
              <a:buChar char="▪"/>
            </a:pPr>
            <a:r>
              <a:rPr lang="en-US" sz="3200">
                <a:latin typeface="Lato"/>
                <a:ea typeface="Lato"/>
                <a:cs typeface="Lato"/>
                <a:sym typeface="Lato"/>
              </a:rPr>
              <a:t>Unconscious commitment to sleepwalking, going through the motions, playing small</a:t>
            </a:r>
            <a:endParaRPr sz="3200">
              <a:latin typeface="Lato"/>
              <a:ea typeface="Lato"/>
              <a:cs typeface="Lato"/>
              <a:sym typeface="Lato"/>
            </a:endParaRPr>
          </a:p>
        </p:txBody>
      </p:sp>
      <p:sp>
        <p:nvSpPr>
          <p:cNvPr id="1840" name="Google Shape;1840;p250"/>
          <p:cNvSpPr txBox="1"/>
          <p:nvPr/>
        </p:nvSpPr>
        <p:spPr>
          <a:xfrm>
            <a:off x="624125" y="491675"/>
            <a:ext cx="5585700" cy="7293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Font typeface="Arial"/>
              <a:buNone/>
            </a:pPr>
            <a:r>
              <a:rPr lang="en-US" sz="4600">
                <a:solidFill>
                  <a:srgbClr val="FFFFFF"/>
                </a:solidFill>
                <a:latin typeface="Lato Black"/>
                <a:ea typeface="Lato Black"/>
                <a:cs typeface="Lato Black"/>
                <a:sym typeface="Lato Black"/>
              </a:rPr>
              <a:t>zone of competence</a:t>
            </a:r>
            <a:endParaRPr i="0" sz="4600" u="none" cap="none" strike="noStrike">
              <a:solidFill>
                <a:srgbClr val="FFFFFF"/>
              </a:solidFill>
              <a:latin typeface="Lato Black"/>
              <a:ea typeface="Lato Black"/>
              <a:cs typeface="Lato Black"/>
              <a:sym typeface="Lato Black"/>
            </a:endParaRPr>
          </a:p>
        </p:txBody>
      </p:sp>
      <p:sp>
        <p:nvSpPr>
          <p:cNvPr id="1841" name="Google Shape;1841;p250"/>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Calibri"/>
              <a:buNone/>
            </a:pPr>
            <a:r>
              <a:t/>
            </a:r>
            <a:endParaRPr b="0" i="0" sz="1800" u="none" cap="none" strike="noStrike">
              <a:solidFill>
                <a:srgbClr val="FFFFFF"/>
              </a:solidFill>
              <a:latin typeface="Calibri"/>
              <a:ea typeface="Calibri"/>
              <a:cs typeface="Calibri"/>
              <a:sym typeface="Calibri"/>
            </a:endParaRPr>
          </a:p>
        </p:txBody>
      </p:sp>
      <p:sp>
        <p:nvSpPr>
          <p:cNvPr id="1842" name="Google Shape;1842;p250"/>
          <p:cNvSpPr/>
          <p:nvPr/>
        </p:nvSpPr>
        <p:spPr>
          <a:xfrm>
            <a:off x="11144250" y="6242925"/>
            <a:ext cx="993900" cy="521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43" name="Google Shape;1843;p250"/>
          <p:cNvPicPr preferRelativeResize="0"/>
          <p:nvPr/>
        </p:nvPicPr>
        <p:blipFill>
          <a:blip r:embed="rId3">
            <a:alphaModFix/>
          </a:blip>
          <a:stretch>
            <a:fillRect/>
          </a:stretch>
        </p:blipFill>
        <p:spPr>
          <a:xfrm>
            <a:off x="10431822" y="6115976"/>
            <a:ext cx="1662652" cy="67070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47" name="Shape 1847"/>
        <p:cNvGrpSpPr/>
        <p:nvPr/>
      </p:nvGrpSpPr>
      <p:grpSpPr>
        <a:xfrm>
          <a:off x="0" y="0"/>
          <a:ext cx="0" cy="0"/>
          <a:chOff x="0" y="0"/>
          <a:chExt cx="0" cy="0"/>
        </a:xfrm>
      </p:grpSpPr>
      <p:pic>
        <p:nvPicPr>
          <p:cNvPr id="1848" name="Google Shape;1848;p251"/>
          <p:cNvPicPr preferRelativeResize="0"/>
          <p:nvPr/>
        </p:nvPicPr>
        <p:blipFill rotWithShape="1">
          <a:blip r:embed="rId3">
            <a:alphaModFix/>
          </a:blip>
          <a:srcRect b="0" l="0" r="0" t="0"/>
          <a:stretch/>
        </p:blipFill>
        <p:spPr>
          <a:xfrm>
            <a:off x="11040868" y="6139180"/>
            <a:ext cx="1151100" cy="671400"/>
          </a:xfrm>
          <a:prstGeom prst="rect">
            <a:avLst/>
          </a:prstGeom>
          <a:noFill/>
          <a:ln>
            <a:noFill/>
          </a:ln>
        </p:spPr>
      </p:pic>
      <p:pic>
        <p:nvPicPr>
          <p:cNvPr id="1849" name="Google Shape;1849;p251"/>
          <p:cNvPicPr preferRelativeResize="0"/>
          <p:nvPr/>
        </p:nvPicPr>
        <p:blipFill>
          <a:blip r:embed="rId4">
            <a:alphaModFix/>
          </a:blip>
          <a:stretch>
            <a:fillRect/>
          </a:stretch>
        </p:blipFill>
        <p:spPr>
          <a:xfrm>
            <a:off x="2688925" y="-833725"/>
            <a:ext cx="5733224" cy="7644299"/>
          </a:xfrm>
          <a:prstGeom prst="rect">
            <a:avLst/>
          </a:prstGeom>
          <a:noFill/>
          <a:ln>
            <a:noFill/>
          </a:ln>
        </p:spPr>
      </p:pic>
      <p:sp>
        <p:nvSpPr>
          <p:cNvPr id="1850" name="Google Shape;1850;p251"/>
          <p:cNvSpPr/>
          <p:nvPr/>
        </p:nvSpPr>
        <p:spPr>
          <a:xfrm>
            <a:off x="11144250" y="6242925"/>
            <a:ext cx="993900" cy="521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51" name="Google Shape;1851;p251"/>
          <p:cNvPicPr preferRelativeResize="0"/>
          <p:nvPr/>
        </p:nvPicPr>
        <p:blipFill>
          <a:blip r:embed="rId5">
            <a:alphaModFix/>
          </a:blip>
          <a:stretch>
            <a:fillRect/>
          </a:stretch>
        </p:blipFill>
        <p:spPr>
          <a:xfrm>
            <a:off x="10431822" y="6115976"/>
            <a:ext cx="1662652" cy="670700"/>
          </a:xfrm>
          <a:prstGeom prst="rect">
            <a:avLst/>
          </a:prstGeom>
          <a:noFill/>
          <a:ln>
            <a:noFill/>
          </a:ln>
        </p:spPr>
      </p:pic>
      <p:sp>
        <p:nvSpPr>
          <p:cNvPr id="1852" name="Google Shape;1852;p251"/>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Tree>
  </p:cSld>
  <p:clrMapOvr>
    <a:masterClrMapping/>
  </p:clrMapOvr>
  <p:transition spd="med">
    <p:fade thruBlk="1"/>
  </p:transition>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7" name="Shape 1857"/>
        <p:cNvGrpSpPr/>
        <p:nvPr/>
      </p:nvGrpSpPr>
      <p:grpSpPr>
        <a:xfrm>
          <a:off x="0" y="0"/>
          <a:ext cx="0" cy="0"/>
          <a:chOff x="0" y="0"/>
          <a:chExt cx="0" cy="0"/>
        </a:xfrm>
      </p:grpSpPr>
      <p:sp>
        <p:nvSpPr>
          <p:cNvPr id="1858" name="Google Shape;1858;p252"/>
          <p:cNvSpPr txBox="1"/>
          <p:nvPr>
            <p:ph idx="1" type="body"/>
          </p:nvPr>
        </p:nvSpPr>
        <p:spPr>
          <a:xfrm>
            <a:off x="638689" y="1141927"/>
            <a:ext cx="10914600" cy="339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sz="3200">
              <a:latin typeface="Lato"/>
              <a:ea typeface="Lato"/>
              <a:cs typeface="Lato"/>
              <a:sym typeface="Lato"/>
            </a:endParaRPr>
          </a:p>
          <a:p>
            <a:pPr indent="-347662" lvl="0" marL="347662" marR="0" rtl="0" algn="l">
              <a:lnSpc>
                <a:spcPct val="100000"/>
              </a:lnSpc>
              <a:spcBef>
                <a:spcPts val="0"/>
              </a:spcBef>
              <a:spcAft>
                <a:spcPts val="0"/>
              </a:spcAft>
              <a:buClr>
                <a:schemeClr val="accent1"/>
              </a:buClr>
              <a:buSzPts val="3200"/>
              <a:buFont typeface="Lato"/>
              <a:buChar char="▪"/>
            </a:pPr>
            <a:r>
              <a:rPr lang="en-US" sz="3200">
                <a:latin typeface="Lato"/>
                <a:ea typeface="Lato"/>
                <a:cs typeface="Lato"/>
                <a:sym typeface="Lato"/>
              </a:rPr>
              <a:t>What do I persist in doing that others can do better?</a:t>
            </a:r>
            <a:endParaRPr sz="3200">
              <a:latin typeface="Lato"/>
              <a:ea typeface="Lato"/>
              <a:cs typeface="Lato"/>
              <a:sym typeface="Lato"/>
            </a:endParaRPr>
          </a:p>
          <a:p>
            <a:pPr indent="-347662" lvl="0" marL="347662" marR="0" rtl="0" algn="l">
              <a:lnSpc>
                <a:spcPct val="100000"/>
              </a:lnSpc>
              <a:spcBef>
                <a:spcPts val="0"/>
              </a:spcBef>
              <a:spcAft>
                <a:spcPts val="0"/>
              </a:spcAft>
              <a:buClr>
                <a:schemeClr val="accent1"/>
              </a:buClr>
              <a:buSzPts val="3200"/>
              <a:buFont typeface="Lato"/>
              <a:buChar char="▪"/>
            </a:pPr>
            <a:r>
              <a:rPr lang="en-US" sz="3200">
                <a:latin typeface="Lato"/>
                <a:ea typeface="Lato"/>
                <a:cs typeface="Lato"/>
                <a:sym typeface="Lato"/>
              </a:rPr>
              <a:t>That I do not enjoy? </a:t>
            </a:r>
            <a:endParaRPr sz="3200">
              <a:latin typeface="Lato"/>
              <a:ea typeface="Lato"/>
              <a:cs typeface="Lato"/>
              <a:sym typeface="Lato"/>
            </a:endParaRPr>
          </a:p>
          <a:p>
            <a:pPr indent="-347662" lvl="0" marL="347662" marR="0" rtl="0" algn="l">
              <a:lnSpc>
                <a:spcPct val="100000"/>
              </a:lnSpc>
              <a:spcBef>
                <a:spcPts val="0"/>
              </a:spcBef>
              <a:spcAft>
                <a:spcPts val="0"/>
              </a:spcAft>
              <a:buClr>
                <a:schemeClr val="accent1"/>
              </a:buClr>
              <a:buSzPts val="3200"/>
              <a:buFont typeface="Lato"/>
              <a:buChar char="▪"/>
            </a:pPr>
            <a:r>
              <a:rPr lang="en-US" sz="3200">
                <a:latin typeface="Lato"/>
                <a:ea typeface="Lato"/>
                <a:cs typeface="Lato"/>
                <a:sym typeface="Lato"/>
              </a:rPr>
              <a:t>That I’m no good at?</a:t>
            </a:r>
            <a:endParaRPr sz="3200">
              <a:latin typeface="Lato"/>
              <a:ea typeface="Lato"/>
              <a:cs typeface="Lato"/>
              <a:sym typeface="Lato"/>
            </a:endParaRPr>
          </a:p>
          <a:p>
            <a:pPr indent="0" lvl="0" marL="0" marR="0" rtl="0" algn="l">
              <a:lnSpc>
                <a:spcPct val="100000"/>
              </a:lnSpc>
              <a:spcBef>
                <a:spcPts val="0"/>
              </a:spcBef>
              <a:spcAft>
                <a:spcPts val="0"/>
              </a:spcAft>
              <a:buNone/>
            </a:pPr>
            <a:r>
              <a:t/>
            </a:r>
            <a:endParaRPr sz="3200">
              <a:latin typeface="Lato"/>
              <a:ea typeface="Lato"/>
              <a:cs typeface="Lato"/>
              <a:sym typeface="Lato"/>
            </a:endParaRPr>
          </a:p>
          <a:p>
            <a:pPr indent="-347662" lvl="0" marL="347662" marR="0" rtl="0" algn="l">
              <a:lnSpc>
                <a:spcPct val="100000"/>
              </a:lnSpc>
              <a:spcBef>
                <a:spcPts val="0"/>
              </a:spcBef>
              <a:spcAft>
                <a:spcPts val="0"/>
              </a:spcAft>
              <a:buClr>
                <a:schemeClr val="accent1"/>
              </a:buClr>
              <a:buSzPts val="3200"/>
              <a:buFont typeface="Lato"/>
              <a:buChar char="▪"/>
            </a:pPr>
            <a:r>
              <a:rPr lang="en-US" sz="3200">
                <a:latin typeface="Lato"/>
                <a:ea typeface="Lato"/>
                <a:cs typeface="Lato"/>
                <a:sym typeface="Lato"/>
              </a:rPr>
              <a:t>Unconscious commitment: suffering and frustration </a:t>
            </a:r>
            <a:endParaRPr sz="3200">
              <a:latin typeface="Lato"/>
              <a:ea typeface="Lato"/>
              <a:cs typeface="Lato"/>
              <a:sym typeface="Lato"/>
            </a:endParaRPr>
          </a:p>
        </p:txBody>
      </p:sp>
      <p:sp>
        <p:nvSpPr>
          <p:cNvPr id="1859" name="Google Shape;1859;p252"/>
          <p:cNvSpPr txBox="1"/>
          <p:nvPr/>
        </p:nvSpPr>
        <p:spPr>
          <a:xfrm>
            <a:off x="624125" y="491675"/>
            <a:ext cx="6173700" cy="7293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Font typeface="Arial"/>
              <a:buNone/>
            </a:pPr>
            <a:r>
              <a:rPr lang="en-US" sz="4600">
                <a:solidFill>
                  <a:srgbClr val="FFFFFF"/>
                </a:solidFill>
                <a:latin typeface="Lato Black"/>
                <a:ea typeface="Lato Black"/>
                <a:cs typeface="Lato Black"/>
                <a:sym typeface="Lato Black"/>
              </a:rPr>
              <a:t>zone of incompetence</a:t>
            </a:r>
            <a:endParaRPr i="0" sz="4600" u="none" cap="none" strike="noStrike">
              <a:solidFill>
                <a:srgbClr val="FFFFFF"/>
              </a:solidFill>
              <a:latin typeface="Lato Black"/>
              <a:ea typeface="Lato Black"/>
              <a:cs typeface="Lato Black"/>
              <a:sym typeface="Lato Black"/>
            </a:endParaRPr>
          </a:p>
        </p:txBody>
      </p:sp>
      <p:sp>
        <p:nvSpPr>
          <p:cNvPr id="1860" name="Google Shape;1860;p252"/>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Calibri"/>
              <a:buNone/>
            </a:pPr>
            <a:r>
              <a:t/>
            </a:r>
            <a:endParaRPr b="0" i="0" sz="1800" u="none" cap="none" strike="noStrike">
              <a:solidFill>
                <a:srgbClr val="FFFFFF"/>
              </a:solidFill>
              <a:latin typeface="Calibri"/>
              <a:ea typeface="Calibri"/>
              <a:cs typeface="Calibri"/>
              <a:sym typeface="Calibri"/>
            </a:endParaRPr>
          </a:p>
        </p:txBody>
      </p:sp>
      <p:sp>
        <p:nvSpPr>
          <p:cNvPr id="1861" name="Google Shape;1861;p252"/>
          <p:cNvSpPr/>
          <p:nvPr/>
        </p:nvSpPr>
        <p:spPr>
          <a:xfrm>
            <a:off x="11144250" y="6242925"/>
            <a:ext cx="993900" cy="521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62" name="Google Shape;1862;p252"/>
          <p:cNvPicPr preferRelativeResize="0"/>
          <p:nvPr/>
        </p:nvPicPr>
        <p:blipFill>
          <a:blip r:embed="rId3">
            <a:alphaModFix/>
          </a:blip>
          <a:stretch>
            <a:fillRect/>
          </a:stretch>
        </p:blipFill>
        <p:spPr>
          <a:xfrm>
            <a:off x="10431822" y="6115976"/>
            <a:ext cx="1662652" cy="67070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7" name="Shape 1867"/>
        <p:cNvGrpSpPr/>
        <p:nvPr/>
      </p:nvGrpSpPr>
      <p:grpSpPr>
        <a:xfrm>
          <a:off x="0" y="0"/>
          <a:ext cx="0" cy="0"/>
          <a:chOff x="0" y="0"/>
          <a:chExt cx="0" cy="0"/>
        </a:xfrm>
      </p:grpSpPr>
      <p:sp>
        <p:nvSpPr>
          <p:cNvPr id="1868" name="Google Shape;1868;p253"/>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869" name="Google Shape;1869;p253"/>
          <p:cNvSpPr txBox="1"/>
          <p:nvPr/>
        </p:nvSpPr>
        <p:spPr>
          <a:xfrm>
            <a:off x="22546" y="491675"/>
            <a:ext cx="8385000" cy="7293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4600"/>
              <a:buFont typeface="Arial"/>
              <a:buNone/>
            </a:pPr>
            <a:r>
              <a:rPr b="0" i="0" lang="en-US" sz="4600" u="none" cap="none" strike="noStrike">
                <a:solidFill>
                  <a:srgbClr val="FFFFFF"/>
                </a:solidFill>
                <a:latin typeface="Lato Black"/>
                <a:ea typeface="Lato Black"/>
                <a:cs typeface="Lato Black"/>
                <a:sym typeface="Lato Black"/>
              </a:rPr>
              <a:t>your calendar doesn’t lie</a:t>
            </a:r>
            <a:endParaRPr b="0" i="0" sz="4600" u="none" cap="none" strike="noStrike">
              <a:solidFill>
                <a:srgbClr val="FFFFFF"/>
              </a:solidFill>
              <a:latin typeface="Lato Black"/>
              <a:ea typeface="Lato Black"/>
              <a:cs typeface="Lato Black"/>
              <a:sym typeface="Lato Black"/>
            </a:endParaRPr>
          </a:p>
        </p:txBody>
      </p:sp>
      <p:pic>
        <p:nvPicPr>
          <p:cNvPr id="1870" name="Google Shape;1870;p253"/>
          <p:cNvPicPr preferRelativeResize="0"/>
          <p:nvPr/>
        </p:nvPicPr>
        <p:blipFill rotWithShape="1">
          <a:blip r:embed="rId3">
            <a:alphaModFix/>
          </a:blip>
          <a:srcRect b="0" l="0" r="0" t="0"/>
          <a:stretch/>
        </p:blipFill>
        <p:spPr>
          <a:xfrm>
            <a:off x="1324575" y="1373375"/>
            <a:ext cx="9542845" cy="5332226"/>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5" name="Shape 1875"/>
        <p:cNvGrpSpPr/>
        <p:nvPr/>
      </p:nvGrpSpPr>
      <p:grpSpPr>
        <a:xfrm>
          <a:off x="0" y="0"/>
          <a:ext cx="0" cy="0"/>
          <a:chOff x="0" y="0"/>
          <a:chExt cx="0" cy="0"/>
        </a:xfrm>
      </p:grpSpPr>
      <p:sp>
        <p:nvSpPr>
          <p:cNvPr id="1876" name="Google Shape;1876;p254"/>
          <p:cNvSpPr txBox="1"/>
          <p:nvPr>
            <p:ph idx="1" type="body"/>
          </p:nvPr>
        </p:nvSpPr>
        <p:spPr>
          <a:xfrm>
            <a:off x="638689" y="1141927"/>
            <a:ext cx="10914600" cy="3390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sz="3200">
              <a:latin typeface="Lato"/>
              <a:ea typeface="Lato"/>
              <a:cs typeface="Lato"/>
              <a:sym typeface="Lato"/>
            </a:endParaRPr>
          </a:p>
          <a:p>
            <a:pPr indent="-347662" lvl="0" marL="347662" marR="0" rtl="0" algn="l">
              <a:lnSpc>
                <a:spcPct val="100000"/>
              </a:lnSpc>
              <a:spcBef>
                <a:spcPts val="0"/>
              </a:spcBef>
              <a:spcAft>
                <a:spcPts val="0"/>
              </a:spcAft>
              <a:buClr>
                <a:schemeClr val="accent1"/>
              </a:buClr>
              <a:buSzPts val="3200"/>
              <a:buFont typeface="Lato"/>
              <a:buChar char="▪"/>
            </a:pPr>
            <a:r>
              <a:rPr lang="en-US" sz="3200">
                <a:latin typeface="Lato"/>
                <a:ea typeface="Lato"/>
                <a:cs typeface="Lato"/>
                <a:sym typeface="Lato"/>
              </a:rPr>
              <a:t>take turns interviewing one another and writing answers to genius questions</a:t>
            </a:r>
            <a:endParaRPr sz="3200">
              <a:latin typeface="Lato"/>
              <a:ea typeface="Lato"/>
              <a:cs typeface="Lato"/>
              <a:sym typeface="Lato"/>
            </a:endParaRPr>
          </a:p>
        </p:txBody>
      </p:sp>
      <p:sp>
        <p:nvSpPr>
          <p:cNvPr id="1877" name="Google Shape;1877;p254"/>
          <p:cNvSpPr txBox="1"/>
          <p:nvPr/>
        </p:nvSpPr>
        <p:spPr>
          <a:xfrm>
            <a:off x="37577" y="491675"/>
            <a:ext cx="5106000" cy="7293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4600"/>
              <a:buFont typeface="Arial"/>
              <a:buNone/>
            </a:pPr>
            <a:r>
              <a:rPr b="0" i="0" lang="en-US" sz="4600" u="none" cap="none" strike="noStrike">
                <a:solidFill>
                  <a:srgbClr val="FFFFFF"/>
                </a:solidFill>
                <a:latin typeface="Lato Black"/>
                <a:ea typeface="Lato Black"/>
                <a:cs typeface="Lato Black"/>
                <a:sym typeface="Lato Black"/>
              </a:rPr>
              <a:t>genius interviews</a:t>
            </a:r>
            <a:endParaRPr b="0" i="0" sz="4600" u="none" cap="none" strike="noStrike">
              <a:solidFill>
                <a:srgbClr val="FFFFFF"/>
              </a:solidFill>
              <a:latin typeface="Lato Black"/>
              <a:ea typeface="Lato Black"/>
              <a:cs typeface="Lato Black"/>
              <a:sym typeface="Lato Black"/>
            </a:endParaRPr>
          </a:p>
        </p:txBody>
      </p:sp>
      <p:sp>
        <p:nvSpPr>
          <p:cNvPr id="1878" name="Google Shape;1878;p254"/>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879" name="Google Shape;1879;p254"/>
          <p:cNvSpPr/>
          <p:nvPr/>
        </p:nvSpPr>
        <p:spPr>
          <a:xfrm>
            <a:off x="11144250" y="6242925"/>
            <a:ext cx="993900" cy="5217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80" name="Google Shape;1880;p254"/>
          <p:cNvPicPr preferRelativeResize="0"/>
          <p:nvPr/>
        </p:nvPicPr>
        <p:blipFill rotWithShape="1">
          <a:blip r:embed="rId3">
            <a:alphaModFix/>
          </a:blip>
          <a:srcRect b="0" l="0" r="0" t="0"/>
          <a:stretch/>
        </p:blipFill>
        <p:spPr>
          <a:xfrm>
            <a:off x="10431822" y="6115976"/>
            <a:ext cx="1662652" cy="67070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5" name="Shape 1885"/>
        <p:cNvGrpSpPr/>
        <p:nvPr/>
      </p:nvGrpSpPr>
      <p:grpSpPr>
        <a:xfrm>
          <a:off x="0" y="0"/>
          <a:ext cx="0" cy="0"/>
          <a:chOff x="0" y="0"/>
          <a:chExt cx="0" cy="0"/>
        </a:xfrm>
      </p:grpSpPr>
      <p:sp>
        <p:nvSpPr>
          <p:cNvPr id="1886" name="Google Shape;1886;p255"/>
          <p:cNvSpPr txBox="1"/>
          <p:nvPr>
            <p:ph idx="1" type="body"/>
          </p:nvPr>
        </p:nvSpPr>
        <p:spPr>
          <a:xfrm>
            <a:off x="638689" y="1220977"/>
            <a:ext cx="10914600" cy="339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800"/>
              <a:buNone/>
            </a:pPr>
            <a:r>
              <a:t/>
            </a:r>
            <a:endParaRPr sz="3200">
              <a:latin typeface="Lato"/>
              <a:ea typeface="Lato"/>
              <a:cs typeface="Lato"/>
              <a:sym typeface="Lato"/>
            </a:endParaRPr>
          </a:p>
          <a:p>
            <a:pPr indent="-347662" lvl="0" marL="347662" marR="0" rtl="0" algn="l">
              <a:lnSpc>
                <a:spcPct val="100000"/>
              </a:lnSpc>
              <a:spcBef>
                <a:spcPts val="0"/>
              </a:spcBef>
              <a:spcAft>
                <a:spcPts val="0"/>
              </a:spcAft>
              <a:buClr>
                <a:schemeClr val="accent1"/>
              </a:buClr>
              <a:buSzPts val="3200"/>
              <a:buFont typeface="Lato"/>
              <a:buChar char="▪"/>
            </a:pPr>
            <a:r>
              <a:rPr lang="en-US" sz="3200">
                <a:latin typeface="Lato"/>
                <a:ea typeface="Lato"/>
                <a:cs typeface="Lato"/>
                <a:sym typeface="Lato"/>
              </a:rPr>
              <a:t>Genius Worksheet </a:t>
            </a:r>
            <a:endParaRPr sz="3200">
              <a:latin typeface="Lato"/>
              <a:ea typeface="Lato"/>
              <a:cs typeface="Lato"/>
              <a:sym typeface="Lato"/>
            </a:endParaRPr>
          </a:p>
          <a:p>
            <a:pPr indent="-347662" lvl="0" marL="347662" marR="0" rtl="0" algn="l">
              <a:lnSpc>
                <a:spcPct val="100000"/>
              </a:lnSpc>
              <a:spcBef>
                <a:spcPts val="0"/>
              </a:spcBef>
              <a:spcAft>
                <a:spcPts val="0"/>
              </a:spcAft>
              <a:buClr>
                <a:schemeClr val="accent1"/>
              </a:buClr>
              <a:buSzPts val="3200"/>
              <a:buFont typeface="Lato"/>
              <a:buChar char="▪"/>
            </a:pPr>
            <a:r>
              <a:rPr lang="en-US" sz="3200">
                <a:latin typeface="Lato"/>
                <a:ea typeface="Lato"/>
                <a:cs typeface="Lato"/>
                <a:sym typeface="Lato"/>
              </a:rPr>
              <a:t>Kolbe-A</a:t>
            </a:r>
            <a:endParaRPr sz="3200">
              <a:latin typeface="Lato"/>
              <a:ea typeface="Lato"/>
              <a:cs typeface="Lato"/>
              <a:sym typeface="Lato"/>
            </a:endParaRPr>
          </a:p>
          <a:p>
            <a:pPr indent="-347662" lvl="0" marL="347662" marR="0" rtl="0" algn="l">
              <a:lnSpc>
                <a:spcPct val="100000"/>
              </a:lnSpc>
              <a:spcBef>
                <a:spcPts val="0"/>
              </a:spcBef>
              <a:spcAft>
                <a:spcPts val="0"/>
              </a:spcAft>
              <a:buClr>
                <a:schemeClr val="accent1"/>
              </a:buClr>
              <a:buSzPts val="3200"/>
              <a:buFont typeface="Lato"/>
              <a:buChar char="▪"/>
            </a:pPr>
            <a:r>
              <a:rPr lang="en-US" sz="3200">
                <a:latin typeface="Lato"/>
                <a:ea typeface="Lato"/>
                <a:cs typeface="Lato"/>
                <a:sym typeface="Lato"/>
              </a:rPr>
              <a:t>Strengths Finder </a:t>
            </a:r>
            <a:endParaRPr sz="3200">
              <a:latin typeface="Lato"/>
              <a:ea typeface="Lato"/>
              <a:cs typeface="Lato"/>
              <a:sym typeface="Lato"/>
            </a:endParaRPr>
          </a:p>
          <a:p>
            <a:pPr indent="-347662" lvl="0" marL="347662" marR="0" rtl="0" algn="l">
              <a:lnSpc>
                <a:spcPct val="100000"/>
              </a:lnSpc>
              <a:spcBef>
                <a:spcPts val="0"/>
              </a:spcBef>
              <a:spcAft>
                <a:spcPts val="0"/>
              </a:spcAft>
              <a:buClr>
                <a:schemeClr val="accent1"/>
              </a:buClr>
              <a:buSzPts val="3200"/>
              <a:buFont typeface="Lato"/>
              <a:buChar char="▪"/>
            </a:pPr>
            <a:r>
              <a:rPr lang="en-US" sz="3200" u="sng">
                <a:latin typeface="Lato"/>
                <a:ea typeface="Lato"/>
                <a:cs typeface="Lato"/>
                <a:sym typeface="Lato"/>
              </a:rPr>
              <a:t>The Big Leap</a:t>
            </a:r>
            <a:r>
              <a:rPr lang="en-US" sz="3200">
                <a:latin typeface="Lato"/>
                <a:ea typeface="Lato"/>
                <a:cs typeface="Lato"/>
                <a:sym typeface="Lato"/>
              </a:rPr>
              <a:t> by Gay Hendricks </a:t>
            </a:r>
            <a:endParaRPr sz="3200">
              <a:latin typeface="Lato"/>
              <a:ea typeface="Lato"/>
              <a:cs typeface="Lato"/>
              <a:sym typeface="Lato"/>
            </a:endParaRPr>
          </a:p>
          <a:p>
            <a:pPr indent="-347662" lvl="0" marL="347662" marR="0" rtl="0" algn="l">
              <a:lnSpc>
                <a:spcPct val="100000"/>
              </a:lnSpc>
              <a:spcBef>
                <a:spcPts val="0"/>
              </a:spcBef>
              <a:spcAft>
                <a:spcPts val="0"/>
              </a:spcAft>
              <a:buClr>
                <a:schemeClr val="accent1"/>
              </a:buClr>
              <a:buSzPts val="3200"/>
              <a:buFont typeface="Lato"/>
              <a:buChar char="▪"/>
            </a:pPr>
            <a:r>
              <a:rPr lang="en-US" sz="3200">
                <a:latin typeface="Lato"/>
                <a:ea typeface="Lato"/>
                <a:cs typeface="Lato"/>
                <a:sym typeface="Lato"/>
              </a:rPr>
              <a:t>Genius Tracker</a:t>
            </a:r>
            <a:endParaRPr sz="3200">
              <a:latin typeface="Lato"/>
              <a:ea typeface="Lato"/>
              <a:cs typeface="Lato"/>
              <a:sym typeface="Lato"/>
            </a:endParaRPr>
          </a:p>
        </p:txBody>
      </p:sp>
      <p:sp>
        <p:nvSpPr>
          <p:cNvPr id="1887" name="Google Shape;1887;p255"/>
          <p:cNvSpPr txBox="1"/>
          <p:nvPr/>
        </p:nvSpPr>
        <p:spPr>
          <a:xfrm>
            <a:off x="624125" y="491675"/>
            <a:ext cx="6113400" cy="7293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4600"/>
              <a:buFont typeface="Arial"/>
              <a:buNone/>
            </a:pPr>
            <a:r>
              <a:rPr b="0" i="0" lang="en-US" sz="4600" u="none" cap="none" strike="noStrike">
                <a:solidFill>
                  <a:srgbClr val="FFFFFF"/>
                </a:solidFill>
                <a:latin typeface="Lato Black"/>
                <a:ea typeface="Lato Black"/>
                <a:cs typeface="Lato Black"/>
                <a:sym typeface="Lato Black"/>
              </a:rPr>
              <a:t>genius tools for you</a:t>
            </a:r>
            <a:endParaRPr b="0" i="0" sz="4600" u="none" cap="none" strike="noStrike">
              <a:solidFill>
                <a:srgbClr val="FFFFFF"/>
              </a:solidFill>
              <a:latin typeface="Lato Black"/>
              <a:ea typeface="Lato Black"/>
              <a:cs typeface="Lato Black"/>
              <a:sym typeface="Lato Black"/>
            </a:endParaRPr>
          </a:p>
        </p:txBody>
      </p:sp>
      <p:sp>
        <p:nvSpPr>
          <p:cNvPr id="1888" name="Google Shape;1888;p255"/>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889" name="Google Shape;1889;p255"/>
          <p:cNvSpPr/>
          <p:nvPr/>
        </p:nvSpPr>
        <p:spPr>
          <a:xfrm>
            <a:off x="11144250" y="6242925"/>
            <a:ext cx="993900" cy="5217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90" name="Google Shape;1890;p255"/>
          <p:cNvPicPr preferRelativeResize="0"/>
          <p:nvPr/>
        </p:nvPicPr>
        <p:blipFill rotWithShape="1">
          <a:blip r:embed="rId3">
            <a:alphaModFix/>
          </a:blip>
          <a:srcRect b="0" l="0" r="0" t="0"/>
          <a:stretch/>
        </p:blipFill>
        <p:spPr>
          <a:xfrm>
            <a:off x="10431822" y="6115976"/>
            <a:ext cx="1662652" cy="67070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5" name="Shape 1895"/>
        <p:cNvGrpSpPr/>
        <p:nvPr/>
      </p:nvGrpSpPr>
      <p:grpSpPr>
        <a:xfrm>
          <a:off x="0" y="0"/>
          <a:ext cx="0" cy="0"/>
          <a:chOff x="0" y="0"/>
          <a:chExt cx="0" cy="0"/>
        </a:xfrm>
      </p:grpSpPr>
      <p:sp>
        <p:nvSpPr>
          <p:cNvPr id="1896" name="Google Shape;1896;p256"/>
          <p:cNvSpPr txBox="1"/>
          <p:nvPr/>
        </p:nvSpPr>
        <p:spPr>
          <a:xfrm>
            <a:off x="624125" y="491675"/>
            <a:ext cx="4229100" cy="7293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4600"/>
              <a:buFont typeface="Arial"/>
              <a:buNone/>
            </a:pPr>
            <a:r>
              <a:rPr b="0" i="0" lang="en-US" sz="4600" u="none" cap="none" strike="noStrike">
                <a:solidFill>
                  <a:srgbClr val="FFFFFF"/>
                </a:solidFill>
                <a:latin typeface="Lato Black"/>
                <a:ea typeface="Lato Black"/>
                <a:cs typeface="Lato Black"/>
                <a:sym typeface="Lato Black"/>
              </a:rPr>
              <a:t>genius tracker</a:t>
            </a:r>
            <a:endParaRPr b="0" i="0" sz="4600" u="none" cap="none" strike="noStrike">
              <a:solidFill>
                <a:srgbClr val="FFFFFF"/>
              </a:solidFill>
              <a:latin typeface="Lato Black"/>
              <a:ea typeface="Lato Black"/>
              <a:cs typeface="Lato Black"/>
              <a:sym typeface="Lato Black"/>
            </a:endParaRPr>
          </a:p>
        </p:txBody>
      </p:sp>
      <p:sp>
        <p:nvSpPr>
          <p:cNvPr id="1897" name="Google Shape;1897;p256"/>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898" name="Google Shape;1898;p256"/>
          <p:cNvPicPr preferRelativeResize="0"/>
          <p:nvPr/>
        </p:nvPicPr>
        <p:blipFill rotWithShape="1">
          <a:blip r:embed="rId3">
            <a:alphaModFix/>
          </a:blip>
          <a:srcRect b="0" l="0" r="0" t="0"/>
          <a:stretch/>
        </p:blipFill>
        <p:spPr>
          <a:xfrm>
            <a:off x="416225" y="1507350"/>
            <a:ext cx="11578925" cy="3338175"/>
          </a:xfrm>
          <a:prstGeom prst="rect">
            <a:avLst/>
          </a:prstGeom>
          <a:noFill/>
          <a:ln>
            <a:noFill/>
          </a:ln>
        </p:spPr>
      </p:pic>
      <p:sp>
        <p:nvSpPr>
          <p:cNvPr id="1899" name="Google Shape;1899;p256"/>
          <p:cNvSpPr/>
          <p:nvPr/>
        </p:nvSpPr>
        <p:spPr>
          <a:xfrm>
            <a:off x="11144250" y="6242925"/>
            <a:ext cx="993900" cy="5217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00" name="Google Shape;1900;p256"/>
          <p:cNvPicPr preferRelativeResize="0"/>
          <p:nvPr/>
        </p:nvPicPr>
        <p:blipFill rotWithShape="1">
          <a:blip r:embed="rId4">
            <a:alphaModFix/>
          </a:blip>
          <a:srcRect b="0" l="0" r="0" t="0"/>
          <a:stretch/>
        </p:blipFill>
        <p:spPr>
          <a:xfrm>
            <a:off x="10431822" y="6115976"/>
            <a:ext cx="1662652" cy="67070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5" name="Shape 1905"/>
        <p:cNvGrpSpPr/>
        <p:nvPr/>
      </p:nvGrpSpPr>
      <p:grpSpPr>
        <a:xfrm>
          <a:off x="0" y="0"/>
          <a:ext cx="0" cy="0"/>
          <a:chOff x="0" y="0"/>
          <a:chExt cx="0" cy="0"/>
        </a:xfrm>
      </p:grpSpPr>
      <p:pic>
        <p:nvPicPr>
          <p:cNvPr id="1906" name="Google Shape;1906;p257"/>
          <p:cNvPicPr preferRelativeResize="0"/>
          <p:nvPr/>
        </p:nvPicPr>
        <p:blipFill rotWithShape="1">
          <a:blip r:embed="rId3">
            <a:alphaModFix/>
          </a:blip>
          <a:srcRect b="0" l="0" r="0" t="0"/>
          <a:stretch/>
        </p:blipFill>
        <p:spPr>
          <a:xfrm>
            <a:off x="1882738" y="1062945"/>
            <a:ext cx="8426524" cy="5466700"/>
          </a:xfrm>
          <a:prstGeom prst="rect">
            <a:avLst/>
          </a:prstGeom>
          <a:noFill/>
          <a:ln>
            <a:noFill/>
          </a:ln>
        </p:spPr>
      </p:pic>
      <p:sp>
        <p:nvSpPr>
          <p:cNvPr id="1907" name="Google Shape;1907;p257"/>
          <p:cNvSpPr txBox="1"/>
          <p:nvPr/>
        </p:nvSpPr>
        <p:spPr>
          <a:xfrm>
            <a:off x="598450" y="466000"/>
            <a:ext cx="3817800" cy="7293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4600"/>
              <a:buFont typeface="Arial"/>
              <a:buNone/>
            </a:pPr>
            <a:r>
              <a:rPr b="0" i="0" lang="en-US" sz="4600" u="none" cap="none" strike="noStrike">
                <a:solidFill>
                  <a:srgbClr val="FFFFFF"/>
                </a:solidFill>
                <a:latin typeface="Lato Black"/>
                <a:ea typeface="Lato Black"/>
                <a:cs typeface="Lato Black"/>
                <a:sym typeface="Lato Black"/>
              </a:rPr>
              <a:t>genius teams</a:t>
            </a:r>
            <a:endParaRPr b="0" i="0" sz="4600" u="none" cap="none" strike="noStrike">
              <a:solidFill>
                <a:srgbClr val="FFFFFF"/>
              </a:solidFill>
              <a:latin typeface="Lato Black"/>
              <a:ea typeface="Lato Black"/>
              <a:cs typeface="Lato Black"/>
              <a:sym typeface="Lato Black"/>
            </a:endParaRPr>
          </a:p>
        </p:txBody>
      </p:sp>
      <p:sp>
        <p:nvSpPr>
          <p:cNvPr id="1908" name="Google Shape;1908;p257"/>
          <p:cNvSpPr/>
          <p:nvPr/>
        </p:nvSpPr>
        <p:spPr>
          <a:xfrm>
            <a:off x="11144250" y="6242925"/>
            <a:ext cx="993900" cy="5217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09" name="Google Shape;1909;p257"/>
          <p:cNvPicPr preferRelativeResize="0"/>
          <p:nvPr/>
        </p:nvPicPr>
        <p:blipFill rotWithShape="1">
          <a:blip r:embed="rId4">
            <a:alphaModFix/>
          </a:blip>
          <a:srcRect b="0" l="0" r="0" t="0"/>
          <a:stretch/>
        </p:blipFill>
        <p:spPr>
          <a:xfrm>
            <a:off x="10431822" y="6115976"/>
            <a:ext cx="1662652" cy="670700"/>
          </a:xfrm>
          <a:prstGeom prst="rect">
            <a:avLst/>
          </a:prstGeom>
          <a:noFill/>
          <a:ln>
            <a:noFill/>
          </a:ln>
        </p:spPr>
      </p:pic>
      <p:sp>
        <p:nvSpPr>
          <p:cNvPr id="1910" name="Google Shape;1910;p257"/>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5" name="Shape 1915"/>
        <p:cNvGrpSpPr/>
        <p:nvPr/>
      </p:nvGrpSpPr>
      <p:grpSpPr>
        <a:xfrm>
          <a:off x="0" y="0"/>
          <a:ext cx="0" cy="0"/>
          <a:chOff x="0" y="0"/>
          <a:chExt cx="0" cy="0"/>
        </a:xfrm>
      </p:grpSpPr>
      <p:sp>
        <p:nvSpPr>
          <p:cNvPr id="1916" name="Google Shape;1916;p258"/>
          <p:cNvSpPr txBox="1"/>
          <p:nvPr>
            <p:ph idx="1" type="body"/>
          </p:nvPr>
        </p:nvSpPr>
        <p:spPr>
          <a:xfrm>
            <a:off x="638689" y="1892302"/>
            <a:ext cx="10914600" cy="3390900"/>
          </a:xfrm>
          <a:prstGeom prst="rect">
            <a:avLst/>
          </a:prstGeom>
          <a:noFill/>
          <a:ln>
            <a:noFill/>
          </a:ln>
        </p:spPr>
        <p:txBody>
          <a:bodyPr anchorCtr="0" anchor="t" bIns="45700" lIns="91425" spcFirstLastPara="1" rIns="91425" wrap="square" tIns="45700">
            <a:noAutofit/>
          </a:bodyPr>
          <a:lstStyle/>
          <a:p>
            <a:pPr indent="-347662" lvl="0" marL="347662" rtl="0" algn="l">
              <a:lnSpc>
                <a:spcPct val="100000"/>
              </a:lnSpc>
              <a:spcBef>
                <a:spcPts val="0"/>
              </a:spcBef>
              <a:spcAft>
                <a:spcPts val="0"/>
              </a:spcAft>
              <a:buClr>
                <a:schemeClr val="accent1"/>
              </a:buClr>
              <a:buSzPts val="3200"/>
              <a:buFont typeface="Lato"/>
              <a:buChar char="▪"/>
            </a:pPr>
            <a:r>
              <a:rPr lang="en-US" sz="3200">
                <a:latin typeface="Lato"/>
                <a:ea typeface="Lato"/>
                <a:cs typeface="Lato"/>
                <a:sym typeface="Lato"/>
              </a:rPr>
              <a:t>Stop</a:t>
            </a:r>
            <a:endParaRPr sz="3200">
              <a:latin typeface="Lato"/>
              <a:ea typeface="Lato"/>
              <a:cs typeface="Lato"/>
              <a:sym typeface="Lato"/>
            </a:endParaRPr>
          </a:p>
          <a:p>
            <a:pPr indent="-347662" lvl="0" marL="347662" rtl="0" algn="l">
              <a:lnSpc>
                <a:spcPct val="100000"/>
              </a:lnSpc>
              <a:spcBef>
                <a:spcPts val="0"/>
              </a:spcBef>
              <a:spcAft>
                <a:spcPts val="0"/>
              </a:spcAft>
              <a:buClr>
                <a:schemeClr val="accent1"/>
              </a:buClr>
              <a:buSzPts val="3200"/>
              <a:buFont typeface="Lato"/>
              <a:buChar char="▪"/>
            </a:pPr>
            <a:r>
              <a:rPr lang="en-US" sz="3200">
                <a:latin typeface="Lato"/>
                <a:ea typeface="Lato"/>
                <a:cs typeface="Lato"/>
                <a:sym typeface="Lato"/>
              </a:rPr>
              <a:t>Swap </a:t>
            </a:r>
            <a:endParaRPr sz="3200">
              <a:latin typeface="Lato"/>
              <a:ea typeface="Lato"/>
              <a:cs typeface="Lato"/>
              <a:sym typeface="Lato"/>
            </a:endParaRPr>
          </a:p>
          <a:p>
            <a:pPr indent="-347662" lvl="0" marL="347662" rtl="0" algn="l">
              <a:lnSpc>
                <a:spcPct val="100000"/>
              </a:lnSpc>
              <a:spcBef>
                <a:spcPts val="0"/>
              </a:spcBef>
              <a:spcAft>
                <a:spcPts val="0"/>
              </a:spcAft>
              <a:buClr>
                <a:schemeClr val="accent1"/>
              </a:buClr>
              <a:buSzPts val="3200"/>
              <a:buFont typeface="Lato"/>
              <a:buChar char="▪"/>
            </a:pPr>
            <a:r>
              <a:rPr lang="en-US" sz="3200">
                <a:latin typeface="Lato"/>
                <a:ea typeface="Lato"/>
                <a:cs typeface="Lato"/>
                <a:sym typeface="Lato"/>
              </a:rPr>
              <a:t>Dump</a:t>
            </a:r>
            <a:endParaRPr sz="3200">
              <a:latin typeface="Lato"/>
              <a:ea typeface="Lato"/>
              <a:cs typeface="Lato"/>
              <a:sym typeface="Lato"/>
            </a:endParaRPr>
          </a:p>
        </p:txBody>
      </p:sp>
      <p:sp>
        <p:nvSpPr>
          <p:cNvPr id="1917" name="Google Shape;1917;p258"/>
          <p:cNvSpPr txBox="1"/>
          <p:nvPr/>
        </p:nvSpPr>
        <p:spPr>
          <a:xfrm>
            <a:off x="624125" y="491675"/>
            <a:ext cx="7548600" cy="7293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4600"/>
              <a:buFont typeface="Arial"/>
              <a:buNone/>
            </a:pPr>
            <a:r>
              <a:rPr b="0" i="0" lang="en-US" sz="4600" u="none" cap="none" strike="noStrike">
                <a:solidFill>
                  <a:srgbClr val="FFFFFF"/>
                </a:solidFill>
                <a:latin typeface="Lato Black"/>
                <a:ea typeface="Lato Black"/>
                <a:cs typeface="Lato Black"/>
                <a:sym typeface="Lato Black"/>
              </a:rPr>
              <a:t>great genius swap</a:t>
            </a:r>
            <a:endParaRPr b="0" i="0" sz="4600" u="none" cap="none" strike="noStrike">
              <a:solidFill>
                <a:srgbClr val="FFFFFF"/>
              </a:solidFill>
              <a:latin typeface="Lato Black"/>
              <a:ea typeface="Lato Black"/>
              <a:cs typeface="Lato Black"/>
              <a:sym typeface="Lato Black"/>
            </a:endParaRPr>
          </a:p>
        </p:txBody>
      </p:sp>
      <p:sp>
        <p:nvSpPr>
          <p:cNvPr id="1918" name="Google Shape;1918;p258"/>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919" name="Google Shape;1919;p258"/>
          <p:cNvSpPr/>
          <p:nvPr/>
        </p:nvSpPr>
        <p:spPr>
          <a:xfrm>
            <a:off x="11144250" y="6242925"/>
            <a:ext cx="993900" cy="5217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20" name="Google Shape;1920;p258"/>
          <p:cNvPicPr preferRelativeResize="0"/>
          <p:nvPr/>
        </p:nvPicPr>
        <p:blipFill rotWithShape="1">
          <a:blip r:embed="rId3">
            <a:alphaModFix/>
          </a:blip>
          <a:srcRect b="0" l="0" r="0" t="0"/>
          <a:stretch/>
        </p:blipFill>
        <p:spPr>
          <a:xfrm>
            <a:off x="10431822" y="6115976"/>
            <a:ext cx="1662652" cy="670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2" name="Shape 972"/>
        <p:cNvGrpSpPr/>
        <p:nvPr/>
      </p:nvGrpSpPr>
      <p:grpSpPr>
        <a:xfrm>
          <a:off x="0" y="0"/>
          <a:ext cx="0" cy="0"/>
          <a:chOff x="0" y="0"/>
          <a:chExt cx="0" cy="0"/>
        </a:xfrm>
      </p:grpSpPr>
      <p:sp>
        <p:nvSpPr>
          <p:cNvPr id="973" name="Google Shape;973;p160"/>
          <p:cNvSpPr txBox="1"/>
          <p:nvPr>
            <p:ph idx="12" type="sldNum"/>
          </p:nvPr>
        </p:nvSpPr>
        <p:spPr>
          <a:xfrm>
            <a:off x="3124200" y="6153150"/>
            <a:ext cx="5410200" cy="476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fld id="{00000000-1234-1234-1234-123412341234}" type="slidenum">
              <a:rPr lang="en-US" sz="1800">
                <a:solidFill>
                  <a:srgbClr val="FFFFFF"/>
                </a:solidFill>
                <a:latin typeface="Arial"/>
                <a:ea typeface="Arial"/>
                <a:cs typeface="Arial"/>
                <a:sym typeface="Arial"/>
              </a:rPr>
              <a:t>‹#›</a:t>
            </a:fld>
            <a:endParaRPr sz="1800">
              <a:solidFill>
                <a:srgbClr val="FFFFFF"/>
              </a:solidFill>
              <a:latin typeface="Arial"/>
              <a:ea typeface="Arial"/>
              <a:cs typeface="Arial"/>
              <a:sym typeface="Arial"/>
            </a:endParaRPr>
          </a:p>
        </p:txBody>
      </p:sp>
      <p:grpSp>
        <p:nvGrpSpPr>
          <p:cNvPr id="974" name="Google Shape;974;p160"/>
          <p:cNvGrpSpPr/>
          <p:nvPr/>
        </p:nvGrpSpPr>
        <p:grpSpPr>
          <a:xfrm>
            <a:off x="1919862" y="1627212"/>
            <a:ext cx="8362467" cy="4899300"/>
            <a:chOff x="0" y="0"/>
            <a:chExt cx="8362467" cy="4899300"/>
          </a:xfrm>
        </p:grpSpPr>
        <p:sp>
          <p:nvSpPr>
            <p:cNvPr id="975" name="Google Shape;975;p160"/>
            <p:cNvSpPr/>
            <p:nvPr/>
          </p:nvSpPr>
          <p:spPr>
            <a:xfrm>
              <a:off x="0" y="0"/>
              <a:ext cx="1633200" cy="4899300"/>
            </a:xfrm>
            <a:prstGeom prst="roundRect">
              <a:avLst>
                <a:gd fmla="val 10000" name="adj"/>
              </a:avLst>
            </a:prstGeom>
            <a:gradFill>
              <a:gsLst>
                <a:gs pos="0">
                  <a:srgbClr val="F08B54"/>
                </a:gs>
                <a:gs pos="50000">
                  <a:srgbClr val="F67A26"/>
                </a:gs>
                <a:gs pos="100000">
                  <a:srgbClr val="E36A18"/>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160"/>
            <p:cNvSpPr txBox="1"/>
            <p:nvPr/>
          </p:nvSpPr>
          <p:spPr>
            <a:xfrm>
              <a:off x="0" y="1959664"/>
              <a:ext cx="1633200" cy="1959600"/>
            </a:xfrm>
            <a:prstGeom prst="rect">
              <a:avLst/>
            </a:prstGeom>
            <a:noFill/>
            <a:ln>
              <a:noFill/>
            </a:ln>
          </p:spPr>
          <p:txBody>
            <a:bodyPr anchorCtr="0" anchor="ctr" bIns="156450" lIns="156450" spcFirstLastPara="1" rIns="156450" wrap="square" tIns="156450">
              <a:noAutofit/>
            </a:bodyPr>
            <a:lstStyle/>
            <a:p>
              <a:pPr indent="0" lvl="0" marL="0" marR="0" rtl="0" algn="ctr">
                <a:lnSpc>
                  <a:spcPct val="90000"/>
                </a:lnSpc>
                <a:spcBef>
                  <a:spcPts val="0"/>
                </a:spcBef>
                <a:spcAft>
                  <a:spcPts val="0"/>
                </a:spcAft>
                <a:buNone/>
              </a:pPr>
              <a:r>
                <a:rPr lang="en-US" sz="2200">
                  <a:solidFill>
                    <a:schemeClr val="lt1"/>
                  </a:solidFill>
                  <a:latin typeface="Calibri"/>
                  <a:ea typeface="Calibri"/>
                  <a:cs typeface="Calibri"/>
                  <a:sym typeface="Calibri"/>
                </a:rPr>
                <a:t>Relative Advantage</a:t>
              </a:r>
              <a:endParaRPr sz="2200">
                <a:solidFill>
                  <a:schemeClr val="lt1"/>
                </a:solidFill>
                <a:latin typeface="Calibri"/>
                <a:ea typeface="Calibri"/>
                <a:cs typeface="Calibri"/>
                <a:sym typeface="Calibri"/>
              </a:endParaRPr>
            </a:p>
          </p:txBody>
        </p:sp>
        <p:sp>
          <p:nvSpPr>
            <p:cNvPr id="977" name="Google Shape;977;p160"/>
            <p:cNvSpPr/>
            <p:nvPr/>
          </p:nvSpPr>
          <p:spPr>
            <a:xfrm>
              <a:off x="48999" y="293949"/>
              <a:ext cx="1535400" cy="16314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160"/>
            <p:cNvSpPr/>
            <p:nvPr/>
          </p:nvSpPr>
          <p:spPr>
            <a:xfrm>
              <a:off x="3380476" y="0"/>
              <a:ext cx="1633200" cy="4899300"/>
            </a:xfrm>
            <a:prstGeom prst="roundRect">
              <a:avLst>
                <a:gd fmla="val 10000" name="adj"/>
              </a:avLst>
            </a:prstGeom>
            <a:gradFill>
              <a:gsLst>
                <a:gs pos="0">
                  <a:srgbClr val="AFAFAF"/>
                </a:gs>
                <a:gs pos="50000">
                  <a:schemeClr val="accent3"/>
                </a:gs>
                <a:gs pos="100000">
                  <a:srgbClr val="919191"/>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160"/>
            <p:cNvSpPr txBox="1"/>
            <p:nvPr/>
          </p:nvSpPr>
          <p:spPr>
            <a:xfrm>
              <a:off x="3380476" y="1959664"/>
              <a:ext cx="1633200" cy="1959600"/>
            </a:xfrm>
            <a:prstGeom prst="rect">
              <a:avLst/>
            </a:prstGeom>
            <a:noFill/>
            <a:ln>
              <a:noFill/>
            </a:ln>
          </p:spPr>
          <p:txBody>
            <a:bodyPr anchorCtr="0" anchor="ctr" bIns="156450" lIns="156450" spcFirstLastPara="1" rIns="156450" wrap="square" tIns="156450">
              <a:noAutofit/>
            </a:bodyPr>
            <a:lstStyle/>
            <a:p>
              <a:pPr indent="0" lvl="0" marL="0" marR="0" rtl="0" algn="ctr">
                <a:lnSpc>
                  <a:spcPct val="90000"/>
                </a:lnSpc>
                <a:spcBef>
                  <a:spcPts val="0"/>
                </a:spcBef>
                <a:spcAft>
                  <a:spcPts val="0"/>
                </a:spcAft>
                <a:buNone/>
              </a:pPr>
              <a:r>
                <a:rPr lang="en-US" sz="2200">
                  <a:solidFill>
                    <a:schemeClr val="lt1"/>
                  </a:solidFill>
                  <a:latin typeface="Calibri"/>
                  <a:ea typeface="Calibri"/>
                  <a:cs typeface="Calibri"/>
                  <a:sym typeface="Calibri"/>
                </a:rPr>
                <a:t>Simple</a:t>
              </a:r>
              <a:endParaRPr sz="2200">
                <a:solidFill>
                  <a:schemeClr val="lt1"/>
                </a:solidFill>
                <a:latin typeface="Calibri"/>
                <a:ea typeface="Calibri"/>
                <a:cs typeface="Calibri"/>
                <a:sym typeface="Calibri"/>
              </a:endParaRPr>
            </a:p>
          </p:txBody>
        </p:sp>
        <p:sp>
          <p:nvSpPr>
            <p:cNvPr id="980" name="Google Shape;980;p160"/>
            <p:cNvSpPr/>
            <p:nvPr/>
          </p:nvSpPr>
          <p:spPr>
            <a:xfrm>
              <a:off x="3465780" y="78553"/>
              <a:ext cx="1535400" cy="16314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160"/>
            <p:cNvSpPr/>
            <p:nvPr/>
          </p:nvSpPr>
          <p:spPr>
            <a:xfrm>
              <a:off x="5089857" y="0"/>
              <a:ext cx="1633200" cy="4899300"/>
            </a:xfrm>
            <a:prstGeom prst="roundRect">
              <a:avLst>
                <a:gd fmla="val 10000" name="adj"/>
              </a:avLst>
            </a:prstGeom>
            <a:gradFill>
              <a:gsLst>
                <a:gs pos="0">
                  <a:srgbClr val="FFC647"/>
                </a:gs>
                <a:gs pos="50000">
                  <a:srgbClr val="FFC600"/>
                </a:gs>
                <a:gs pos="100000">
                  <a:srgbClr val="E3B400"/>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160"/>
            <p:cNvSpPr txBox="1"/>
            <p:nvPr/>
          </p:nvSpPr>
          <p:spPr>
            <a:xfrm>
              <a:off x="5089857" y="1959664"/>
              <a:ext cx="1633200" cy="1959600"/>
            </a:xfrm>
            <a:prstGeom prst="rect">
              <a:avLst/>
            </a:prstGeom>
            <a:noFill/>
            <a:ln>
              <a:noFill/>
            </a:ln>
          </p:spPr>
          <p:txBody>
            <a:bodyPr anchorCtr="0" anchor="ctr" bIns="156450" lIns="156450" spcFirstLastPara="1" rIns="156450" wrap="square" tIns="156450">
              <a:noAutofit/>
            </a:bodyPr>
            <a:lstStyle/>
            <a:p>
              <a:pPr indent="0" lvl="0" marL="0" marR="0" rtl="0" algn="ctr">
                <a:lnSpc>
                  <a:spcPct val="90000"/>
                </a:lnSpc>
                <a:spcBef>
                  <a:spcPts val="0"/>
                </a:spcBef>
                <a:spcAft>
                  <a:spcPts val="0"/>
                </a:spcAft>
                <a:buNone/>
              </a:pPr>
              <a:r>
                <a:rPr lang="en-US" sz="2200">
                  <a:solidFill>
                    <a:schemeClr val="lt1"/>
                  </a:solidFill>
                  <a:latin typeface="Calibri"/>
                  <a:ea typeface="Calibri"/>
                  <a:cs typeface="Calibri"/>
                  <a:sym typeface="Calibri"/>
                </a:rPr>
                <a:t>Trialable</a:t>
              </a:r>
              <a:endParaRPr sz="2200">
                <a:solidFill>
                  <a:schemeClr val="lt1"/>
                </a:solidFill>
                <a:latin typeface="Calibri"/>
                <a:ea typeface="Calibri"/>
                <a:cs typeface="Calibri"/>
                <a:sym typeface="Calibri"/>
              </a:endParaRPr>
            </a:p>
          </p:txBody>
        </p:sp>
        <p:sp>
          <p:nvSpPr>
            <p:cNvPr id="983" name="Google Shape;983;p160"/>
            <p:cNvSpPr/>
            <p:nvPr/>
          </p:nvSpPr>
          <p:spPr>
            <a:xfrm>
              <a:off x="5138855" y="315892"/>
              <a:ext cx="1535400" cy="1631400"/>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160"/>
            <p:cNvSpPr/>
            <p:nvPr/>
          </p:nvSpPr>
          <p:spPr>
            <a:xfrm>
              <a:off x="1686955" y="0"/>
              <a:ext cx="1633200" cy="4899300"/>
            </a:xfrm>
            <a:prstGeom prst="roundRect">
              <a:avLst>
                <a:gd fmla="val 10000" name="adj"/>
              </a:avLst>
            </a:prstGeom>
            <a:gradFill>
              <a:gsLst>
                <a:gs pos="0">
                  <a:srgbClr val="5E81C9"/>
                </a:gs>
                <a:gs pos="50000">
                  <a:srgbClr val="3B70C9"/>
                </a:gs>
                <a:gs pos="100000">
                  <a:srgbClr val="2E60B8"/>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160"/>
            <p:cNvSpPr txBox="1"/>
            <p:nvPr/>
          </p:nvSpPr>
          <p:spPr>
            <a:xfrm>
              <a:off x="1686955" y="1959664"/>
              <a:ext cx="1633200" cy="1959600"/>
            </a:xfrm>
            <a:prstGeom prst="rect">
              <a:avLst/>
            </a:prstGeom>
            <a:noFill/>
            <a:ln>
              <a:noFill/>
            </a:ln>
          </p:spPr>
          <p:txBody>
            <a:bodyPr anchorCtr="0" anchor="ctr" bIns="156450" lIns="156450" spcFirstLastPara="1" rIns="156450" wrap="square" tIns="156450">
              <a:noAutofit/>
            </a:bodyPr>
            <a:lstStyle/>
            <a:p>
              <a:pPr indent="0" lvl="0" marL="0" marR="0" rtl="0" algn="ctr">
                <a:lnSpc>
                  <a:spcPct val="90000"/>
                </a:lnSpc>
                <a:spcBef>
                  <a:spcPts val="0"/>
                </a:spcBef>
                <a:spcAft>
                  <a:spcPts val="0"/>
                </a:spcAft>
                <a:buNone/>
              </a:pPr>
              <a:r>
                <a:rPr lang="en-US" sz="2200">
                  <a:solidFill>
                    <a:schemeClr val="lt1"/>
                  </a:solidFill>
                  <a:latin typeface="Calibri"/>
                  <a:ea typeface="Calibri"/>
                  <a:cs typeface="Calibri"/>
                  <a:sym typeface="Calibri"/>
                </a:rPr>
                <a:t>Compatible</a:t>
              </a:r>
              <a:endParaRPr sz="2200">
                <a:solidFill>
                  <a:schemeClr val="lt1"/>
                </a:solidFill>
                <a:latin typeface="Calibri"/>
                <a:ea typeface="Calibri"/>
                <a:cs typeface="Calibri"/>
                <a:sym typeface="Calibri"/>
              </a:endParaRPr>
            </a:p>
          </p:txBody>
        </p:sp>
        <p:sp>
          <p:nvSpPr>
            <p:cNvPr id="986" name="Google Shape;986;p160"/>
            <p:cNvSpPr/>
            <p:nvPr/>
          </p:nvSpPr>
          <p:spPr>
            <a:xfrm>
              <a:off x="1739329" y="384836"/>
              <a:ext cx="1535400" cy="1631400"/>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160"/>
            <p:cNvSpPr/>
            <p:nvPr/>
          </p:nvSpPr>
          <p:spPr>
            <a:xfrm>
              <a:off x="6729267" y="0"/>
              <a:ext cx="1633200" cy="4899300"/>
            </a:xfrm>
            <a:prstGeom prst="roundRect">
              <a:avLst>
                <a:gd fmla="val 10000" name="adj"/>
              </a:avLst>
            </a:prstGeom>
            <a:gradFill>
              <a:gsLst>
                <a:gs pos="0">
                  <a:srgbClr val="7FB75F"/>
                </a:gs>
                <a:gs pos="50000">
                  <a:srgbClr val="6EB141"/>
                </a:gs>
                <a:gs pos="100000">
                  <a:srgbClr val="5FA13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160"/>
            <p:cNvSpPr txBox="1"/>
            <p:nvPr/>
          </p:nvSpPr>
          <p:spPr>
            <a:xfrm>
              <a:off x="6729267" y="1959664"/>
              <a:ext cx="1633200" cy="1959600"/>
            </a:xfrm>
            <a:prstGeom prst="rect">
              <a:avLst/>
            </a:prstGeom>
            <a:noFill/>
            <a:ln>
              <a:noFill/>
            </a:ln>
          </p:spPr>
          <p:txBody>
            <a:bodyPr anchorCtr="0" anchor="ctr" bIns="156450" lIns="156450" spcFirstLastPara="1" rIns="156450" wrap="square" tIns="156450">
              <a:noAutofit/>
            </a:bodyPr>
            <a:lstStyle/>
            <a:p>
              <a:pPr indent="0" lvl="0" marL="0" marR="0" rtl="0" algn="ctr">
                <a:lnSpc>
                  <a:spcPct val="90000"/>
                </a:lnSpc>
                <a:spcBef>
                  <a:spcPts val="0"/>
                </a:spcBef>
                <a:spcAft>
                  <a:spcPts val="0"/>
                </a:spcAft>
                <a:buNone/>
              </a:pPr>
              <a:r>
                <a:rPr lang="en-US" sz="2200">
                  <a:solidFill>
                    <a:schemeClr val="lt1"/>
                  </a:solidFill>
                  <a:latin typeface="Calibri"/>
                  <a:ea typeface="Calibri"/>
                  <a:cs typeface="Calibri"/>
                  <a:sym typeface="Calibri"/>
                </a:rPr>
                <a:t>Observable</a:t>
              </a:r>
              <a:endParaRPr sz="2200">
                <a:solidFill>
                  <a:schemeClr val="lt1"/>
                </a:solidFill>
                <a:latin typeface="Calibri"/>
                <a:ea typeface="Calibri"/>
                <a:cs typeface="Calibri"/>
                <a:sym typeface="Calibri"/>
              </a:endParaRPr>
            </a:p>
          </p:txBody>
        </p:sp>
        <p:sp>
          <p:nvSpPr>
            <p:cNvPr id="989" name="Google Shape;989;p160"/>
            <p:cNvSpPr/>
            <p:nvPr/>
          </p:nvSpPr>
          <p:spPr>
            <a:xfrm>
              <a:off x="6778267" y="293949"/>
              <a:ext cx="1535400" cy="1631400"/>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160"/>
            <p:cNvSpPr/>
            <p:nvPr/>
          </p:nvSpPr>
          <p:spPr>
            <a:xfrm>
              <a:off x="366124" y="4164286"/>
              <a:ext cx="7693500" cy="735000"/>
            </a:xfrm>
            <a:prstGeom prst="leftRightArrow">
              <a:avLst>
                <a:gd fmla="val 50000" name="adj1"/>
                <a:gd fmla="val 50000"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91" name="Google Shape;991;p160"/>
          <p:cNvSpPr txBox="1"/>
          <p:nvPr/>
        </p:nvSpPr>
        <p:spPr>
          <a:xfrm>
            <a:off x="-94345" y="158565"/>
            <a:ext cx="9361800" cy="584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200">
                <a:solidFill>
                  <a:schemeClr val="dk2"/>
                </a:solidFill>
                <a:latin typeface="Calibri"/>
                <a:ea typeface="Calibri"/>
                <a:cs typeface="Calibri"/>
                <a:sym typeface="Calibri"/>
              </a:rPr>
              <a:t> </a:t>
            </a:r>
            <a:endParaRPr b="1" sz="3200">
              <a:solidFill>
                <a:srgbClr val="002060"/>
              </a:solidFill>
              <a:latin typeface="Calibri"/>
              <a:ea typeface="Calibri"/>
              <a:cs typeface="Calibri"/>
              <a:sym typeface="Calibri"/>
            </a:endParaRPr>
          </a:p>
        </p:txBody>
      </p:sp>
      <p:sp>
        <p:nvSpPr>
          <p:cNvPr id="992" name="Google Shape;992;p160"/>
          <p:cNvSpPr txBox="1"/>
          <p:nvPr/>
        </p:nvSpPr>
        <p:spPr>
          <a:xfrm>
            <a:off x="8254481" y="6400800"/>
            <a:ext cx="21486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Source: Rogers, 1995</a:t>
            </a:r>
            <a:endParaRPr/>
          </a:p>
        </p:txBody>
      </p:sp>
      <p:sp>
        <p:nvSpPr>
          <p:cNvPr id="993" name="Google Shape;993;p160"/>
          <p:cNvSpPr txBox="1"/>
          <p:nvPr/>
        </p:nvSpPr>
        <p:spPr>
          <a:xfrm>
            <a:off x="2001" y="353592"/>
            <a:ext cx="11061600" cy="7293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Font typeface="Arial"/>
              <a:buNone/>
            </a:pPr>
            <a:r>
              <a:rPr b="1" lang="en-US" sz="4600">
                <a:solidFill>
                  <a:srgbClr val="FFFFFF"/>
                </a:solidFill>
                <a:latin typeface="Lato"/>
                <a:ea typeface="Lato"/>
                <a:cs typeface="Lato"/>
                <a:sym typeface="Lato"/>
              </a:rPr>
              <a:t>a</a:t>
            </a:r>
            <a:r>
              <a:rPr b="1" lang="en-US" sz="4600">
                <a:solidFill>
                  <a:srgbClr val="FFFFFF"/>
                </a:solidFill>
                <a:latin typeface="Lato"/>
                <a:ea typeface="Lato"/>
                <a:cs typeface="Lato"/>
                <a:sym typeface="Lato"/>
              </a:rPr>
              <a:t>ttributes that </a:t>
            </a:r>
            <a:r>
              <a:rPr b="1" lang="en-US" sz="4600">
                <a:solidFill>
                  <a:srgbClr val="FFFFFF"/>
                </a:solidFill>
                <a:latin typeface="Lato"/>
                <a:ea typeface="Lato"/>
                <a:cs typeface="Lato"/>
                <a:sym typeface="Lato"/>
              </a:rPr>
              <a:t>f</a:t>
            </a:r>
            <a:r>
              <a:rPr b="1" lang="en-US" sz="4600">
                <a:solidFill>
                  <a:srgbClr val="FFFFFF"/>
                </a:solidFill>
                <a:latin typeface="Lato"/>
                <a:ea typeface="Lato"/>
                <a:cs typeface="Lato"/>
                <a:sym typeface="Lato"/>
              </a:rPr>
              <a:t>acilitate </a:t>
            </a:r>
            <a:r>
              <a:rPr b="1" lang="en-US" sz="4600">
                <a:solidFill>
                  <a:srgbClr val="FFFFFF"/>
                </a:solidFill>
                <a:latin typeface="Lato"/>
                <a:ea typeface="Lato"/>
                <a:cs typeface="Lato"/>
                <a:sym typeface="Lato"/>
              </a:rPr>
              <a:t>a</a:t>
            </a:r>
            <a:r>
              <a:rPr b="1" lang="en-US" sz="4600">
                <a:solidFill>
                  <a:srgbClr val="FFFFFF"/>
                </a:solidFill>
                <a:latin typeface="Lato"/>
                <a:ea typeface="Lato"/>
                <a:cs typeface="Lato"/>
                <a:sym typeface="Lato"/>
              </a:rPr>
              <a:t>doption (</a:t>
            </a:r>
            <a:r>
              <a:rPr b="1" lang="en-US" sz="4600">
                <a:solidFill>
                  <a:srgbClr val="FFFFFF"/>
                </a:solidFill>
                <a:latin typeface="Lato"/>
                <a:ea typeface="Lato"/>
                <a:cs typeface="Lato"/>
                <a:sym typeface="Lato"/>
              </a:rPr>
              <a:t>r</a:t>
            </a:r>
            <a:r>
              <a:rPr b="1" lang="en-US" sz="4600">
                <a:solidFill>
                  <a:srgbClr val="FFFFFF"/>
                </a:solidFill>
                <a:latin typeface="Lato"/>
                <a:ea typeface="Lato"/>
                <a:cs typeface="Lato"/>
                <a:sym typeface="Lato"/>
              </a:rPr>
              <a:t>o</a:t>
            </a:r>
            <a:r>
              <a:rPr b="1" lang="en-US" sz="4600">
                <a:solidFill>
                  <a:srgbClr val="FFFFFF"/>
                </a:solidFill>
                <a:latin typeface="Lato"/>
                <a:ea typeface="Lato"/>
                <a:cs typeface="Lato"/>
                <a:sym typeface="Lato"/>
              </a:rPr>
              <a:t>gers)</a:t>
            </a:r>
            <a:endParaRPr b="1" sz="4600">
              <a:solidFill>
                <a:srgbClr val="FFFFFF"/>
              </a:solidFill>
              <a:latin typeface="Lato"/>
              <a:ea typeface="Lato"/>
              <a:cs typeface="Lato"/>
              <a:sym typeface="Lato"/>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1924" name="Shape 1924"/>
        <p:cNvGrpSpPr/>
        <p:nvPr/>
      </p:nvGrpSpPr>
      <p:grpSpPr>
        <a:xfrm>
          <a:off x="0" y="0"/>
          <a:ext cx="0" cy="0"/>
          <a:chOff x="0" y="0"/>
          <a:chExt cx="0" cy="0"/>
        </a:xfrm>
      </p:grpSpPr>
      <p:pic>
        <p:nvPicPr>
          <p:cNvPr id="1925" name="Google Shape;1925;p259"/>
          <p:cNvPicPr preferRelativeResize="0"/>
          <p:nvPr/>
        </p:nvPicPr>
        <p:blipFill rotWithShape="1">
          <a:blip r:embed="rId3">
            <a:alphaModFix/>
          </a:blip>
          <a:srcRect b="0" l="0" r="0" t="0"/>
          <a:stretch/>
        </p:blipFill>
        <p:spPr>
          <a:xfrm>
            <a:off x="0" y="0"/>
            <a:ext cx="12288900" cy="6858000"/>
          </a:xfrm>
          <a:prstGeom prst="rect">
            <a:avLst/>
          </a:prstGeom>
          <a:noFill/>
          <a:ln>
            <a:noFill/>
          </a:ln>
        </p:spPr>
      </p:pic>
      <p:sp>
        <p:nvSpPr>
          <p:cNvPr id="1926" name="Google Shape;1926;p259"/>
          <p:cNvSpPr txBox="1"/>
          <p:nvPr>
            <p:ph idx="1" type="body"/>
          </p:nvPr>
        </p:nvSpPr>
        <p:spPr>
          <a:xfrm>
            <a:off x="4975225" y="2320925"/>
            <a:ext cx="6197700" cy="2216100"/>
          </a:xfrm>
          <a:prstGeom prst="rect">
            <a:avLst/>
          </a:prstGeom>
          <a:solidFill>
            <a:schemeClr val="lt1"/>
          </a:solidFill>
          <a:ln cap="flat" cmpd="sng" w="57150">
            <a:solidFill>
              <a:schemeClr val="accen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Font typeface="Arial"/>
              <a:buNone/>
            </a:pPr>
            <a:r>
              <a:rPr lang="en-US" sz="3600">
                <a:latin typeface="Lato"/>
                <a:ea typeface="Lato"/>
                <a:cs typeface="Lato"/>
                <a:sym typeface="Lato"/>
              </a:rPr>
              <a:t>Impeccable Agreements</a:t>
            </a:r>
            <a:endParaRPr b="0" i="0" sz="3600" u="none" cap="none" strike="noStrike">
              <a:solidFill>
                <a:schemeClr val="dk1"/>
              </a:solidFill>
              <a:latin typeface="Lato"/>
              <a:ea typeface="Lato"/>
              <a:cs typeface="Lato"/>
              <a:sym typeface="Lato"/>
            </a:endParaRPr>
          </a:p>
        </p:txBody>
      </p:sp>
    </p:spTree>
  </p:cSld>
  <p:clrMapOvr>
    <a:masterClrMapping/>
  </p:clrMapOvr>
  <p:transition spd="med">
    <p:fade thruBlk="1"/>
  </p:transition>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1" name="Shape 1931"/>
        <p:cNvGrpSpPr/>
        <p:nvPr/>
      </p:nvGrpSpPr>
      <p:grpSpPr>
        <a:xfrm>
          <a:off x="0" y="0"/>
          <a:ext cx="0" cy="0"/>
          <a:chOff x="0" y="0"/>
          <a:chExt cx="0" cy="0"/>
        </a:xfrm>
      </p:grpSpPr>
      <p:sp>
        <p:nvSpPr>
          <p:cNvPr id="1932" name="Google Shape;1932;p260"/>
          <p:cNvSpPr txBox="1"/>
          <p:nvPr>
            <p:ph idx="1" type="body"/>
          </p:nvPr>
        </p:nvSpPr>
        <p:spPr>
          <a:xfrm>
            <a:off x="638689" y="870427"/>
            <a:ext cx="10914600" cy="3390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sz="3200">
              <a:latin typeface="Lato"/>
              <a:ea typeface="Lato"/>
              <a:cs typeface="Lato"/>
              <a:sym typeface="Lato"/>
            </a:endParaRPr>
          </a:p>
          <a:p>
            <a:pPr indent="0" lvl="0" marL="0" marR="0" rtl="0" algn="l">
              <a:lnSpc>
                <a:spcPct val="100000"/>
              </a:lnSpc>
              <a:spcBef>
                <a:spcPts val="0"/>
              </a:spcBef>
              <a:spcAft>
                <a:spcPts val="0"/>
              </a:spcAft>
              <a:buNone/>
            </a:pPr>
            <a:r>
              <a:t/>
            </a:r>
            <a:endParaRPr sz="3200">
              <a:latin typeface="Lato"/>
              <a:ea typeface="Lato"/>
              <a:cs typeface="Lato"/>
              <a:sym typeface="Lato"/>
            </a:endParaRPr>
          </a:p>
          <a:p>
            <a:pPr indent="-406400" lvl="0" marL="457200" marR="0" rtl="0" algn="l">
              <a:lnSpc>
                <a:spcPct val="100000"/>
              </a:lnSpc>
              <a:spcBef>
                <a:spcPts val="0"/>
              </a:spcBef>
              <a:spcAft>
                <a:spcPts val="0"/>
              </a:spcAft>
              <a:buClr>
                <a:srgbClr val="1E4E79"/>
              </a:buClr>
              <a:buSzPts val="2800"/>
              <a:buFont typeface="Lato"/>
              <a:buAutoNum type="arabicPeriod"/>
            </a:pPr>
            <a:r>
              <a:rPr lang="en-US">
                <a:solidFill>
                  <a:srgbClr val="1E4E79"/>
                </a:solidFill>
                <a:latin typeface="Lato"/>
                <a:ea typeface="Lato"/>
                <a:cs typeface="Lato"/>
                <a:sym typeface="Lato"/>
              </a:rPr>
              <a:t>only say “yes” to things you genuinely want to do. </a:t>
            </a:r>
            <a:endParaRPr>
              <a:solidFill>
                <a:srgbClr val="1E4E79"/>
              </a:solidFill>
              <a:latin typeface="Lato"/>
              <a:ea typeface="Lato"/>
              <a:cs typeface="Lato"/>
              <a:sym typeface="Lato"/>
            </a:endParaRPr>
          </a:p>
          <a:p>
            <a:pPr indent="-406400" lvl="0" marL="457200" marR="0" rtl="0" algn="l">
              <a:lnSpc>
                <a:spcPct val="100000"/>
              </a:lnSpc>
              <a:spcBef>
                <a:spcPts val="0"/>
              </a:spcBef>
              <a:spcAft>
                <a:spcPts val="0"/>
              </a:spcAft>
              <a:buClr>
                <a:srgbClr val="1E4E79"/>
              </a:buClr>
              <a:buSzPts val="2800"/>
              <a:buFont typeface="Lato"/>
              <a:buAutoNum type="arabicPeriod"/>
            </a:pPr>
            <a:r>
              <a:rPr lang="en-US">
                <a:solidFill>
                  <a:srgbClr val="1E4E79"/>
                </a:solidFill>
                <a:latin typeface="Lato"/>
                <a:ea typeface="Lato"/>
                <a:cs typeface="Lato"/>
                <a:sym typeface="Lato"/>
              </a:rPr>
              <a:t>say “no” to things you don’t have a full-body yes to.</a:t>
            </a:r>
            <a:endParaRPr>
              <a:solidFill>
                <a:srgbClr val="1E4E79"/>
              </a:solidFill>
              <a:latin typeface="Lato"/>
              <a:ea typeface="Lato"/>
              <a:cs typeface="Lato"/>
              <a:sym typeface="Lato"/>
            </a:endParaRPr>
          </a:p>
          <a:p>
            <a:pPr indent="-406400" lvl="0" marL="457200" marR="0" rtl="0" algn="l">
              <a:lnSpc>
                <a:spcPct val="100000"/>
              </a:lnSpc>
              <a:spcBef>
                <a:spcPts val="0"/>
              </a:spcBef>
              <a:spcAft>
                <a:spcPts val="0"/>
              </a:spcAft>
              <a:buClr>
                <a:srgbClr val="1E4E79"/>
              </a:buClr>
              <a:buSzPts val="2800"/>
              <a:buFont typeface="Lato"/>
              <a:buAutoNum type="arabicPeriod"/>
            </a:pPr>
            <a:r>
              <a:rPr lang="en-US">
                <a:solidFill>
                  <a:srgbClr val="1E4E79"/>
                </a:solidFill>
                <a:latin typeface="Lato"/>
                <a:ea typeface="Lato"/>
                <a:cs typeface="Lato"/>
                <a:sym typeface="Lato"/>
              </a:rPr>
              <a:t>do the things you said you’d do, on time, without needing to be reminded.</a:t>
            </a:r>
            <a:endParaRPr>
              <a:solidFill>
                <a:srgbClr val="1E4E79"/>
              </a:solidFill>
              <a:latin typeface="Lato"/>
              <a:ea typeface="Lato"/>
              <a:cs typeface="Lato"/>
              <a:sym typeface="Lato"/>
            </a:endParaRPr>
          </a:p>
          <a:p>
            <a:pPr indent="-406400" lvl="0" marL="457200" marR="0" rtl="0" algn="l">
              <a:lnSpc>
                <a:spcPct val="100000"/>
              </a:lnSpc>
              <a:spcBef>
                <a:spcPts val="0"/>
              </a:spcBef>
              <a:spcAft>
                <a:spcPts val="0"/>
              </a:spcAft>
              <a:buClr>
                <a:srgbClr val="1E4E79"/>
              </a:buClr>
              <a:buSzPts val="2800"/>
              <a:buFont typeface="Lato"/>
              <a:buAutoNum type="arabicPeriod"/>
            </a:pPr>
            <a:r>
              <a:rPr lang="en-US">
                <a:solidFill>
                  <a:srgbClr val="1E4E79"/>
                </a:solidFill>
                <a:latin typeface="Lato"/>
                <a:ea typeface="Lato"/>
                <a:cs typeface="Lato"/>
                <a:sym typeface="Lato"/>
              </a:rPr>
              <a:t>if an agreement no longer works for you, proactively change it.</a:t>
            </a:r>
            <a:endParaRPr>
              <a:solidFill>
                <a:srgbClr val="1E4E79"/>
              </a:solidFill>
              <a:latin typeface="Lato"/>
              <a:ea typeface="Lato"/>
              <a:cs typeface="Lato"/>
              <a:sym typeface="Lato"/>
            </a:endParaRPr>
          </a:p>
          <a:p>
            <a:pPr indent="0" lvl="0" marL="0" marR="0" rtl="0" algn="l">
              <a:lnSpc>
                <a:spcPct val="100000"/>
              </a:lnSpc>
              <a:spcBef>
                <a:spcPts val="0"/>
              </a:spcBef>
              <a:spcAft>
                <a:spcPts val="0"/>
              </a:spcAft>
              <a:buNone/>
            </a:pPr>
            <a:r>
              <a:t/>
            </a:r>
            <a:endParaRPr sz="3000">
              <a:latin typeface="Lato"/>
              <a:ea typeface="Lato"/>
              <a:cs typeface="Lato"/>
              <a:sym typeface="Lato"/>
            </a:endParaRPr>
          </a:p>
        </p:txBody>
      </p:sp>
      <p:sp>
        <p:nvSpPr>
          <p:cNvPr id="1933" name="Google Shape;1933;p260"/>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Calibri"/>
              <a:buNone/>
            </a:pPr>
            <a:r>
              <a:t/>
            </a:r>
            <a:endParaRPr b="0" i="0" sz="1800" u="none" cap="none" strike="noStrike">
              <a:solidFill>
                <a:srgbClr val="FFFFFF"/>
              </a:solidFill>
              <a:latin typeface="Calibri"/>
              <a:ea typeface="Calibri"/>
              <a:cs typeface="Calibri"/>
              <a:sym typeface="Calibri"/>
            </a:endParaRPr>
          </a:p>
        </p:txBody>
      </p:sp>
      <p:sp>
        <p:nvSpPr>
          <p:cNvPr id="1934" name="Google Shape;1934;p260"/>
          <p:cNvSpPr txBox="1"/>
          <p:nvPr/>
        </p:nvSpPr>
        <p:spPr>
          <a:xfrm>
            <a:off x="37586" y="521754"/>
            <a:ext cx="6654900" cy="7293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Font typeface="Arial"/>
              <a:buNone/>
            </a:pPr>
            <a:r>
              <a:rPr lang="en-US" sz="4600">
                <a:solidFill>
                  <a:srgbClr val="FFFFFF"/>
                </a:solidFill>
                <a:latin typeface="Lato Black"/>
                <a:ea typeface="Lato Black"/>
                <a:cs typeface="Lato Black"/>
                <a:sym typeface="Lato Black"/>
              </a:rPr>
              <a:t>impeccable agreements</a:t>
            </a:r>
            <a:endParaRPr i="0" sz="4600" u="none" cap="none" strike="noStrike">
              <a:solidFill>
                <a:srgbClr val="FFFFFF"/>
              </a:solidFill>
              <a:latin typeface="Lato Black"/>
              <a:ea typeface="Lato Black"/>
              <a:cs typeface="Lato Black"/>
              <a:sym typeface="Lato Black"/>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9" name="Shape 1939"/>
        <p:cNvGrpSpPr/>
        <p:nvPr/>
      </p:nvGrpSpPr>
      <p:grpSpPr>
        <a:xfrm>
          <a:off x="0" y="0"/>
          <a:ext cx="0" cy="0"/>
          <a:chOff x="0" y="0"/>
          <a:chExt cx="0" cy="0"/>
        </a:xfrm>
      </p:grpSpPr>
      <p:sp>
        <p:nvSpPr>
          <p:cNvPr id="1940" name="Google Shape;1940;p261"/>
          <p:cNvSpPr txBox="1"/>
          <p:nvPr>
            <p:ph idx="1" type="body"/>
          </p:nvPr>
        </p:nvSpPr>
        <p:spPr>
          <a:xfrm>
            <a:off x="638689" y="870427"/>
            <a:ext cx="10914600" cy="3390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sz="3200">
              <a:latin typeface="Lato"/>
              <a:ea typeface="Lato"/>
              <a:cs typeface="Lato"/>
              <a:sym typeface="Lato"/>
            </a:endParaRPr>
          </a:p>
          <a:p>
            <a:pPr indent="0" lvl="0" marL="0" marR="0" rtl="0" algn="l">
              <a:lnSpc>
                <a:spcPct val="100000"/>
              </a:lnSpc>
              <a:spcBef>
                <a:spcPts val="0"/>
              </a:spcBef>
              <a:spcAft>
                <a:spcPts val="0"/>
              </a:spcAft>
              <a:buNone/>
            </a:pPr>
            <a:r>
              <a:t/>
            </a:r>
            <a:endParaRPr sz="3200">
              <a:latin typeface="Lato"/>
              <a:ea typeface="Lato"/>
              <a:cs typeface="Lato"/>
              <a:sym typeface="Lato"/>
            </a:endParaRPr>
          </a:p>
          <a:p>
            <a:pPr indent="-406400" lvl="0" marL="457200" marR="0" rtl="0" algn="l">
              <a:lnSpc>
                <a:spcPct val="100000"/>
              </a:lnSpc>
              <a:spcBef>
                <a:spcPts val="0"/>
              </a:spcBef>
              <a:spcAft>
                <a:spcPts val="0"/>
              </a:spcAft>
              <a:buClr>
                <a:srgbClr val="1E4E79"/>
              </a:buClr>
              <a:buSzPts val="2800"/>
              <a:buFont typeface="Lato"/>
              <a:buAutoNum type="arabicPeriod"/>
            </a:pPr>
            <a:r>
              <a:rPr lang="en-US">
                <a:solidFill>
                  <a:srgbClr val="1E4E79"/>
                </a:solidFill>
                <a:latin typeface="Lato"/>
                <a:ea typeface="Lato"/>
                <a:cs typeface="Lato"/>
                <a:sym typeface="Lato"/>
              </a:rPr>
              <a:t>acknowledge the original agreement</a:t>
            </a:r>
            <a:endParaRPr>
              <a:solidFill>
                <a:srgbClr val="1E4E79"/>
              </a:solidFill>
              <a:latin typeface="Lato"/>
              <a:ea typeface="Lato"/>
              <a:cs typeface="Lato"/>
              <a:sym typeface="Lato"/>
            </a:endParaRPr>
          </a:p>
          <a:p>
            <a:pPr indent="-406400" lvl="0" marL="457200" marR="0" rtl="0" algn="l">
              <a:lnSpc>
                <a:spcPct val="100000"/>
              </a:lnSpc>
              <a:spcBef>
                <a:spcPts val="0"/>
              </a:spcBef>
              <a:spcAft>
                <a:spcPts val="0"/>
              </a:spcAft>
              <a:buClr>
                <a:srgbClr val="1E4E79"/>
              </a:buClr>
              <a:buSzPts val="2800"/>
              <a:buFont typeface="Lato"/>
              <a:buAutoNum type="arabicPeriod"/>
            </a:pPr>
            <a:r>
              <a:rPr lang="en-US">
                <a:solidFill>
                  <a:srgbClr val="1E4E79"/>
                </a:solidFill>
                <a:latin typeface="Lato"/>
                <a:ea typeface="Lato"/>
                <a:cs typeface="Lato"/>
                <a:sym typeface="Lato"/>
              </a:rPr>
              <a:t>reveal what has changed for you and what you are now willing to agree to (if anything).</a:t>
            </a:r>
            <a:endParaRPr>
              <a:solidFill>
                <a:srgbClr val="1E4E79"/>
              </a:solidFill>
              <a:latin typeface="Lato"/>
              <a:ea typeface="Lato"/>
              <a:cs typeface="Lato"/>
              <a:sym typeface="Lato"/>
            </a:endParaRPr>
          </a:p>
          <a:p>
            <a:pPr indent="-406400" lvl="0" marL="457200" marR="0" rtl="0" algn="l">
              <a:lnSpc>
                <a:spcPct val="100000"/>
              </a:lnSpc>
              <a:spcBef>
                <a:spcPts val="0"/>
              </a:spcBef>
              <a:spcAft>
                <a:spcPts val="0"/>
              </a:spcAft>
              <a:buClr>
                <a:srgbClr val="1E4E79"/>
              </a:buClr>
              <a:buSzPts val="2800"/>
              <a:buFont typeface="Lato"/>
              <a:buAutoNum type="arabicPeriod"/>
            </a:pPr>
            <a:r>
              <a:rPr lang="en-US">
                <a:solidFill>
                  <a:srgbClr val="1E4E79"/>
                </a:solidFill>
                <a:latin typeface="Lato"/>
                <a:ea typeface="Lato"/>
                <a:cs typeface="Lato"/>
                <a:sym typeface="Lato"/>
              </a:rPr>
              <a:t>express regard for the other person and ask how this affects them. </a:t>
            </a:r>
            <a:endParaRPr>
              <a:solidFill>
                <a:srgbClr val="1E4E79"/>
              </a:solidFill>
              <a:latin typeface="Lato"/>
              <a:ea typeface="Lato"/>
              <a:cs typeface="Lato"/>
              <a:sym typeface="Lato"/>
            </a:endParaRPr>
          </a:p>
          <a:p>
            <a:pPr indent="-406400" lvl="0" marL="457200" marR="0" rtl="0" algn="l">
              <a:lnSpc>
                <a:spcPct val="100000"/>
              </a:lnSpc>
              <a:spcBef>
                <a:spcPts val="0"/>
              </a:spcBef>
              <a:spcAft>
                <a:spcPts val="0"/>
              </a:spcAft>
              <a:buClr>
                <a:srgbClr val="1E4E79"/>
              </a:buClr>
              <a:buSzPts val="2800"/>
              <a:buFont typeface="Lato"/>
              <a:buAutoNum type="arabicPeriod"/>
            </a:pPr>
            <a:r>
              <a:rPr lang="en-US">
                <a:solidFill>
                  <a:srgbClr val="1E4E79"/>
                </a:solidFill>
                <a:latin typeface="Lato"/>
                <a:ea typeface="Lato"/>
                <a:cs typeface="Lato"/>
                <a:sym typeface="Lato"/>
              </a:rPr>
              <a:t>request confirmation. make room for their yes or their no. </a:t>
            </a:r>
            <a:endParaRPr>
              <a:solidFill>
                <a:srgbClr val="1E4E79"/>
              </a:solidFill>
              <a:latin typeface="Lato"/>
              <a:ea typeface="Lato"/>
              <a:cs typeface="Lato"/>
              <a:sym typeface="Lato"/>
            </a:endParaRPr>
          </a:p>
          <a:p>
            <a:pPr indent="-406400" lvl="0" marL="457200" marR="0" rtl="0" algn="l">
              <a:lnSpc>
                <a:spcPct val="100000"/>
              </a:lnSpc>
              <a:spcBef>
                <a:spcPts val="0"/>
              </a:spcBef>
              <a:spcAft>
                <a:spcPts val="0"/>
              </a:spcAft>
              <a:buClr>
                <a:srgbClr val="1E4E79"/>
              </a:buClr>
              <a:buSzPts val="2800"/>
              <a:buFont typeface="Lato"/>
              <a:buAutoNum type="arabicPeriod"/>
            </a:pPr>
            <a:r>
              <a:rPr lang="en-US">
                <a:solidFill>
                  <a:srgbClr val="1E4E79"/>
                </a:solidFill>
                <a:latin typeface="Lato"/>
                <a:ea typeface="Lato"/>
                <a:cs typeface="Lato"/>
                <a:sym typeface="Lato"/>
              </a:rPr>
              <a:t>express appreciation. </a:t>
            </a:r>
            <a:endParaRPr>
              <a:solidFill>
                <a:srgbClr val="1E4E79"/>
              </a:solidFill>
              <a:latin typeface="Lato"/>
              <a:ea typeface="Lato"/>
              <a:cs typeface="Lato"/>
              <a:sym typeface="Lato"/>
            </a:endParaRPr>
          </a:p>
          <a:p>
            <a:pPr indent="0" lvl="0" marL="0" marR="0" rtl="0" algn="l">
              <a:lnSpc>
                <a:spcPct val="100000"/>
              </a:lnSpc>
              <a:spcBef>
                <a:spcPts val="0"/>
              </a:spcBef>
              <a:spcAft>
                <a:spcPts val="0"/>
              </a:spcAft>
              <a:buNone/>
            </a:pPr>
            <a:r>
              <a:t/>
            </a:r>
            <a:endParaRPr sz="3000">
              <a:latin typeface="Lato"/>
              <a:ea typeface="Lato"/>
              <a:cs typeface="Lato"/>
              <a:sym typeface="Lato"/>
            </a:endParaRPr>
          </a:p>
        </p:txBody>
      </p:sp>
      <p:sp>
        <p:nvSpPr>
          <p:cNvPr id="1941" name="Google Shape;1941;p261"/>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Calibri"/>
              <a:buNone/>
            </a:pPr>
            <a:r>
              <a:t/>
            </a:r>
            <a:endParaRPr b="0" i="0" sz="1800" u="none" cap="none" strike="noStrike">
              <a:solidFill>
                <a:srgbClr val="FFFFFF"/>
              </a:solidFill>
              <a:latin typeface="Calibri"/>
              <a:ea typeface="Calibri"/>
              <a:cs typeface="Calibri"/>
              <a:sym typeface="Calibri"/>
            </a:endParaRPr>
          </a:p>
        </p:txBody>
      </p:sp>
      <p:sp>
        <p:nvSpPr>
          <p:cNvPr id="1942" name="Google Shape;1942;p261"/>
          <p:cNvSpPr txBox="1"/>
          <p:nvPr/>
        </p:nvSpPr>
        <p:spPr>
          <a:xfrm>
            <a:off x="22546" y="521754"/>
            <a:ext cx="6053400" cy="7293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Font typeface="Arial"/>
              <a:buNone/>
            </a:pPr>
            <a:r>
              <a:rPr lang="en-US" sz="4600">
                <a:solidFill>
                  <a:srgbClr val="FFFFFF"/>
                </a:solidFill>
                <a:latin typeface="Lato Black"/>
                <a:ea typeface="Lato Black"/>
                <a:cs typeface="Lato Black"/>
                <a:sym typeface="Lato Black"/>
              </a:rPr>
              <a:t>changing agreements</a:t>
            </a:r>
            <a:endParaRPr i="0" sz="4600" u="none" cap="none" strike="noStrike">
              <a:solidFill>
                <a:srgbClr val="FFFFFF"/>
              </a:solidFill>
              <a:latin typeface="Lato Black"/>
              <a:ea typeface="Lato Black"/>
              <a:cs typeface="Lato Black"/>
              <a:sym typeface="Lato Black"/>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1946" name="Shape 1946"/>
        <p:cNvGrpSpPr/>
        <p:nvPr/>
      </p:nvGrpSpPr>
      <p:grpSpPr>
        <a:xfrm>
          <a:off x="0" y="0"/>
          <a:ext cx="0" cy="0"/>
          <a:chOff x="0" y="0"/>
          <a:chExt cx="0" cy="0"/>
        </a:xfrm>
      </p:grpSpPr>
      <p:pic>
        <p:nvPicPr>
          <p:cNvPr id="1947" name="Google Shape;1947;p262"/>
          <p:cNvPicPr preferRelativeResize="0"/>
          <p:nvPr/>
        </p:nvPicPr>
        <p:blipFill rotWithShape="1">
          <a:blip r:embed="rId3">
            <a:alphaModFix/>
          </a:blip>
          <a:srcRect b="0" l="0" r="0" t="0"/>
          <a:stretch/>
        </p:blipFill>
        <p:spPr>
          <a:xfrm>
            <a:off x="0" y="0"/>
            <a:ext cx="12288900" cy="6858000"/>
          </a:xfrm>
          <a:prstGeom prst="rect">
            <a:avLst/>
          </a:prstGeom>
          <a:noFill/>
          <a:ln>
            <a:noFill/>
          </a:ln>
        </p:spPr>
      </p:pic>
      <p:sp>
        <p:nvSpPr>
          <p:cNvPr id="1948" name="Google Shape;1948;p262"/>
          <p:cNvSpPr txBox="1"/>
          <p:nvPr>
            <p:ph idx="1" type="body"/>
          </p:nvPr>
        </p:nvSpPr>
        <p:spPr>
          <a:xfrm>
            <a:off x="4975225" y="2320925"/>
            <a:ext cx="6197700" cy="2216100"/>
          </a:xfrm>
          <a:prstGeom prst="rect">
            <a:avLst/>
          </a:prstGeom>
          <a:solidFill>
            <a:schemeClr val="lt1"/>
          </a:solidFill>
          <a:ln cap="flat" cmpd="sng" w="57150">
            <a:solidFill>
              <a:schemeClr val="accen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Font typeface="Arial"/>
              <a:buNone/>
            </a:pPr>
            <a:r>
              <a:rPr lang="en-US" sz="3600">
                <a:latin typeface="Lato"/>
                <a:ea typeface="Lato"/>
                <a:cs typeface="Lato"/>
                <a:sym typeface="Lato"/>
              </a:rPr>
              <a:t>Commitment &amp; Completions</a:t>
            </a:r>
            <a:endParaRPr sz="3600">
              <a:latin typeface="Lato"/>
              <a:ea typeface="Lato"/>
              <a:cs typeface="Lato"/>
              <a:sym typeface="Lato"/>
            </a:endParaRPr>
          </a:p>
        </p:txBody>
      </p:sp>
    </p:spTree>
  </p:cSld>
  <p:clrMapOvr>
    <a:masterClrMapping/>
  </p:clrMapOvr>
  <p:transition spd="med">
    <p:fade thruBlk="1"/>
  </p:transition>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3" name="Shape 1953"/>
        <p:cNvGrpSpPr/>
        <p:nvPr/>
      </p:nvGrpSpPr>
      <p:grpSpPr>
        <a:xfrm>
          <a:off x="0" y="0"/>
          <a:ext cx="0" cy="0"/>
          <a:chOff x="0" y="0"/>
          <a:chExt cx="0" cy="0"/>
        </a:xfrm>
      </p:grpSpPr>
      <p:pic>
        <p:nvPicPr>
          <p:cNvPr id="1954" name="Google Shape;1954;p263"/>
          <p:cNvPicPr preferRelativeResize="0"/>
          <p:nvPr/>
        </p:nvPicPr>
        <p:blipFill>
          <a:blip r:embed="rId3">
            <a:alphaModFix/>
          </a:blip>
          <a:stretch>
            <a:fillRect/>
          </a:stretch>
        </p:blipFill>
        <p:spPr>
          <a:xfrm>
            <a:off x="179250" y="152400"/>
            <a:ext cx="8737597" cy="6553198"/>
          </a:xfrm>
          <a:prstGeom prst="rect">
            <a:avLst/>
          </a:prstGeom>
          <a:noFill/>
          <a:ln>
            <a:noFill/>
          </a:ln>
        </p:spPr>
      </p:pic>
      <p:sp>
        <p:nvSpPr>
          <p:cNvPr id="1955" name="Google Shape;1955;p263"/>
          <p:cNvSpPr/>
          <p:nvPr/>
        </p:nvSpPr>
        <p:spPr>
          <a:xfrm>
            <a:off x="11144250" y="6242925"/>
            <a:ext cx="993900" cy="521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56" name="Google Shape;1956;p263"/>
          <p:cNvPicPr preferRelativeResize="0"/>
          <p:nvPr/>
        </p:nvPicPr>
        <p:blipFill>
          <a:blip r:embed="rId4">
            <a:alphaModFix/>
          </a:blip>
          <a:stretch>
            <a:fillRect/>
          </a:stretch>
        </p:blipFill>
        <p:spPr>
          <a:xfrm>
            <a:off x="10431822" y="6115976"/>
            <a:ext cx="1662652" cy="670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8" name="Shape 998"/>
        <p:cNvGrpSpPr/>
        <p:nvPr/>
      </p:nvGrpSpPr>
      <p:grpSpPr>
        <a:xfrm>
          <a:off x="0" y="0"/>
          <a:ext cx="0" cy="0"/>
          <a:chOff x="0" y="0"/>
          <a:chExt cx="0" cy="0"/>
        </a:xfrm>
      </p:grpSpPr>
      <p:sp>
        <p:nvSpPr>
          <p:cNvPr id="999" name="Google Shape;999;p161"/>
          <p:cNvSpPr txBox="1"/>
          <p:nvPr/>
        </p:nvSpPr>
        <p:spPr>
          <a:xfrm>
            <a:off x="-7533" y="491675"/>
            <a:ext cx="4743000" cy="7413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Font typeface="Arial"/>
              <a:buNone/>
            </a:pPr>
            <a:r>
              <a:rPr lang="en-US" sz="4600">
                <a:solidFill>
                  <a:srgbClr val="FFFFFF"/>
                </a:solidFill>
                <a:latin typeface="Lato Black"/>
                <a:ea typeface="Lato Black"/>
                <a:cs typeface="Lato Black"/>
                <a:sym typeface="Lato Black"/>
              </a:rPr>
              <a:t>turkey sandwich </a:t>
            </a:r>
            <a:endParaRPr b="0" i="0" sz="4600" u="none" cap="none" strike="noStrike">
              <a:solidFill>
                <a:srgbClr val="FFFFFF"/>
              </a:solidFill>
              <a:latin typeface="Lato Black"/>
              <a:ea typeface="Lato Black"/>
              <a:cs typeface="Lato Black"/>
              <a:sym typeface="Lato Black"/>
            </a:endParaRPr>
          </a:p>
        </p:txBody>
      </p:sp>
      <p:sp>
        <p:nvSpPr>
          <p:cNvPr id="1000" name="Google Shape;1000;p161"/>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Calibri"/>
              <a:buNone/>
            </a:pPr>
            <a:r>
              <a:t/>
            </a:r>
            <a:endParaRPr b="0" i="0" sz="1800" u="none" cap="none" strike="noStrike">
              <a:solidFill>
                <a:srgbClr val="FFFFFF"/>
              </a:solidFill>
              <a:latin typeface="Calibri"/>
              <a:ea typeface="Calibri"/>
              <a:cs typeface="Calibri"/>
              <a:sym typeface="Calibri"/>
            </a:endParaRPr>
          </a:p>
        </p:txBody>
      </p:sp>
      <p:pic>
        <p:nvPicPr>
          <p:cNvPr id="1001" name="Google Shape;1001;p161"/>
          <p:cNvPicPr preferRelativeResize="0"/>
          <p:nvPr/>
        </p:nvPicPr>
        <p:blipFill>
          <a:blip r:embed="rId3">
            <a:alphaModFix/>
          </a:blip>
          <a:stretch>
            <a:fillRect/>
          </a:stretch>
        </p:blipFill>
        <p:spPr>
          <a:xfrm>
            <a:off x="2737650" y="1427625"/>
            <a:ext cx="7027548" cy="543037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6" name="Shape 1006"/>
        <p:cNvGrpSpPr/>
        <p:nvPr/>
      </p:nvGrpSpPr>
      <p:grpSpPr>
        <a:xfrm>
          <a:off x="0" y="0"/>
          <a:ext cx="0" cy="0"/>
          <a:chOff x="0" y="0"/>
          <a:chExt cx="0" cy="0"/>
        </a:xfrm>
      </p:grpSpPr>
      <p:sp>
        <p:nvSpPr>
          <p:cNvPr id="1007" name="Google Shape;1007;p162"/>
          <p:cNvSpPr txBox="1"/>
          <p:nvPr/>
        </p:nvSpPr>
        <p:spPr>
          <a:xfrm>
            <a:off x="-7531" y="491675"/>
            <a:ext cx="4444200" cy="7413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Font typeface="Arial"/>
              <a:buNone/>
            </a:pPr>
            <a:r>
              <a:rPr lang="en-US" sz="4600">
                <a:solidFill>
                  <a:srgbClr val="FFFFFF"/>
                </a:solidFill>
                <a:latin typeface="Lato Black"/>
                <a:ea typeface="Lato Black"/>
                <a:cs typeface="Lato Black"/>
                <a:sym typeface="Lato Black"/>
              </a:rPr>
              <a:t>breakout rooms</a:t>
            </a:r>
            <a:endParaRPr b="0" i="0" sz="4600" u="none" cap="none" strike="noStrike">
              <a:solidFill>
                <a:srgbClr val="FFFFFF"/>
              </a:solidFill>
              <a:latin typeface="Lato Black"/>
              <a:ea typeface="Lato Black"/>
              <a:cs typeface="Lato Black"/>
              <a:sym typeface="Lato Black"/>
            </a:endParaRPr>
          </a:p>
        </p:txBody>
      </p:sp>
      <p:sp>
        <p:nvSpPr>
          <p:cNvPr id="1008" name="Google Shape;1008;p162"/>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Calibri"/>
              <a:buNone/>
            </a:pPr>
            <a:r>
              <a:t/>
            </a:r>
            <a:endParaRPr b="0" i="0" sz="1800" u="none" cap="none" strike="noStrike">
              <a:solidFill>
                <a:srgbClr val="FFFFFF"/>
              </a:solidFill>
              <a:latin typeface="Calibri"/>
              <a:ea typeface="Calibri"/>
              <a:cs typeface="Calibri"/>
              <a:sym typeface="Calibri"/>
            </a:endParaRPr>
          </a:p>
        </p:txBody>
      </p:sp>
      <p:sp>
        <p:nvSpPr>
          <p:cNvPr id="1009" name="Google Shape;1009;p162"/>
          <p:cNvSpPr txBox="1"/>
          <p:nvPr>
            <p:ph idx="1" type="body"/>
          </p:nvPr>
        </p:nvSpPr>
        <p:spPr>
          <a:xfrm>
            <a:off x="548500" y="1471175"/>
            <a:ext cx="10857600" cy="43512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1000"/>
              </a:spcBef>
              <a:spcAft>
                <a:spcPts val="0"/>
              </a:spcAft>
              <a:buNone/>
            </a:pPr>
            <a:r>
              <a:rPr lang="en-US" sz="3000">
                <a:solidFill>
                  <a:srgbClr val="1E4E79"/>
                </a:solidFill>
              </a:rPr>
              <a:t>as your organization adjusted to COVID, what was essential and what could vary?</a:t>
            </a:r>
            <a:endParaRPr b="0" i="0" sz="1750" u="none" cap="none" strike="noStrike">
              <a:solidFill>
                <a:schemeClr val="dk1"/>
              </a:solidFill>
              <a:latin typeface="Arial"/>
              <a:ea typeface="Arial"/>
              <a:cs typeface="Arial"/>
              <a:sym typeface="Arial"/>
            </a:endParaRPr>
          </a:p>
          <a:p>
            <a:pPr indent="-117475" lvl="0" marL="228600" marR="0" rtl="0" algn="l">
              <a:lnSpc>
                <a:spcPct val="70000"/>
              </a:lnSpc>
              <a:spcBef>
                <a:spcPts val="1000"/>
              </a:spcBef>
              <a:spcAft>
                <a:spcPts val="0"/>
              </a:spcAft>
              <a:buClr>
                <a:schemeClr val="dk1"/>
              </a:buClr>
              <a:buSzPts val="1750"/>
              <a:buFont typeface="Arial"/>
              <a:buNone/>
            </a:pPr>
            <a:r>
              <a:t/>
            </a:r>
            <a:endParaRPr b="0" i="0" sz="1750" u="none" cap="none" strike="noStrike">
              <a:solidFill>
                <a:schemeClr val="dk1"/>
              </a:solidFill>
              <a:latin typeface="Arial"/>
              <a:ea typeface="Arial"/>
              <a:cs typeface="Arial"/>
              <a:sym typeface="Arial"/>
            </a:endParaRPr>
          </a:p>
          <a:p>
            <a:pPr indent="-117475" lvl="0" marL="228600" marR="0" rtl="0" algn="l">
              <a:lnSpc>
                <a:spcPct val="70000"/>
              </a:lnSpc>
              <a:spcBef>
                <a:spcPts val="1000"/>
              </a:spcBef>
              <a:spcAft>
                <a:spcPts val="0"/>
              </a:spcAft>
              <a:buClr>
                <a:schemeClr val="dk1"/>
              </a:buClr>
              <a:buSzPts val="1750"/>
              <a:buFont typeface="Arial"/>
              <a:buNone/>
            </a:pPr>
            <a:r>
              <a:t/>
            </a:r>
            <a:endParaRPr b="0" i="0" sz="1750" u="none" cap="none" strike="noStrike">
              <a:solidFill>
                <a:schemeClr val="dk1"/>
              </a:solidFill>
              <a:latin typeface="Arial"/>
              <a:ea typeface="Arial"/>
              <a:cs typeface="Arial"/>
              <a:sym typeface="Arial"/>
            </a:endParaRPr>
          </a:p>
          <a:p>
            <a:pPr indent="-117475" lvl="0" marL="228600" marR="0" rtl="0" algn="l">
              <a:lnSpc>
                <a:spcPct val="70000"/>
              </a:lnSpc>
              <a:spcBef>
                <a:spcPts val="1000"/>
              </a:spcBef>
              <a:spcAft>
                <a:spcPts val="0"/>
              </a:spcAft>
              <a:buClr>
                <a:schemeClr val="dk1"/>
              </a:buClr>
              <a:buSzPts val="1750"/>
              <a:buFont typeface="Arial"/>
              <a:buNone/>
            </a:pPr>
            <a:r>
              <a:t/>
            </a:r>
            <a:endParaRPr b="0" i="0" sz="1750" u="none" cap="none" strike="noStrike">
              <a:solidFill>
                <a:schemeClr val="dk1"/>
              </a:solidFill>
              <a:latin typeface="Arial"/>
              <a:ea typeface="Arial"/>
              <a:cs typeface="Arial"/>
              <a:sym typeface="Arial"/>
            </a:endParaRPr>
          </a:p>
          <a:p>
            <a:pPr indent="-117475" lvl="0" marL="228600" marR="0" rtl="0" algn="l">
              <a:lnSpc>
                <a:spcPct val="70000"/>
              </a:lnSpc>
              <a:spcBef>
                <a:spcPts val="1000"/>
              </a:spcBef>
              <a:spcAft>
                <a:spcPts val="0"/>
              </a:spcAft>
              <a:buClr>
                <a:schemeClr val="dk1"/>
              </a:buClr>
              <a:buSzPts val="1750"/>
              <a:buFont typeface="Arial"/>
              <a:buNone/>
            </a:pPr>
            <a:r>
              <a:t/>
            </a:r>
            <a:endParaRPr b="0" i="0" sz="1750" u="none" cap="none" strike="noStrik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1013" name="Shape 1013"/>
        <p:cNvGrpSpPr/>
        <p:nvPr/>
      </p:nvGrpSpPr>
      <p:grpSpPr>
        <a:xfrm>
          <a:off x="0" y="0"/>
          <a:ext cx="0" cy="0"/>
          <a:chOff x="0" y="0"/>
          <a:chExt cx="0" cy="0"/>
        </a:xfrm>
      </p:grpSpPr>
      <p:pic>
        <p:nvPicPr>
          <p:cNvPr id="1014" name="Google Shape;1014;p163"/>
          <p:cNvPicPr preferRelativeResize="0"/>
          <p:nvPr/>
        </p:nvPicPr>
        <p:blipFill rotWithShape="1">
          <a:blip r:embed="rId3">
            <a:alphaModFix/>
          </a:blip>
          <a:srcRect b="0" l="0" r="0" t="0"/>
          <a:stretch/>
        </p:blipFill>
        <p:spPr>
          <a:xfrm>
            <a:off x="0" y="0"/>
            <a:ext cx="12288900" cy="6858000"/>
          </a:xfrm>
          <a:prstGeom prst="rect">
            <a:avLst/>
          </a:prstGeom>
          <a:noFill/>
          <a:ln>
            <a:noFill/>
          </a:ln>
        </p:spPr>
      </p:pic>
      <p:sp>
        <p:nvSpPr>
          <p:cNvPr id="1015" name="Google Shape;1015;p163"/>
          <p:cNvSpPr txBox="1"/>
          <p:nvPr>
            <p:ph idx="1" type="body"/>
          </p:nvPr>
        </p:nvSpPr>
        <p:spPr>
          <a:xfrm>
            <a:off x="4975225" y="2320925"/>
            <a:ext cx="6197700" cy="2216100"/>
          </a:xfrm>
          <a:prstGeom prst="rect">
            <a:avLst/>
          </a:prstGeom>
          <a:solidFill>
            <a:schemeClr val="lt1"/>
          </a:solidFill>
          <a:ln cap="flat" cmpd="sng" w="57150">
            <a:solidFill>
              <a:schemeClr val="accen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Font typeface="Arial"/>
              <a:buNone/>
            </a:pPr>
            <a:r>
              <a:rPr lang="en-US" sz="3600">
                <a:latin typeface="Lato"/>
                <a:ea typeface="Lato"/>
                <a:cs typeface="Lato"/>
                <a:sym typeface="Lato"/>
              </a:rPr>
              <a:t>How do we set compelling aims?</a:t>
            </a:r>
            <a:endParaRPr b="0" i="0" sz="3600" u="none" cap="none" strike="noStrike">
              <a:solidFill>
                <a:schemeClr val="dk1"/>
              </a:solidFill>
              <a:latin typeface="Lato"/>
              <a:ea typeface="Lato"/>
              <a:cs typeface="Lato"/>
              <a:sym typeface="Lato"/>
            </a:endParaRPr>
          </a:p>
        </p:txBody>
      </p:sp>
    </p:spTree>
  </p:cSld>
  <p:clrMapOvr>
    <a:masterClrMapping/>
  </p:clrMapOvr>
  <p:transition spd="med">
    <p:fade thruBlk="1"/>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0" name="Shape 1020"/>
        <p:cNvGrpSpPr/>
        <p:nvPr/>
      </p:nvGrpSpPr>
      <p:grpSpPr>
        <a:xfrm>
          <a:off x="0" y="0"/>
          <a:ext cx="0" cy="0"/>
          <a:chOff x="0" y="0"/>
          <a:chExt cx="0" cy="0"/>
        </a:xfrm>
      </p:grpSpPr>
      <p:pic>
        <p:nvPicPr>
          <p:cNvPr descr="Unicorn Black Silhouette Clipart Free Stock Photo - Public Domain ..." id="1021" name="Google Shape;1021;p164"/>
          <p:cNvPicPr preferRelativeResize="0"/>
          <p:nvPr>
            <p:ph idx="1" type="body"/>
          </p:nvPr>
        </p:nvPicPr>
        <p:blipFill rotWithShape="1">
          <a:blip r:embed="rId3">
            <a:alphaModFix/>
          </a:blip>
          <a:srcRect b="0" l="0" r="0" t="0"/>
          <a:stretch/>
        </p:blipFill>
        <p:spPr>
          <a:xfrm>
            <a:off x="3239455" y="281414"/>
            <a:ext cx="5560800" cy="6576600"/>
          </a:xfrm>
          <a:prstGeom prst="rect">
            <a:avLst/>
          </a:prstGeom>
          <a:noFill/>
          <a:ln>
            <a:noFill/>
          </a:ln>
        </p:spPr>
      </p:pic>
      <p:sp>
        <p:nvSpPr>
          <p:cNvPr id="1022" name="Google Shape;1022;p164"/>
          <p:cNvSpPr/>
          <p:nvPr/>
        </p:nvSpPr>
        <p:spPr>
          <a:xfrm>
            <a:off x="0" y="2489201"/>
            <a:ext cx="7200900" cy="4368900"/>
          </a:xfrm>
          <a:prstGeom prst="rtTriangl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23" name="Google Shape;1023;p164"/>
          <p:cNvSpPr/>
          <p:nvPr/>
        </p:nvSpPr>
        <p:spPr>
          <a:xfrm>
            <a:off x="11144250" y="6255475"/>
            <a:ext cx="931800" cy="4971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24" name="Google Shape;1024;p164"/>
          <p:cNvPicPr preferRelativeResize="0"/>
          <p:nvPr/>
        </p:nvPicPr>
        <p:blipFill rotWithShape="1">
          <a:blip r:embed="rId4">
            <a:alphaModFix/>
          </a:blip>
          <a:srcRect b="0" l="0" r="0" t="0"/>
          <a:stretch/>
        </p:blipFill>
        <p:spPr>
          <a:xfrm>
            <a:off x="10431822" y="6115976"/>
            <a:ext cx="1662652" cy="670700"/>
          </a:xfrm>
          <a:prstGeom prst="rect">
            <a:avLst/>
          </a:prstGeom>
          <a:noFill/>
          <a:ln>
            <a:noFill/>
          </a:ln>
        </p:spPr>
      </p:pic>
      <p:pic>
        <p:nvPicPr>
          <p:cNvPr id="1025" name="Google Shape;1025;p164"/>
          <p:cNvPicPr preferRelativeResize="0"/>
          <p:nvPr/>
        </p:nvPicPr>
        <p:blipFill rotWithShape="1">
          <a:blip r:embed="rId5">
            <a:alphaModFix/>
          </a:blip>
          <a:srcRect b="0" l="0" r="0" t="0"/>
          <a:stretch/>
        </p:blipFill>
        <p:spPr>
          <a:xfrm>
            <a:off x="412653" y="281425"/>
            <a:ext cx="1557450" cy="15574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0" name="Shape 1030"/>
        <p:cNvGrpSpPr/>
        <p:nvPr/>
      </p:nvGrpSpPr>
      <p:grpSpPr>
        <a:xfrm>
          <a:off x="0" y="0"/>
          <a:ext cx="0" cy="0"/>
          <a:chOff x="0" y="0"/>
          <a:chExt cx="0" cy="0"/>
        </a:xfrm>
      </p:grpSpPr>
      <p:sp>
        <p:nvSpPr>
          <p:cNvPr id="1031" name="Google Shape;1031;p165"/>
          <p:cNvSpPr txBox="1"/>
          <p:nvPr/>
        </p:nvSpPr>
        <p:spPr>
          <a:xfrm>
            <a:off x="3452246" y="1549383"/>
            <a:ext cx="5384700" cy="20868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1E4E79"/>
              </a:buClr>
              <a:buFont typeface="Arial"/>
              <a:buNone/>
            </a:pPr>
            <a:r>
              <a:rPr b="1" i="0" lang="en-US" sz="4800" u="none" cap="none" strike="noStrike">
                <a:solidFill>
                  <a:srgbClr val="1E4E79"/>
                </a:solidFill>
                <a:latin typeface="Lato Black"/>
                <a:ea typeface="Lato Black"/>
                <a:cs typeface="Lato Black"/>
                <a:sym typeface="Lato Black"/>
              </a:rPr>
              <a:t>How do we set aims that are compelling?</a:t>
            </a:r>
            <a:endParaRPr/>
          </a:p>
        </p:txBody>
      </p:sp>
      <p:sp>
        <p:nvSpPr>
          <p:cNvPr id="1032" name="Google Shape;1032;p165"/>
          <p:cNvSpPr/>
          <p:nvPr/>
        </p:nvSpPr>
        <p:spPr>
          <a:xfrm>
            <a:off x="4556067" y="3756117"/>
            <a:ext cx="3177300" cy="45600"/>
          </a:xfrm>
          <a:prstGeom prst="rect">
            <a:avLst/>
          </a:prstGeom>
          <a:solidFill>
            <a:schemeClr val="accen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Arial"/>
              <a:buNone/>
            </a:pPr>
            <a:r>
              <a:t/>
            </a:r>
            <a:endParaRPr b="0" i="0" sz="1800" u="none" cap="none" strike="noStrike">
              <a:solidFill>
                <a:srgbClr val="FFFFFF"/>
              </a:solidFill>
              <a:latin typeface="Calibri"/>
              <a:ea typeface="Calibri"/>
              <a:cs typeface="Calibri"/>
              <a:sym typeface="Calibri"/>
            </a:endParaRPr>
          </a:p>
        </p:txBody>
      </p:sp>
      <p:sp>
        <p:nvSpPr>
          <p:cNvPr id="1033" name="Google Shape;1033;p165"/>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sp>
        <p:nvSpPr>
          <p:cNvPr id="1038" name="Google Shape;1038;p166"/>
          <p:cNvSpPr txBox="1"/>
          <p:nvPr>
            <p:ph idx="1" type="body"/>
          </p:nvPr>
        </p:nvSpPr>
        <p:spPr>
          <a:xfrm>
            <a:off x="624125" y="1616526"/>
            <a:ext cx="10914600" cy="1199400"/>
          </a:xfrm>
          <a:prstGeom prst="rect">
            <a:avLst/>
          </a:prstGeom>
          <a:noFill/>
          <a:ln>
            <a:noFill/>
          </a:ln>
        </p:spPr>
        <p:txBody>
          <a:bodyPr anchorCtr="0" anchor="t" bIns="91425" lIns="91425" spcFirstLastPara="1" rIns="91425" wrap="square" tIns="91425">
            <a:noAutofit/>
          </a:bodyPr>
          <a:lstStyle/>
          <a:p>
            <a:pPr indent="-347662" lvl="0" marL="347662" marR="0" rtl="0" algn="l">
              <a:lnSpc>
                <a:spcPct val="100000"/>
              </a:lnSpc>
              <a:spcBef>
                <a:spcPts val="0"/>
              </a:spcBef>
              <a:spcAft>
                <a:spcPts val="0"/>
              </a:spcAft>
              <a:buClr>
                <a:schemeClr val="accent1"/>
              </a:buClr>
              <a:buSzPts val="2400"/>
              <a:buFont typeface="Noto Sans Symbols"/>
              <a:buChar char="❑"/>
            </a:pPr>
            <a:r>
              <a:rPr b="0" i="0" lang="en-US" sz="2400" u="none" cap="none" strike="noStrike">
                <a:solidFill>
                  <a:schemeClr val="dk1"/>
                </a:solidFill>
                <a:latin typeface="Arial"/>
                <a:ea typeface="Arial"/>
                <a:cs typeface="Arial"/>
                <a:sym typeface="Arial"/>
              </a:rPr>
              <a:t>Understand full scale.</a:t>
            </a:r>
            <a:endParaRPr/>
          </a:p>
          <a:p>
            <a:pPr indent="-347662" lvl="0" marL="347662" marR="0" rtl="0" algn="l">
              <a:lnSpc>
                <a:spcPct val="100000"/>
              </a:lnSpc>
              <a:spcBef>
                <a:spcPts val="1000"/>
              </a:spcBef>
              <a:spcAft>
                <a:spcPts val="0"/>
              </a:spcAft>
              <a:buClr>
                <a:schemeClr val="accent1"/>
              </a:buClr>
              <a:buSzPts val="2400"/>
              <a:buFont typeface="Noto Sans Symbols"/>
              <a:buChar char="❑"/>
            </a:pPr>
            <a:r>
              <a:rPr b="0" i="0" lang="en-US" sz="2400" u="none" cap="none" strike="noStrike">
                <a:solidFill>
                  <a:schemeClr val="dk1"/>
                </a:solidFill>
                <a:latin typeface="Arial"/>
                <a:ea typeface="Arial"/>
                <a:cs typeface="Arial"/>
                <a:sym typeface="Arial"/>
              </a:rPr>
              <a:t>Understand where you are today</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1000"/>
              </a:spcBef>
              <a:spcAft>
                <a:spcPts val="0"/>
              </a:spcAft>
              <a:buNone/>
            </a:pPr>
            <a:r>
              <a:t/>
            </a:r>
            <a:endParaRPr sz="2400"/>
          </a:p>
          <a:p>
            <a:pPr indent="-195262" lvl="0" marL="347662" marR="0" rtl="0" algn="l">
              <a:lnSpc>
                <a:spcPct val="100000"/>
              </a:lnSpc>
              <a:spcBef>
                <a:spcPts val="1000"/>
              </a:spcBef>
              <a:spcAft>
                <a:spcPts val="0"/>
              </a:spcAft>
              <a:buClr>
                <a:schemeClr val="accent1"/>
              </a:buClr>
              <a:buSzPts val="2400"/>
              <a:buFont typeface="Noto Sans Symbols"/>
              <a:buNone/>
            </a:pPr>
            <a:r>
              <a:t/>
            </a:r>
            <a:endParaRPr b="0" i="0" sz="2400" u="none" cap="none" strike="noStrike">
              <a:solidFill>
                <a:schemeClr val="dk1"/>
              </a:solidFill>
              <a:latin typeface="Arial"/>
              <a:ea typeface="Arial"/>
              <a:cs typeface="Arial"/>
              <a:sym typeface="Arial"/>
            </a:endParaRPr>
          </a:p>
        </p:txBody>
      </p:sp>
      <p:sp>
        <p:nvSpPr>
          <p:cNvPr id="1039" name="Google Shape;1039;p166"/>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Arial"/>
              <a:buNone/>
            </a:pPr>
            <a:r>
              <a:t/>
            </a:r>
            <a:endParaRPr b="0" i="0" sz="1800" u="none" cap="none" strike="noStrike">
              <a:solidFill>
                <a:srgbClr val="FFFFFF"/>
              </a:solidFill>
              <a:latin typeface="Calibri"/>
              <a:ea typeface="Calibri"/>
              <a:cs typeface="Calibri"/>
              <a:sym typeface="Calibri"/>
            </a:endParaRPr>
          </a:p>
        </p:txBody>
      </p:sp>
      <p:sp>
        <p:nvSpPr>
          <p:cNvPr id="1040" name="Google Shape;1040;p166"/>
          <p:cNvSpPr txBox="1"/>
          <p:nvPr/>
        </p:nvSpPr>
        <p:spPr>
          <a:xfrm>
            <a:off x="-7533" y="491675"/>
            <a:ext cx="10092300" cy="7293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Font typeface="Arial"/>
              <a:buNone/>
            </a:pPr>
            <a:r>
              <a:rPr lang="en-US" sz="4600">
                <a:solidFill>
                  <a:srgbClr val="FFFFFF"/>
                </a:solidFill>
                <a:latin typeface="Lato Black"/>
                <a:ea typeface="Lato Black"/>
                <a:cs typeface="Lato Black"/>
                <a:sym typeface="Lato Black"/>
              </a:rPr>
              <a:t>p</a:t>
            </a:r>
            <a:r>
              <a:rPr b="0" i="0" lang="en-US" sz="4600" u="none" cap="none" strike="noStrike">
                <a:solidFill>
                  <a:srgbClr val="FFFFFF"/>
                </a:solidFill>
                <a:latin typeface="Lato Black"/>
                <a:ea typeface="Lato Black"/>
                <a:cs typeface="Lato Black"/>
                <a:sym typeface="Lato Black"/>
              </a:rPr>
              <a:t>rinciples for </a:t>
            </a:r>
            <a:r>
              <a:rPr lang="en-US" sz="4600">
                <a:solidFill>
                  <a:srgbClr val="FFFFFF"/>
                </a:solidFill>
                <a:latin typeface="Lato Black"/>
                <a:ea typeface="Lato Black"/>
                <a:cs typeface="Lato Black"/>
                <a:sym typeface="Lato Black"/>
              </a:rPr>
              <a:t>s</a:t>
            </a:r>
            <a:r>
              <a:rPr b="0" i="0" lang="en-US" sz="4600" u="none" cap="none" strike="noStrike">
                <a:solidFill>
                  <a:srgbClr val="FFFFFF"/>
                </a:solidFill>
                <a:latin typeface="Lato Black"/>
                <a:ea typeface="Lato Black"/>
                <a:cs typeface="Lato Black"/>
                <a:sym typeface="Lato Black"/>
              </a:rPr>
              <a:t>etting </a:t>
            </a:r>
            <a:r>
              <a:rPr lang="en-US" sz="4600" u="sng">
                <a:solidFill>
                  <a:srgbClr val="FFFFFF"/>
                </a:solidFill>
                <a:latin typeface="Lato Black"/>
                <a:ea typeface="Lato Black"/>
                <a:cs typeface="Lato Black"/>
                <a:sym typeface="Lato Black"/>
              </a:rPr>
              <a:t>c</a:t>
            </a:r>
            <a:r>
              <a:rPr b="0" i="0" lang="en-US" sz="4600" u="sng" cap="none" strike="noStrike">
                <a:solidFill>
                  <a:srgbClr val="FFFFFF"/>
                </a:solidFill>
                <a:latin typeface="Lato Black"/>
                <a:ea typeface="Lato Black"/>
                <a:cs typeface="Lato Black"/>
                <a:sym typeface="Lato Black"/>
              </a:rPr>
              <a:t>ompelling</a:t>
            </a:r>
            <a:r>
              <a:rPr b="0" i="0" lang="en-US" sz="4600" u="none" cap="none" strike="noStrike">
                <a:solidFill>
                  <a:srgbClr val="FFFFFF"/>
                </a:solidFill>
                <a:latin typeface="Lato Black"/>
                <a:ea typeface="Lato Black"/>
                <a:cs typeface="Lato Black"/>
                <a:sym typeface="Lato Black"/>
              </a:rPr>
              <a:t> </a:t>
            </a:r>
            <a:r>
              <a:rPr lang="en-US" sz="4600">
                <a:solidFill>
                  <a:srgbClr val="FFFFFF"/>
                </a:solidFill>
                <a:latin typeface="Lato Black"/>
                <a:ea typeface="Lato Black"/>
                <a:cs typeface="Lato Black"/>
                <a:sym typeface="Lato Black"/>
              </a:rPr>
              <a:t>a</a:t>
            </a:r>
            <a:r>
              <a:rPr b="0" i="0" lang="en-US" sz="4600" u="none" cap="none" strike="noStrike">
                <a:solidFill>
                  <a:srgbClr val="FFFFFF"/>
                </a:solidFill>
                <a:latin typeface="Lato Black"/>
                <a:ea typeface="Lato Black"/>
                <a:cs typeface="Lato Black"/>
                <a:sym typeface="Lato Black"/>
              </a:rPr>
              <a:t>ims</a:t>
            </a:r>
            <a:endParaRPr b="0" i="0" sz="4600" u="none" cap="none" strike="noStrike">
              <a:solidFill>
                <a:srgbClr val="FFFFFF"/>
              </a:solidFill>
              <a:latin typeface="Lato Black"/>
              <a:ea typeface="Lato Black"/>
              <a:cs typeface="Lato Black"/>
              <a:sym typeface="Lato Black"/>
            </a:endParaRPr>
          </a:p>
        </p:txBody>
      </p:sp>
      <p:sp>
        <p:nvSpPr>
          <p:cNvPr id="1041" name="Google Shape;1041;p166"/>
          <p:cNvSpPr txBox="1"/>
          <p:nvPr>
            <p:ph idx="2" type="body"/>
          </p:nvPr>
        </p:nvSpPr>
        <p:spPr>
          <a:xfrm>
            <a:off x="624125" y="2499989"/>
            <a:ext cx="10914600" cy="1199400"/>
          </a:xfrm>
          <a:prstGeom prst="rect">
            <a:avLst/>
          </a:prstGeom>
          <a:noFill/>
          <a:ln>
            <a:noFill/>
          </a:ln>
        </p:spPr>
        <p:txBody>
          <a:bodyPr anchorCtr="0" anchor="t" bIns="91425" lIns="91425" spcFirstLastPara="1" rIns="91425" wrap="square" tIns="91425">
            <a:noAutofit/>
          </a:bodyPr>
          <a:lstStyle/>
          <a:p>
            <a:pPr indent="-347662" lvl="0" marL="347662" rtl="0" algn="l">
              <a:lnSpc>
                <a:spcPct val="100000"/>
              </a:lnSpc>
              <a:spcBef>
                <a:spcPts val="0"/>
              </a:spcBef>
              <a:spcAft>
                <a:spcPts val="0"/>
              </a:spcAft>
              <a:buClr>
                <a:schemeClr val="accent1"/>
              </a:buClr>
              <a:buSzPts val="2400"/>
              <a:buFont typeface="Noto Sans Symbols"/>
              <a:buChar char="❑"/>
            </a:pPr>
            <a:r>
              <a:rPr lang="en-US" sz="2400"/>
              <a:t>Observe the rule of 5-10x</a:t>
            </a:r>
            <a:endParaRPr sz="2400"/>
          </a:p>
          <a:p>
            <a:pPr indent="-347662" lvl="0" marL="347662" rtl="0" algn="l">
              <a:lnSpc>
                <a:spcPct val="100000"/>
              </a:lnSpc>
              <a:spcBef>
                <a:spcPts val="0"/>
              </a:spcBef>
              <a:spcAft>
                <a:spcPts val="0"/>
              </a:spcAft>
              <a:buClr>
                <a:schemeClr val="accent1"/>
              </a:buClr>
              <a:buSzPts val="2400"/>
              <a:buFont typeface="Noto Sans Symbols"/>
              <a:buChar char="❑"/>
            </a:pPr>
            <a:r>
              <a:rPr lang="en-US" sz="2400"/>
              <a:t>Specify how much, </a:t>
            </a:r>
            <a:r>
              <a:rPr i="1" lang="en-US" sz="2400"/>
              <a:t>by when. </a:t>
            </a:r>
            <a:r>
              <a:rPr lang="en-US" sz="2400"/>
              <a:t>(Some is not a number; soon is not a time.)</a:t>
            </a:r>
            <a:endParaRPr sz="2400"/>
          </a:p>
          <a:p>
            <a:pPr indent="-347662" lvl="0" marL="347662" rtl="0" algn="l">
              <a:lnSpc>
                <a:spcPct val="100000"/>
              </a:lnSpc>
              <a:spcBef>
                <a:spcPts val="0"/>
              </a:spcBef>
              <a:spcAft>
                <a:spcPts val="0"/>
              </a:spcAft>
              <a:buClr>
                <a:schemeClr val="accent1"/>
              </a:buClr>
              <a:buSzPts val="2400"/>
              <a:buFont typeface="Noto Sans Symbols"/>
              <a:buChar char="❑"/>
            </a:pPr>
            <a:r>
              <a:rPr lang="en-US" sz="2400"/>
              <a:t>Walk the line between ‘electrifying’ and ‘electrocuting.’</a:t>
            </a:r>
            <a:endParaRPr sz="2400"/>
          </a:p>
          <a:p>
            <a:pPr indent="-347662" lvl="0" marL="347662" rtl="0" algn="l">
              <a:lnSpc>
                <a:spcPct val="100000"/>
              </a:lnSpc>
              <a:spcBef>
                <a:spcPts val="0"/>
              </a:spcBef>
              <a:spcAft>
                <a:spcPts val="0"/>
              </a:spcAft>
              <a:buClr>
                <a:schemeClr val="accent1"/>
              </a:buClr>
              <a:buSzPts val="2400"/>
              <a:buFont typeface="Noto Sans Symbols"/>
              <a:buChar char="❑"/>
            </a:pPr>
            <a:r>
              <a:rPr lang="en-US" sz="2400"/>
              <a:t>Rate it and chunk it</a:t>
            </a:r>
            <a:endParaRPr sz="2400"/>
          </a:p>
          <a:p>
            <a:pPr indent="-347662" lvl="0" marL="347662" rtl="0" algn="l">
              <a:spcBef>
                <a:spcPts val="0"/>
              </a:spcBef>
              <a:spcAft>
                <a:spcPts val="0"/>
              </a:spcAft>
              <a:buClr>
                <a:schemeClr val="accent1"/>
              </a:buClr>
              <a:buSzPts val="2400"/>
              <a:buFont typeface="Noto Sans Symbols"/>
              <a:buChar char="❑"/>
            </a:pPr>
            <a:r>
              <a:rPr lang="en-US" sz="2400"/>
              <a:t>Give the aim primacy</a:t>
            </a:r>
            <a:endParaRPr sz="2400"/>
          </a:p>
          <a:p>
            <a:pPr indent="0" lvl="0" marL="0" rtl="0" algn="l">
              <a:lnSpc>
                <a:spcPct val="100000"/>
              </a:lnSpc>
              <a:spcBef>
                <a:spcPts val="0"/>
              </a:spcBef>
              <a:spcAft>
                <a:spcPts val="0"/>
              </a:spcAft>
              <a:buNone/>
            </a:pPr>
            <a:r>
              <a:t/>
            </a:r>
            <a:endParaRPr sz="2400"/>
          </a:p>
        </p:txBody>
      </p:sp>
      <p:sp>
        <p:nvSpPr>
          <p:cNvPr id="1042" name="Google Shape;1042;p166"/>
          <p:cNvSpPr/>
          <p:nvPr/>
        </p:nvSpPr>
        <p:spPr>
          <a:xfrm>
            <a:off x="11144250" y="6255475"/>
            <a:ext cx="931800" cy="4971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43" name="Google Shape;1043;p166"/>
          <p:cNvPicPr preferRelativeResize="0"/>
          <p:nvPr/>
        </p:nvPicPr>
        <p:blipFill>
          <a:blip r:embed="rId3">
            <a:alphaModFix/>
          </a:blip>
          <a:stretch>
            <a:fillRect/>
          </a:stretch>
        </p:blipFill>
        <p:spPr>
          <a:xfrm>
            <a:off x="10431822" y="6115976"/>
            <a:ext cx="1662652" cy="6707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8" name="Shape 1048"/>
        <p:cNvGrpSpPr/>
        <p:nvPr/>
      </p:nvGrpSpPr>
      <p:grpSpPr>
        <a:xfrm>
          <a:off x="0" y="0"/>
          <a:ext cx="0" cy="0"/>
          <a:chOff x="0" y="0"/>
          <a:chExt cx="0" cy="0"/>
        </a:xfrm>
      </p:grpSpPr>
      <p:sp>
        <p:nvSpPr>
          <p:cNvPr id="1049" name="Google Shape;1049;p167"/>
          <p:cNvSpPr txBox="1"/>
          <p:nvPr>
            <p:ph idx="1" type="body"/>
          </p:nvPr>
        </p:nvSpPr>
        <p:spPr>
          <a:xfrm>
            <a:off x="624114" y="2168074"/>
            <a:ext cx="10914600" cy="2592600"/>
          </a:xfrm>
          <a:prstGeom prst="rect">
            <a:avLst/>
          </a:prstGeom>
          <a:solidFill>
            <a:schemeClr val="lt1"/>
          </a:solidFill>
          <a:ln cap="flat" cmpd="sng" w="571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231775" lvl="0" marL="231775" marR="0" rtl="0" algn="l">
              <a:lnSpc>
                <a:spcPct val="90000"/>
              </a:lnSpc>
              <a:spcBef>
                <a:spcPts val="0"/>
              </a:spcBef>
              <a:spcAft>
                <a:spcPts val="0"/>
              </a:spcAft>
              <a:buClr>
                <a:schemeClr val="accent1"/>
              </a:buClr>
              <a:buSzPts val="2800"/>
              <a:buFont typeface="Arial"/>
              <a:buNone/>
            </a:pPr>
            <a:r>
              <a:rPr b="1" i="0" lang="en-US" sz="4400" u="none" cap="none" strike="noStrike">
                <a:solidFill>
                  <a:schemeClr val="accent1"/>
                </a:solidFill>
                <a:latin typeface="Arial"/>
                <a:ea typeface="Arial"/>
                <a:cs typeface="Arial"/>
                <a:sym typeface="Arial"/>
              </a:rPr>
              <a:t>“</a:t>
            </a:r>
            <a:r>
              <a:rPr i="0" lang="en-US" sz="3600" u="none" cap="none" strike="noStrike">
                <a:solidFill>
                  <a:schemeClr val="dk1"/>
                </a:solidFill>
                <a:latin typeface="Lato"/>
                <a:ea typeface="Lato"/>
                <a:cs typeface="Lato"/>
                <a:sym typeface="Lato"/>
              </a:rPr>
              <a:t>T</a:t>
            </a:r>
            <a:r>
              <a:rPr lang="en-US" sz="3600">
                <a:latin typeface="Lato"/>
                <a:ea typeface="Lato"/>
                <a:cs typeface="Lato"/>
                <a:sym typeface="Lato"/>
              </a:rPr>
              <a:t>ight on aims. Loose on everything else.</a:t>
            </a:r>
            <a:r>
              <a:rPr b="1" i="0" lang="en-US" sz="3600" u="none" cap="none" strike="noStrike">
                <a:solidFill>
                  <a:schemeClr val="accent1"/>
                </a:solidFill>
                <a:latin typeface="Arial"/>
                <a:ea typeface="Arial"/>
                <a:cs typeface="Arial"/>
                <a:sym typeface="Arial"/>
              </a:rPr>
              <a:t>”</a:t>
            </a:r>
            <a:r>
              <a:rPr b="0" i="0" lang="en-US" sz="3600" u="none" cap="none" strike="noStrike">
                <a:solidFill>
                  <a:schemeClr val="dk1"/>
                </a:solidFill>
                <a:latin typeface="Arial"/>
                <a:ea typeface="Arial"/>
                <a:cs typeface="Arial"/>
                <a:sym typeface="Arial"/>
              </a:rPr>
              <a:t> </a:t>
            </a:r>
            <a:endParaRPr/>
          </a:p>
          <a:p>
            <a:pPr indent="-231775" lvl="0" marL="231775" marR="0" rtl="0" algn="ctr">
              <a:lnSpc>
                <a:spcPct val="90000"/>
              </a:lnSpc>
              <a:spcBef>
                <a:spcPts val="1000"/>
              </a:spcBef>
              <a:spcAft>
                <a:spcPts val="0"/>
              </a:spcAft>
              <a:buClr>
                <a:schemeClr val="accent1"/>
              </a:buClr>
              <a:buSzPts val="2800"/>
              <a:buFont typeface="Arial"/>
              <a:buNone/>
            </a:pPr>
            <a:r>
              <a:rPr b="1" i="0" lang="en-US" sz="3200" u="none" cap="none" strike="noStrike">
                <a:solidFill>
                  <a:schemeClr val="dk1"/>
                </a:solidFill>
                <a:latin typeface="Arial"/>
                <a:ea typeface="Arial"/>
                <a:cs typeface="Arial"/>
                <a:sym typeface="Arial"/>
              </a:rPr>
              <a:t>- Dennis Wagner </a:t>
            </a:r>
            <a:r>
              <a:rPr b="1" i="0" lang="en-US" sz="2400" u="none" cap="none" strike="noStrike">
                <a:solidFill>
                  <a:schemeClr val="dk1"/>
                </a:solidFill>
                <a:latin typeface="Arial"/>
                <a:ea typeface="Arial"/>
                <a:cs typeface="Arial"/>
                <a:sym typeface="Arial"/>
              </a:rPr>
              <a:t>-</a:t>
            </a:r>
            <a:endParaRPr/>
          </a:p>
        </p:txBody>
      </p:sp>
      <p:sp>
        <p:nvSpPr>
          <p:cNvPr id="1050" name="Google Shape;1050;p167"/>
          <p:cNvSpPr/>
          <p:nvPr/>
        </p:nvSpPr>
        <p:spPr>
          <a:xfrm>
            <a:off x="11144250" y="6255475"/>
            <a:ext cx="931800" cy="4971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51" name="Google Shape;1051;p167"/>
          <p:cNvPicPr preferRelativeResize="0"/>
          <p:nvPr/>
        </p:nvPicPr>
        <p:blipFill rotWithShape="1">
          <a:blip r:embed="rId3">
            <a:alphaModFix/>
          </a:blip>
          <a:srcRect b="0" l="0" r="0" t="0"/>
          <a:stretch/>
        </p:blipFill>
        <p:spPr>
          <a:xfrm>
            <a:off x="10431822" y="6115976"/>
            <a:ext cx="1662652" cy="670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6" name="Shape 1056"/>
        <p:cNvGrpSpPr/>
        <p:nvPr/>
      </p:nvGrpSpPr>
      <p:grpSpPr>
        <a:xfrm>
          <a:off x="0" y="0"/>
          <a:ext cx="0" cy="0"/>
          <a:chOff x="0" y="0"/>
          <a:chExt cx="0" cy="0"/>
        </a:xfrm>
      </p:grpSpPr>
      <p:sp>
        <p:nvSpPr>
          <p:cNvPr id="1057" name="Google Shape;1057;p168"/>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Calibri"/>
              <a:buNone/>
            </a:pPr>
            <a:r>
              <a:t/>
            </a:r>
            <a:endParaRPr b="0" i="0" sz="1800" u="none" cap="none" strike="noStrike">
              <a:solidFill>
                <a:srgbClr val="FFFFFF"/>
              </a:solidFill>
              <a:latin typeface="Calibri"/>
              <a:ea typeface="Calibri"/>
              <a:cs typeface="Calibri"/>
              <a:sym typeface="Calibri"/>
            </a:endParaRPr>
          </a:p>
        </p:txBody>
      </p:sp>
      <p:pic>
        <p:nvPicPr>
          <p:cNvPr id="1058" name="Google Shape;1058;p168"/>
          <p:cNvPicPr preferRelativeResize="0"/>
          <p:nvPr/>
        </p:nvPicPr>
        <p:blipFill>
          <a:blip r:embed="rId3">
            <a:alphaModFix/>
          </a:blip>
          <a:stretch>
            <a:fillRect/>
          </a:stretch>
        </p:blipFill>
        <p:spPr>
          <a:xfrm>
            <a:off x="-81175" y="-33812"/>
            <a:ext cx="10490809" cy="69256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pic>
        <p:nvPicPr>
          <p:cNvPr id="902" name="Google Shape;902;p151"/>
          <p:cNvPicPr preferRelativeResize="0"/>
          <p:nvPr/>
        </p:nvPicPr>
        <p:blipFill rotWithShape="1">
          <a:blip r:embed="rId3">
            <a:alphaModFix/>
          </a:blip>
          <a:srcRect b="0" l="0" r="0" t="0"/>
          <a:stretch/>
        </p:blipFill>
        <p:spPr>
          <a:xfrm>
            <a:off x="0" y="-1263650"/>
            <a:ext cx="12357850" cy="8225649"/>
          </a:xfrm>
          <a:prstGeom prst="rect">
            <a:avLst/>
          </a:prstGeom>
          <a:noFill/>
          <a:ln>
            <a:noFill/>
          </a:ln>
        </p:spPr>
      </p:pic>
      <p:sp>
        <p:nvSpPr>
          <p:cNvPr id="903" name="Google Shape;903;p151"/>
          <p:cNvSpPr txBox="1"/>
          <p:nvPr>
            <p:ph idx="1" type="body"/>
          </p:nvPr>
        </p:nvSpPr>
        <p:spPr>
          <a:xfrm>
            <a:off x="303825" y="1838325"/>
            <a:ext cx="11888100" cy="4351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700"/>
              <a:buFont typeface="Arial"/>
              <a:buNone/>
            </a:pPr>
            <a:r>
              <a:t/>
            </a:r>
            <a:endParaRPr b="0" i="0" sz="2800" u="none" cap="none" strike="noStrike">
              <a:solidFill>
                <a:schemeClr val="dk1"/>
              </a:solidFill>
              <a:latin typeface="Arial"/>
              <a:ea typeface="Arial"/>
              <a:cs typeface="Arial"/>
              <a:sym typeface="Arial"/>
            </a:endParaRPr>
          </a:p>
          <a:p>
            <a:pPr indent="0" lvl="0" marL="0" marR="0" rtl="0" algn="ctr">
              <a:lnSpc>
                <a:spcPct val="90000"/>
              </a:lnSpc>
              <a:spcBef>
                <a:spcPts val="1000"/>
              </a:spcBef>
              <a:spcAft>
                <a:spcPts val="0"/>
              </a:spcAft>
              <a:buClr>
                <a:schemeClr val="accent1"/>
              </a:buClr>
              <a:buSzPts val="1000"/>
              <a:buFont typeface="Arial"/>
              <a:buNone/>
            </a:pPr>
            <a:r>
              <a:rPr b="1" i="1" lang="en-US" sz="4400">
                <a:latin typeface="Lato"/>
                <a:ea typeface="Lato"/>
                <a:cs typeface="Lato"/>
                <a:sym typeface="Lato"/>
              </a:rPr>
              <a:t>exponential increase in impact that in most cases </a:t>
            </a:r>
            <a:endParaRPr b="1" i="1" sz="4400">
              <a:latin typeface="Lato"/>
              <a:ea typeface="Lato"/>
              <a:cs typeface="Lato"/>
              <a:sym typeface="Lato"/>
            </a:endParaRPr>
          </a:p>
          <a:p>
            <a:pPr indent="0" lvl="0" marL="0" marR="0" rtl="0" algn="ctr">
              <a:lnSpc>
                <a:spcPct val="90000"/>
              </a:lnSpc>
              <a:spcBef>
                <a:spcPts val="1000"/>
              </a:spcBef>
              <a:spcAft>
                <a:spcPts val="0"/>
              </a:spcAft>
              <a:buClr>
                <a:schemeClr val="accent1"/>
              </a:buClr>
              <a:buSzPts val="1000"/>
              <a:buFont typeface="Arial"/>
              <a:buNone/>
            </a:pPr>
            <a:r>
              <a:rPr b="1" i="1" lang="en-US" sz="4400">
                <a:latin typeface="Lato"/>
                <a:ea typeface="Lato"/>
                <a:cs typeface="Lato"/>
                <a:sym typeface="Lato"/>
              </a:rPr>
              <a:t>transcends the boundaries of your organization</a:t>
            </a:r>
            <a:r>
              <a:rPr b="1" i="1" lang="en-US" sz="4400" u="none" cap="none" strike="noStrike">
                <a:solidFill>
                  <a:srgbClr val="000000"/>
                </a:solidFill>
                <a:latin typeface="Lato"/>
                <a:ea typeface="Lato"/>
                <a:cs typeface="Lato"/>
                <a:sym typeface="Lato"/>
              </a:rPr>
              <a:t> </a:t>
            </a:r>
            <a:endParaRPr i="1" sz="4400"/>
          </a:p>
          <a:p>
            <a:pPr indent="0" lvl="0" marL="0" marR="0" rtl="0" algn="ctr">
              <a:lnSpc>
                <a:spcPct val="90000"/>
              </a:lnSpc>
              <a:spcBef>
                <a:spcPts val="1000"/>
              </a:spcBef>
              <a:spcAft>
                <a:spcPts val="0"/>
              </a:spcAft>
              <a:buClr>
                <a:schemeClr val="dk1"/>
              </a:buClr>
              <a:buSzPts val="900"/>
              <a:buFont typeface="Arial"/>
              <a:buNone/>
            </a:pPr>
            <a:r>
              <a:t/>
            </a:r>
            <a:endParaRPr b="1" i="0" sz="3600" u="none" cap="none" strike="noStrike">
              <a:solidFill>
                <a:schemeClr val="dk1"/>
              </a:solidFill>
              <a:latin typeface="Arial"/>
              <a:ea typeface="Arial"/>
              <a:cs typeface="Arial"/>
              <a:sym typeface="Arial"/>
            </a:endParaRPr>
          </a:p>
          <a:p>
            <a:pPr indent="0" lvl="0" marL="0" marR="0" rtl="0" algn="ctr">
              <a:lnSpc>
                <a:spcPct val="90000"/>
              </a:lnSpc>
              <a:spcBef>
                <a:spcPts val="1000"/>
              </a:spcBef>
              <a:spcAft>
                <a:spcPts val="0"/>
              </a:spcAft>
              <a:buClr>
                <a:schemeClr val="dk1"/>
              </a:buClr>
              <a:buSzPts val="900"/>
              <a:buFont typeface="Arial"/>
              <a:buNone/>
            </a:pPr>
            <a:r>
              <a:t/>
            </a:r>
            <a:endParaRPr b="1" i="0" sz="3600" u="none" cap="none" strike="noStrike">
              <a:solidFill>
                <a:schemeClr val="dk1"/>
              </a:solidFill>
              <a:latin typeface="Arial"/>
              <a:ea typeface="Arial"/>
              <a:cs typeface="Arial"/>
              <a:sym typeface="Arial"/>
            </a:endParaRPr>
          </a:p>
          <a:p>
            <a:pPr indent="0" lvl="0" marL="0" marR="0" rtl="0" algn="ctr">
              <a:lnSpc>
                <a:spcPct val="90000"/>
              </a:lnSpc>
              <a:spcBef>
                <a:spcPts val="1000"/>
              </a:spcBef>
              <a:spcAft>
                <a:spcPts val="0"/>
              </a:spcAft>
              <a:buClr>
                <a:schemeClr val="dk1"/>
              </a:buClr>
              <a:buSzPts val="900"/>
              <a:buFont typeface="Arial"/>
              <a:buNone/>
            </a:pPr>
            <a:r>
              <a:t/>
            </a:r>
            <a:endParaRPr b="1" i="0" sz="3600" u="none" cap="none" strike="noStrike">
              <a:solidFill>
                <a:schemeClr val="dk1"/>
              </a:solidFill>
              <a:latin typeface="Arial"/>
              <a:ea typeface="Arial"/>
              <a:cs typeface="Arial"/>
              <a:sym typeface="Arial"/>
            </a:endParaRPr>
          </a:p>
          <a:p>
            <a:pPr indent="0" lvl="0" marL="0" marR="0" rtl="0" algn="ctr">
              <a:lnSpc>
                <a:spcPct val="90000"/>
              </a:lnSpc>
              <a:spcBef>
                <a:spcPts val="1000"/>
              </a:spcBef>
              <a:spcAft>
                <a:spcPts val="0"/>
              </a:spcAft>
              <a:buClr>
                <a:schemeClr val="dk1"/>
              </a:buClr>
              <a:buSzPts val="900"/>
              <a:buFont typeface="Arial"/>
              <a:buNone/>
            </a:pPr>
            <a:r>
              <a:t/>
            </a:r>
            <a:endParaRPr b="1" i="0" sz="3600" u="none" cap="none" strike="noStrike">
              <a:solidFill>
                <a:schemeClr val="dk1"/>
              </a:solidFill>
              <a:latin typeface="Arial"/>
              <a:ea typeface="Arial"/>
              <a:cs typeface="Arial"/>
              <a:sym typeface="Arial"/>
            </a:endParaRPr>
          </a:p>
        </p:txBody>
      </p:sp>
      <p:sp>
        <p:nvSpPr>
          <p:cNvPr id="904" name="Google Shape;904;p151"/>
          <p:cNvSpPr txBox="1"/>
          <p:nvPr/>
        </p:nvSpPr>
        <p:spPr>
          <a:xfrm>
            <a:off x="624123" y="491675"/>
            <a:ext cx="5051400" cy="7293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1150"/>
              <a:buFont typeface="Arial"/>
              <a:buNone/>
            </a:pPr>
            <a:r>
              <a:rPr b="1" lang="en-US" sz="4600">
                <a:solidFill>
                  <a:srgbClr val="FFFFFF"/>
                </a:solidFill>
                <a:latin typeface="Lato"/>
                <a:ea typeface="Lato"/>
                <a:cs typeface="Lato"/>
                <a:sym typeface="Lato"/>
              </a:rPr>
              <a:t>large-scale change</a:t>
            </a:r>
            <a:endParaRPr b="1"/>
          </a:p>
        </p:txBody>
      </p:sp>
    </p:spTree>
  </p:cSld>
  <p:clrMapOvr>
    <a:masterClrMapping/>
  </p:clrMapOvr>
  <p:transition spd="med">
    <p:fade thruBlk="1"/>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2" name="Shape 1062"/>
        <p:cNvGrpSpPr/>
        <p:nvPr/>
      </p:nvGrpSpPr>
      <p:grpSpPr>
        <a:xfrm>
          <a:off x="0" y="0"/>
          <a:ext cx="0" cy="0"/>
          <a:chOff x="0" y="0"/>
          <a:chExt cx="0" cy="0"/>
        </a:xfrm>
      </p:grpSpPr>
      <p:pic>
        <p:nvPicPr>
          <p:cNvPr id="1063" name="Google Shape;1063;p169"/>
          <p:cNvPicPr preferRelativeResize="0"/>
          <p:nvPr/>
        </p:nvPicPr>
        <p:blipFill>
          <a:blip r:embed="rId3">
            <a:alphaModFix/>
          </a:blip>
          <a:stretch>
            <a:fillRect/>
          </a:stretch>
        </p:blipFill>
        <p:spPr>
          <a:xfrm>
            <a:off x="10431822" y="6115976"/>
            <a:ext cx="1662652" cy="670700"/>
          </a:xfrm>
          <a:prstGeom prst="rect">
            <a:avLst/>
          </a:prstGeom>
          <a:noFill/>
          <a:ln>
            <a:noFill/>
          </a:ln>
        </p:spPr>
      </p:pic>
      <p:pic>
        <p:nvPicPr>
          <p:cNvPr id="1064" name="Google Shape;1064;p169"/>
          <p:cNvPicPr preferRelativeResize="0"/>
          <p:nvPr/>
        </p:nvPicPr>
        <p:blipFill>
          <a:blip r:embed="rId4">
            <a:alphaModFix/>
          </a:blip>
          <a:stretch>
            <a:fillRect/>
          </a:stretch>
        </p:blipFill>
        <p:spPr>
          <a:xfrm>
            <a:off x="1864050" y="50200"/>
            <a:ext cx="7127550" cy="7127550"/>
          </a:xfrm>
          <a:prstGeom prst="rect">
            <a:avLst/>
          </a:prstGeom>
          <a:noFill/>
          <a:ln>
            <a:noFill/>
          </a:ln>
          <a:effectLst>
            <a:outerShdw blurRad="57150" rotWithShape="0" algn="bl" dir="5400000" dist="19050">
              <a:srgbClr val="000000">
                <a:alpha val="50000"/>
              </a:srgbClr>
            </a:outerShdw>
          </a:effectLst>
        </p:spPr>
      </p:pic>
      <p:sp>
        <p:nvSpPr>
          <p:cNvPr id="1065" name="Google Shape;1065;p169"/>
          <p:cNvSpPr/>
          <p:nvPr/>
        </p:nvSpPr>
        <p:spPr>
          <a:xfrm>
            <a:off x="5950050" y="4493875"/>
            <a:ext cx="2002500" cy="1421400"/>
          </a:xfrm>
          <a:prstGeom prst="ellipse">
            <a:avLst/>
          </a:prstGeom>
          <a:noFill/>
          <a:ln cap="flat" cmpd="sng" w="19050">
            <a:solidFill>
              <a:srgbClr val="FF66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9" name="Shape 1069"/>
        <p:cNvGrpSpPr/>
        <p:nvPr/>
      </p:nvGrpSpPr>
      <p:grpSpPr>
        <a:xfrm>
          <a:off x="0" y="0"/>
          <a:ext cx="0" cy="0"/>
          <a:chOff x="0" y="0"/>
          <a:chExt cx="0" cy="0"/>
        </a:xfrm>
      </p:grpSpPr>
      <p:pic>
        <p:nvPicPr>
          <p:cNvPr id="1070" name="Google Shape;1070;p170"/>
          <p:cNvPicPr preferRelativeResize="0"/>
          <p:nvPr/>
        </p:nvPicPr>
        <p:blipFill>
          <a:blip r:embed="rId3">
            <a:alphaModFix/>
          </a:blip>
          <a:stretch>
            <a:fillRect/>
          </a:stretch>
        </p:blipFill>
        <p:spPr>
          <a:xfrm>
            <a:off x="10431822" y="6115976"/>
            <a:ext cx="1662652" cy="670700"/>
          </a:xfrm>
          <a:prstGeom prst="rect">
            <a:avLst/>
          </a:prstGeom>
          <a:noFill/>
          <a:ln>
            <a:noFill/>
          </a:ln>
        </p:spPr>
      </p:pic>
      <p:pic>
        <p:nvPicPr>
          <p:cNvPr id="1071" name="Google Shape;1071;p170"/>
          <p:cNvPicPr preferRelativeResize="0"/>
          <p:nvPr/>
        </p:nvPicPr>
        <p:blipFill>
          <a:blip r:embed="rId4">
            <a:alphaModFix/>
          </a:blip>
          <a:stretch>
            <a:fillRect/>
          </a:stretch>
        </p:blipFill>
        <p:spPr>
          <a:xfrm>
            <a:off x="1092526" y="514225"/>
            <a:ext cx="9430349" cy="530457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6" name="Shape 1076"/>
        <p:cNvGrpSpPr/>
        <p:nvPr/>
      </p:nvGrpSpPr>
      <p:grpSpPr>
        <a:xfrm>
          <a:off x="0" y="0"/>
          <a:ext cx="0" cy="0"/>
          <a:chOff x="0" y="0"/>
          <a:chExt cx="0" cy="0"/>
        </a:xfrm>
      </p:grpSpPr>
      <p:pic>
        <p:nvPicPr>
          <p:cNvPr id="1077" name="Google Shape;1077;p171"/>
          <p:cNvPicPr preferRelativeResize="0"/>
          <p:nvPr/>
        </p:nvPicPr>
        <p:blipFill rotWithShape="1">
          <a:blip r:embed="rId3">
            <a:alphaModFix/>
          </a:blip>
          <a:srcRect b="0" l="0" r="0" t="0"/>
          <a:stretch/>
        </p:blipFill>
        <p:spPr>
          <a:xfrm>
            <a:off x="0" y="0"/>
            <a:ext cx="12192001" cy="68580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2" name="Shape 1082"/>
        <p:cNvGrpSpPr/>
        <p:nvPr/>
      </p:nvGrpSpPr>
      <p:grpSpPr>
        <a:xfrm>
          <a:off x="0" y="0"/>
          <a:ext cx="0" cy="0"/>
          <a:chOff x="0" y="0"/>
          <a:chExt cx="0" cy="0"/>
        </a:xfrm>
      </p:grpSpPr>
      <p:sp>
        <p:nvSpPr>
          <p:cNvPr id="1083" name="Google Shape;1083;p172"/>
          <p:cNvSpPr txBox="1"/>
          <p:nvPr/>
        </p:nvSpPr>
        <p:spPr>
          <a:xfrm>
            <a:off x="624124" y="491675"/>
            <a:ext cx="6264000" cy="7293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4600"/>
              <a:buFont typeface="Arial"/>
              <a:buNone/>
            </a:pPr>
            <a:r>
              <a:rPr b="0" i="0" lang="en-US" sz="4600" u="none" cap="none" strike="noStrike">
                <a:solidFill>
                  <a:srgbClr val="FFFFFF"/>
                </a:solidFill>
                <a:latin typeface="Lato Black"/>
                <a:ea typeface="Lato Black"/>
                <a:cs typeface="Lato Black"/>
                <a:sym typeface="Lato Black"/>
              </a:rPr>
              <a:t>as within, so without…</a:t>
            </a:r>
            <a:endParaRPr b="0" i="0" sz="4600" u="none" cap="none" strike="noStrike">
              <a:solidFill>
                <a:srgbClr val="FFFFFF"/>
              </a:solidFill>
              <a:latin typeface="Lato Black"/>
              <a:ea typeface="Lato Black"/>
              <a:cs typeface="Lato Black"/>
              <a:sym typeface="Lato Black"/>
            </a:endParaRPr>
          </a:p>
        </p:txBody>
      </p:sp>
      <p:sp>
        <p:nvSpPr>
          <p:cNvPr id="1084" name="Google Shape;1084;p172"/>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85" name="Google Shape;1085;p172"/>
          <p:cNvSpPr txBox="1"/>
          <p:nvPr>
            <p:ph idx="1" type="body"/>
          </p:nvPr>
        </p:nvSpPr>
        <p:spPr>
          <a:xfrm>
            <a:off x="624114" y="1587840"/>
            <a:ext cx="10628100" cy="4297500"/>
          </a:xfrm>
          <a:prstGeom prst="rect">
            <a:avLst/>
          </a:prstGeom>
          <a:noFill/>
          <a:ln>
            <a:noFill/>
          </a:ln>
        </p:spPr>
        <p:txBody>
          <a:bodyPr anchorCtr="0" anchor="t" bIns="91425" lIns="91425" spcFirstLastPara="1" rIns="91425" wrap="square" tIns="91425">
            <a:noAutofit/>
          </a:bodyPr>
          <a:lstStyle/>
          <a:p>
            <a:pPr indent="-177800" lvl="0" marL="228600" marR="0" rtl="0" algn="l">
              <a:lnSpc>
                <a:spcPct val="90000"/>
              </a:lnSpc>
              <a:spcBef>
                <a:spcPts val="0"/>
              </a:spcBef>
              <a:spcAft>
                <a:spcPts val="0"/>
              </a:spcAft>
              <a:buClr>
                <a:schemeClr val="dk1"/>
              </a:buClr>
              <a:buSzPts val="2800"/>
              <a:buFont typeface="Arial"/>
              <a:buChar char="•"/>
            </a:pPr>
            <a:r>
              <a:rPr b="1" i="0" lang="en-US" sz="2800" u="none" cap="none" strike="noStrike">
                <a:solidFill>
                  <a:schemeClr val="dk1"/>
                </a:solidFill>
                <a:latin typeface="Arial"/>
                <a:ea typeface="Arial"/>
                <a:cs typeface="Arial"/>
                <a:sym typeface="Arial"/>
              </a:rPr>
              <a:t>How</a:t>
            </a:r>
            <a:r>
              <a:rPr b="0" i="0" lang="en-US" sz="2800" u="none" cap="none" strike="noStrike">
                <a:solidFill>
                  <a:schemeClr val="dk1"/>
                </a:solidFill>
                <a:latin typeface="Arial"/>
                <a:ea typeface="Arial"/>
                <a:cs typeface="Arial"/>
                <a:sym typeface="Arial"/>
              </a:rPr>
              <a:t> we behave as a team, day in and day out, is every bit as predictive of success as our strategy and our design.</a:t>
            </a:r>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778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Arial"/>
                <a:ea typeface="Arial"/>
                <a:cs typeface="Arial"/>
                <a:sym typeface="Arial"/>
              </a:rPr>
              <a:t>This is </a:t>
            </a:r>
            <a:r>
              <a:rPr b="0" i="0" lang="en-US" sz="2800" u="sng" cap="none" strike="noStrike">
                <a:solidFill>
                  <a:schemeClr val="dk1"/>
                </a:solidFill>
                <a:latin typeface="Arial"/>
                <a:ea typeface="Arial"/>
                <a:cs typeface="Arial"/>
                <a:sym typeface="Arial"/>
              </a:rPr>
              <a:t>even more important</a:t>
            </a:r>
            <a:r>
              <a:rPr b="0" i="0" lang="en-US" sz="2800" u="none" cap="none" strike="noStrike">
                <a:solidFill>
                  <a:schemeClr val="dk1"/>
                </a:solidFill>
                <a:latin typeface="Arial"/>
                <a:ea typeface="Arial"/>
                <a:cs typeface="Arial"/>
                <a:sym typeface="Arial"/>
              </a:rPr>
              <a:t> as you expand.</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p:txBody>
      </p:sp>
      <p:sp>
        <p:nvSpPr>
          <p:cNvPr id="1086" name="Google Shape;1086;p172"/>
          <p:cNvSpPr/>
          <p:nvPr/>
        </p:nvSpPr>
        <p:spPr>
          <a:xfrm>
            <a:off x="11069700" y="6218075"/>
            <a:ext cx="1068600" cy="639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87" name="Google Shape;1087;p172"/>
          <p:cNvPicPr preferRelativeResize="0"/>
          <p:nvPr/>
        </p:nvPicPr>
        <p:blipFill rotWithShape="1">
          <a:blip r:embed="rId3">
            <a:alphaModFix/>
          </a:blip>
          <a:srcRect b="0" l="0" r="0" t="0"/>
          <a:stretch/>
        </p:blipFill>
        <p:spPr>
          <a:xfrm>
            <a:off x="10431822" y="6115976"/>
            <a:ext cx="1662652" cy="6707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2" name="Shape 1092"/>
        <p:cNvGrpSpPr/>
        <p:nvPr/>
      </p:nvGrpSpPr>
      <p:grpSpPr>
        <a:xfrm>
          <a:off x="0" y="0"/>
          <a:ext cx="0" cy="0"/>
          <a:chOff x="0" y="0"/>
          <a:chExt cx="0" cy="0"/>
        </a:xfrm>
      </p:grpSpPr>
      <p:sp>
        <p:nvSpPr>
          <p:cNvPr id="1093" name="Google Shape;1093;p173"/>
          <p:cNvSpPr txBox="1"/>
          <p:nvPr/>
        </p:nvSpPr>
        <p:spPr>
          <a:xfrm>
            <a:off x="624125" y="491675"/>
            <a:ext cx="8037600" cy="7293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4600"/>
              <a:buFont typeface="Arial"/>
              <a:buNone/>
            </a:pPr>
            <a:r>
              <a:rPr lang="en-US" sz="4600">
                <a:solidFill>
                  <a:srgbClr val="FFFFFF"/>
                </a:solidFill>
                <a:latin typeface="Lato Black"/>
                <a:ea typeface="Lato Black"/>
                <a:cs typeface="Lato Black"/>
                <a:sym typeface="Lato Black"/>
              </a:rPr>
              <a:t>keys to dynamic operations</a:t>
            </a:r>
            <a:endParaRPr b="0" i="0" sz="4600" u="none" cap="none" strike="noStrike">
              <a:solidFill>
                <a:srgbClr val="FFFFFF"/>
              </a:solidFill>
              <a:latin typeface="Lato Black"/>
              <a:ea typeface="Lato Black"/>
              <a:cs typeface="Lato Black"/>
              <a:sym typeface="Lato Black"/>
            </a:endParaRPr>
          </a:p>
        </p:txBody>
      </p:sp>
      <p:sp>
        <p:nvSpPr>
          <p:cNvPr id="1094" name="Google Shape;1094;p173"/>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graphicFrame>
        <p:nvGraphicFramePr>
          <p:cNvPr id="1095" name="Google Shape;1095;p173"/>
          <p:cNvGraphicFramePr/>
          <p:nvPr/>
        </p:nvGraphicFramePr>
        <p:xfrm>
          <a:off x="952500" y="1905000"/>
          <a:ext cx="3000000" cy="3000000"/>
        </p:xfrm>
        <a:graphic>
          <a:graphicData uri="http://schemas.openxmlformats.org/drawingml/2006/table">
            <a:tbl>
              <a:tblPr>
                <a:noFill/>
                <a:tableStyleId>{29D4A8C9-BA81-4ECD-BC90-156198A34937}</a:tableStyleId>
              </a:tblPr>
              <a:tblGrid>
                <a:gridCol w="5143500"/>
                <a:gridCol w="5143500"/>
              </a:tblGrid>
              <a:tr h="381000">
                <a:tc>
                  <a:txBody>
                    <a:bodyPr/>
                    <a:lstStyle/>
                    <a:p>
                      <a:pPr indent="0" lvl="0" marL="0" rtl="0" algn="l">
                        <a:spcBef>
                          <a:spcPts val="0"/>
                        </a:spcBef>
                        <a:spcAft>
                          <a:spcPts val="0"/>
                        </a:spcAft>
                        <a:buNone/>
                      </a:pPr>
                      <a:r>
                        <a:rPr b="1" lang="en-US" sz="1700"/>
                        <a:t>Standard</a:t>
                      </a:r>
                      <a:endParaRPr b="1" sz="1700"/>
                    </a:p>
                  </a:txBody>
                  <a:tcPr marT="91425" marB="91425" marR="91425" marL="91425"/>
                </a:tc>
                <a:tc>
                  <a:txBody>
                    <a:bodyPr/>
                    <a:lstStyle/>
                    <a:p>
                      <a:pPr indent="0" lvl="0" marL="0" rtl="0" algn="l">
                        <a:spcBef>
                          <a:spcPts val="0"/>
                        </a:spcBef>
                        <a:spcAft>
                          <a:spcPts val="0"/>
                        </a:spcAft>
                        <a:buNone/>
                      </a:pPr>
                      <a:r>
                        <a:rPr b="1" lang="en-US" sz="1700"/>
                        <a:t>Exceptional</a:t>
                      </a:r>
                      <a:endParaRPr b="1" sz="1700"/>
                    </a:p>
                  </a:txBody>
                  <a:tcPr marT="91425" marB="91425" marR="91425" marL="91425"/>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0" name="Shape 1100"/>
        <p:cNvGrpSpPr/>
        <p:nvPr/>
      </p:nvGrpSpPr>
      <p:grpSpPr>
        <a:xfrm>
          <a:off x="0" y="0"/>
          <a:ext cx="0" cy="0"/>
          <a:chOff x="0" y="0"/>
          <a:chExt cx="0" cy="0"/>
        </a:xfrm>
      </p:grpSpPr>
      <p:sp>
        <p:nvSpPr>
          <p:cNvPr id="1101" name="Google Shape;1101;p174"/>
          <p:cNvSpPr txBox="1"/>
          <p:nvPr/>
        </p:nvSpPr>
        <p:spPr>
          <a:xfrm>
            <a:off x="624125" y="491675"/>
            <a:ext cx="8037600" cy="7293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4600"/>
              <a:buFont typeface="Arial"/>
              <a:buNone/>
            </a:pPr>
            <a:r>
              <a:rPr lang="en-US" sz="4600">
                <a:solidFill>
                  <a:srgbClr val="FFFFFF"/>
                </a:solidFill>
                <a:latin typeface="Lato Black"/>
                <a:ea typeface="Lato Black"/>
                <a:cs typeface="Lato Black"/>
                <a:sym typeface="Lato Black"/>
              </a:rPr>
              <a:t>keys to dynamic operations</a:t>
            </a:r>
            <a:endParaRPr b="0" i="0" sz="4600" u="none" cap="none" strike="noStrike">
              <a:solidFill>
                <a:srgbClr val="FFFFFF"/>
              </a:solidFill>
              <a:latin typeface="Lato Black"/>
              <a:ea typeface="Lato Black"/>
              <a:cs typeface="Lato Black"/>
              <a:sym typeface="Lato Black"/>
            </a:endParaRPr>
          </a:p>
        </p:txBody>
      </p:sp>
      <p:sp>
        <p:nvSpPr>
          <p:cNvPr id="1102" name="Google Shape;1102;p174"/>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graphicFrame>
        <p:nvGraphicFramePr>
          <p:cNvPr id="1103" name="Google Shape;1103;p174"/>
          <p:cNvGraphicFramePr/>
          <p:nvPr/>
        </p:nvGraphicFramePr>
        <p:xfrm>
          <a:off x="952500" y="1905000"/>
          <a:ext cx="3000000" cy="3000000"/>
        </p:xfrm>
        <a:graphic>
          <a:graphicData uri="http://schemas.openxmlformats.org/drawingml/2006/table">
            <a:tbl>
              <a:tblPr>
                <a:noFill/>
                <a:tableStyleId>{29D4A8C9-BA81-4ECD-BC90-156198A34937}</a:tableStyleId>
              </a:tblPr>
              <a:tblGrid>
                <a:gridCol w="5143500"/>
                <a:gridCol w="5143500"/>
              </a:tblGrid>
              <a:tr h="381000">
                <a:tc>
                  <a:txBody>
                    <a:bodyPr/>
                    <a:lstStyle/>
                    <a:p>
                      <a:pPr indent="0" lvl="0" marL="0" rtl="0" algn="l">
                        <a:spcBef>
                          <a:spcPts val="0"/>
                        </a:spcBef>
                        <a:spcAft>
                          <a:spcPts val="0"/>
                        </a:spcAft>
                        <a:buNone/>
                      </a:pPr>
                      <a:r>
                        <a:rPr b="1" lang="en-US" sz="1700"/>
                        <a:t>Standard</a:t>
                      </a:r>
                      <a:endParaRPr b="1" sz="1700"/>
                    </a:p>
                  </a:txBody>
                  <a:tcPr marT="91425" marB="91425" marR="91425" marL="91425"/>
                </a:tc>
                <a:tc>
                  <a:txBody>
                    <a:bodyPr/>
                    <a:lstStyle/>
                    <a:p>
                      <a:pPr indent="0" lvl="0" marL="0" rtl="0" algn="l">
                        <a:spcBef>
                          <a:spcPts val="0"/>
                        </a:spcBef>
                        <a:spcAft>
                          <a:spcPts val="0"/>
                        </a:spcAft>
                        <a:buNone/>
                      </a:pPr>
                      <a:r>
                        <a:rPr b="1" lang="en-US" sz="1700"/>
                        <a:t>Exceptional</a:t>
                      </a:r>
                      <a:endParaRPr b="1" sz="1700"/>
                    </a:p>
                  </a:txBody>
                  <a:tcPr marT="91425" marB="91425" marR="91425" marL="91425"/>
                </a:tc>
              </a:tr>
              <a:tr h="381000">
                <a:tc>
                  <a:txBody>
                    <a:bodyPr/>
                    <a:lstStyle/>
                    <a:p>
                      <a:pPr indent="0" lvl="0" marL="0" rtl="0" algn="l">
                        <a:spcBef>
                          <a:spcPts val="0"/>
                        </a:spcBef>
                        <a:spcAft>
                          <a:spcPts val="0"/>
                        </a:spcAft>
                        <a:buNone/>
                      </a:pPr>
                      <a:r>
                        <a:rPr lang="en-US" sz="1700"/>
                        <a:t>Comprehensive strategic planning.</a:t>
                      </a:r>
                      <a:endParaRPr sz="1700"/>
                    </a:p>
                  </a:txBody>
                  <a:tcPr marT="91425" marB="91425" marR="91425" marL="91425"/>
                </a:tc>
                <a:tc>
                  <a:txBody>
                    <a:bodyPr/>
                    <a:lstStyle/>
                    <a:p>
                      <a:pPr indent="0" lvl="0" marL="0" rtl="0" algn="l">
                        <a:spcBef>
                          <a:spcPts val="0"/>
                        </a:spcBef>
                        <a:spcAft>
                          <a:spcPts val="0"/>
                        </a:spcAft>
                        <a:buNone/>
                      </a:pPr>
                      <a:r>
                        <a:rPr lang="en-US" sz="1700"/>
                        <a:t>Bias toward starting.</a:t>
                      </a:r>
                      <a:endParaRPr sz="1700"/>
                    </a:p>
                  </a:txBody>
                  <a:tcPr marT="91425" marB="91425" marR="91425" marL="91425"/>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8" name="Shape 1108"/>
        <p:cNvGrpSpPr/>
        <p:nvPr/>
      </p:nvGrpSpPr>
      <p:grpSpPr>
        <a:xfrm>
          <a:off x="0" y="0"/>
          <a:ext cx="0" cy="0"/>
          <a:chOff x="0" y="0"/>
          <a:chExt cx="0" cy="0"/>
        </a:xfrm>
      </p:grpSpPr>
      <p:sp>
        <p:nvSpPr>
          <p:cNvPr id="1109" name="Google Shape;1109;p175"/>
          <p:cNvSpPr txBox="1"/>
          <p:nvPr/>
        </p:nvSpPr>
        <p:spPr>
          <a:xfrm>
            <a:off x="624125" y="491675"/>
            <a:ext cx="8037600" cy="7293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4600"/>
              <a:buFont typeface="Arial"/>
              <a:buNone/>
            </a:pPr>
            <a:r>
              <a:rPr lang="en-US" sz="4600">
                <a:solidFill>
                  <a:srgbClr val="FFFFFF"/>
                </a:solidFill>
                <a:latin typeface="Lato Black"/>
                <a:ea typeface="Lato Black"/>
                <a:cs typeface="Lato Black"/>
                <a:sym typeface="Lato Black"/>
              </a:rPr>
              <a:t>keys to dynamic operations</a:t>
            </a:r>
            <a:endParaRPr b="0" i="0" sz="4600" u="none" cap="none" strike="noStrike">
              <a:solidFill>
                <a:srgbClr val="FFFFFF"/>
              </a:solidFill>
              <a:latin typeface="Lato Black"/>
              <a:ea typeface="Lato Black"/>
              <a:cs typeface="Lato Black"/>
              <a:sym typeface="Lato Black"/>
            </a:endParaRPr>
          </a:p>
        </p:txBody>
      </p:sp>
      <p:sp>
        <p:nvSpPr>
          <p:cNvPr id="1110" name="Google Shape;1110;p175"/>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graphicFrame>
        <p:nvGraphicFramePr>
          <p:cNvPr id="1111" name="Google Shape;1111;p175"/>
          <p:cNvGraphicFramePr/>
          <p:nvPr/>
        </p:nvGraphicFramePr>
        <p:xfrm>
          <a:off x="952500" y="1905000"/>
          <a:ext cx="3000000" cy="3000000"/>
        </p:xfrm>
        <a:graphic>
          <a:graphicData uri="http://schemas.openxmlformats.org/drawingml/2006/table">
            <a:tbl>
              <a:tblPr>
                <a:noFill/>
                <a:tableStyleId>{29D4A8C9-BA81-4ECD-BC90-156198A34937}</a:tableStyleId>
              </a:tblPr>
              <a:tblGrid>
                <a:gridCol w="5143500"/>
                <a:gridCol w="5143500"/>
              </a:tblGrid>
              <a:tr h="381000">
                <a:tc>
                  <a:txBody>
                    <a:bodyPr/>
                    <a:lstStyle/>
                    <a:p>
                      <a:pPr indent="0" lvl="0" marL="0" rtl="0" algn="l">
                        <a:spcBef>
                          <a:spcPts val="0"/>
                        </a:spcBef>
                        <a:spcAft>
                          <a:spcPts val="0"/>
                        </a:spcAft>
                        <a:buNone/>
                      </a:pPr>
                      <a:r>
                        <a:rPr b="1" lang="en-US" sz="1700"/>
                        <a:t>Standard</a:t>
                      </a:r>
                      <a:endParaRPr b="1" sz="1700"/>
                    </a:p>
                  </a:txBody>
                  <a:tcPr marT="91425" marB="91425" marR="91425" marL="91425"/>
                </a:tc>
                <a:tc>
                  <a:txBody>
                    <a:bodyPr/>
                    <a:lstStyle/>
                    <a:p>
                      <a:pPr indent="0" lvl="0" marL="0" rtl="0" algn="l">
                        <a:spcBef>
                          <a:spcPts val="0"/>
                        </a:spcBef>
                        <a:spcAft>
                          <a:spcPts val="0"/>
                        </a:spcAft>
                        <a:buNone/>
                      </a:pPr>
                      <a:r>
                        <a:rPr b="1" lang="en-US" sz="1700"/>
                        <a:t>Exceptional</a:t>
                      </a:r>
                      <a:endParaRPr b="1" sz="1700"/>
                    </a:p>
                  </a:txBody>
                  <a:tcPr marT="91425" marB="91425" marR="91425" marL="91425"/>
                </a:tc>
              </a:tr>
              <a:tr h="381000">
                <a:tc>
                  <a:txBody>
                    <a:bodyPr/>
                    <a:lstStyle/>
                    <a:p>
                      <a:pPr indent="0" lvl="0" marL="0" rtl="0" algn="l">
                        <a:spcBef>
                          <a:spcPts val="0"/>
                        </a:spcBef>
                        <a:spcAft>
                          <a:spcPts val="0"/>
                        </a:spcAft>
                        <a:buNone/>
                      </a:pPr>
                      <a:r>
                        <a:rPr lang="en-US" sz="1700"/>
                        <a:t>Comprehensive strategic planning.</a:t>
                      </a:r>
                      <a:endParaRPr sz="1700"/>
                    </a:p>
                  </a:txBody>
                  <a:tcPr marT="91425" marB="91425" marR="91425" marL="91425"/>
                </a:tc>
                <a:tc>
                  <a:txBody>
                    <a:bodyPr/>
                    <a:lstStyle/>
                    <a:p>
                      <a:pPr indent="0" lvl="0" marL="0" rtl="0" algn="l">
                        <a:spcBef>
                          <a:spcPts val="0"/>
                        </a:spcBef>
                        <a:spcAft>
                          <a:spcPts val="0"/>
                        </a:spcAft>
                        <a:buNone/>
                      </a:pPr>
                      <a:r>
                        <a:rPr lang="en-US" sz="1700"/>
                        <a:t>Bias toward starting.</a:t>
                      </a:r>
                      <a:endParaRPr sz="1700"/>
                    </a:p>
                  </a:txBody>
                  <a:tcPr marT="91425" marB="91425" marR="91425" marL="91425"/>
                </a:tc>
              </a:tr>
              <a:tr h="381000">
                <a:tc>
                  <a:txBody>
                    <a:bodyPr/>
                    <a:lstStyle/>
                    <a:p>
                      <a:pPr indent="0" lvl="0" marL="0" rtl="0" algn="l">
                        <a:spcBef>
                          <a:spcPts val="0"/>
                        </a:spcBef>
                        <a:spcAft>
                          <a:spcPts val="0"/>
                        </a:spcAft>
                        <a:buNone/>
                      </a:pPr>
                      <a:r>
                        <a:rPr lang="en-US" sz="1700"/>
                        <a:t>Orientation toward “the boss.”</a:t>
                      </a:r>
                      <a:endParaRPr sz="1700"/>
                    </a:p>
                  </a:txBody>
                  <a:tcPr marT="91425" marB="91425" marR="91425" marL="91425"/>
                </a:tc>
                <a:tc>
                  <a:txBody>
                    <a:bodyPr/>
                    <a:lstStyle/>
                    <a:p>
                      <a:pPr indent="0" lvl="0" marL="0" rtl="0" algn="l">
                        <a:spcBef>
                          <a:spcPts val="0"/>
                        </a:spcBef>
                        <a:spcAft>
                          <a:spcPts val="0"/>
                        </a:spcAft>
                        <a:buNone/>
                      </a:pPr>
                      <a:r>
                        <a:rPr lang="en-US" sz="1700"/>
                        <a:t>Orientation toward the field.</a:t>
                      </a:r>
                      <a:endParaRPr sz="1700"/>
                    </a:p>
                  </a:txBody>
                  <a:tcPr marT="91425" marB="91425" marR="91425" marL="91425"/>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6" name="Shape 1116"/>
        <p:cNvGrpSpPr/>
        <p:nvPr/>
      </p:nvGrpSpPr>
      <p:grpSpPr>
        <a:xfrm>
          <a:off x="0" y="0"/>
          <a:ext cx="0" cy="0"/>
          <a:chOff x="0" y="0"/>
          <a:chExt cx="0" cy="0"/>
        </a:xfrm>
      </p:grpSpPr>
      <p:sp>
        <p:nvSpPr>
          <p:cNvPr id="1117" name="Google Shape;1117;p176"/>
          <p:cNvSpPr txBox="1"/>
          <p:nvPr/>
        </p:nvSpPr>
        <p:spPr>
          <a:xfrm>
            <a:off x="624125" y="491675"/>
            <a:ext cx="8037600" cy="7293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4600"/>
              <a:buFont typeface="Arial"/>
              <a:buNone/>
            </a:pPr>
            <a:r>
              <a:rPr lang="en-US" sz="4600">
                <a:solidFill>
                  <a:srgbClr val="FFFFFF"/>
                </a:solidFill>
                <a:latin typeface="Lato Black"/>
                <a:ea typeface="Lato Black"/>
                <a:cs typeface="Lato Black"/>
                <a:sym typeface="Lato Black"/>
              </a:rPr>
              <a:t>keys to dynamic operations</a:t>
            </a:r>
            <a:endParaRPr b="0" i="0" sz="4600" u="none" cap="none" strike="noStrike">
              <a:solidFill>
                <a:srgbClr val="FFFFFF"/>
              </a:solidFill>
              <a:latin typeface="Lato Black"/>
              <a:ea typeface="Lato Black"/>
              <a:cs typeface="Lato Black"/>
              <a:sym typeface="Lato Black"/>
            </a:endParaRPr>
          </a:p>
        </p:txBody>
      </p:sp>
      <p:sp>
        <p:nvSpPr>
          <p:cNvPr id="1118" name="Google Shape;1118;p176"/>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graphicFrame>
        <p:nvGraphicFramePr>
          <p:cNvPr id="1119" name="Google Shape;1119;p176"/>
          <p:cNvGraphicFramePr/>
          <p:nvPr/>
        </p:nvGraphicFramePr>
        <p:xfrm>
          <a:off x="952500" y="1905000"/>
          <a:ext cx="3000000" cy="3000000"/>
        </p:xfrm>
        <a:graphic>
          <a:graphicData uri="http://schemas.openxmlformats.org/drawingml/2006/table">
            <a:tbl>
              <a:tblPr>
                <a:noFill/>
                <a:tableStyleId>{29D4A8C9-BA81-4ECD-BC90-156198A34937}</a:tableStyleId>
              </a:tblPr>
              <a:tblGrid>
                <a:gridCol w="5143500"/>
                <a:gridCol w="5143500"/>
              </a:tblGrid>
              <a:tr h="381000">
                <a:tc>
                  <a:txBody>
                    <a:bodyPr/>
                    <a:lstStyle/>
                    <a:p>
                      <a:pPr indent="0" lvl="0" marL="0" rtl="0" algn="l">
                        <a:spcBef>
                          <a:spcPts val="0"/>
                        </a:spcBef>
                        <a:spcAft>
                          <a:spcPts val="0"/>
                        </a:spcAft>
                        <a:buNone/>
                      </a:pPr>
                      <a:r>
                        <a:rPr b="1" lang="en-US" sz="1700"/>
                        <a:t>Standard</a:t>
                      </a:r>
                      <a:endParaRPr b="1" sz="1700"/>
                    </a:p>
                  </a:txBody>
                  <a:tcPr marT="91425" marB="91425" marR="91425" marL="91425"/>
                </a:tc>
                <a:tc>
                  <a:txBody>
                    <a:bodyPr/>
                    <a:lstStyle/>
                    <a:p>
                      <a:pPr indent="0" lvl="0" marL="0" rtl="0" algn="l">
                        <a:spcBef>
                          <a:spcPts val="0"/>
                        </a:spcBef>
                        <a:spcAft>
                          <a:spcPts val="0"/>
                        </a:spcAft>
                        <a:buNone/>
                      </a:pPr>
                      <a:r>
                        <a:rPr b="1" lang="en-US" sz="1700"/>
                        <a:t>Exceptional</a:t>
                      </a:r>
                      <a:endParaRPr b="1" sz="1700"/>
                    </a:p>
                  </a:txBody>
                  <a:tcPr marT="91425" marB="91425" marR="91425" marL="91425"/>
                </a:tc>
              </a:tr>
              <a:tr h="381000">
                <a:tc>
                  <a:txBody>
                    <a:bodyPr/>
                    <a:lstStyle/>
                    <a:p>
                      <a:pPr indent="0" lvl="0" marL="0" rtl="0" algn="l">
                        <a:spcBef>
                          <a:spcPts val="0"/>
                        </a:spcBef>
                        <a:spcAft>
                          <a:spcPts val="0"/>
                        </a:spcAft>
                        <a:buNone/>
                      </a:pPr>
                      <a:r>
                        <a:rPr lang="en-US" sz="1700"/>
                        <a:t>Comprehensive strategic planning.</a:t>
                      </a:r>
                      <a:endParaRPr sz="1700"/>
                    </a:p>
                  </a:txBody>
                  <a:tcPr marT="91425" marB="91425" marR="91425" marL="91425"/>
                </a:tc>
                <a:tc>
                  <a:txBody>
                    <a:bodyPr/>
                    <a:lstStyle/>
                    <a:p>
                      <a:pPr indent="0" lvl="0" marL="0" rtl="0" algn="l">
                        <a:spcBef>
                          <a:spcPts val="0"/>
                        </a:spcBef>
                        <a:spcAft>
                          <a:spcPts val="0"/>
                        </a:spcAft>
                        <a:buNone/>
                      </a:pPr>
                      <a:r>
                        <a:rPr lang="en-US" sz="1700"/>
                        <a:t>Bias toward starting.</a:t>
                      </a:r>
                      <a:endParaRPr sz="1700"/>
                    </a:p>
                  </a:txBody>
                  <a:tcPr marT="91425" marB="91425" marR="91425" marL="91425"/>
                </a:tc>
              </a:tr>
              <a:tr h="381000">
                <a:tc>
                  <a:txBody>
                    <a:bodyPr/>
                    <a:lstStyle/>
                    <a:p>
                      <a:pPr indent="0" lvl="0" marL="0" rtl="0" algn="l">
                        <a:spcBef>
                          <a:spcPts val="0"/>
                        </a:spcBef>
                        <a:spcAft>
                          <a:spcPts val="0"/>
                        </a:spcAft>
                        <a:buNone/>
                      </a:pPr>
                      <a:r>
                        <a:rPr lang="en-US" sz="1700"/>
                        <a:t>Orientation toward “the boss.”</a:t>
                      </a:r>
                      <a:endParaRPr sz="1700"/>
                    </a:p>
                  </a:txBody>
                  <a:tcPr marT="91425" marB="91425" marR="91425" marL="91425"/>
                </a:tc>
                <a:tc>
                  <a:txBody>
                    <a:bodyPr/>
                    <a:lstStyle/>
                    <a:p>
                      <a:pPr indent="0" lvl="0" marL="0" rtl="0" algn="l">
                        <a:spcBef>
                          <a:spcPts val="0"/>
                        </a:spcBef>
                        <a:spcAft>
                          <a:spcPts val="0"/>
                        </a:spcAft>
                        <a:buNone/>
                      </a:pPr>
                      <a:r>
                        <a:rPr lang="en-US" sz="1700"/>
                        <a:t>Orientation toward the field.</a:t>
                      </a:r>
                      <a:endParaRPr sz="1700"/>
                    </a:p>
                  </a:txBody>
                  <a:tcPr marT="91425" marB="91425" marR="91425" marL="91425"/>
                </a:tc>
              </a:tr>
              <a:tr h="381000">
                <a:tc>
                  <a:txBody>
                    <a:bodyPr/>
                    <a:lstStyle/>
                    <a:p>
                      <a:pPr indent="0" lvl="0" marL="0" rtl="0" algn="l">
                        <a:spcBef>
                          <a:spcPts val="0"/>
                        </a:spcBef>
                        <a:spcAft>
                          <a:spcPts val="0"/>
                        </a:spcAft>
                        <a:buNone/>
                      </a:pPr>
                      <a:r>
                        <a:rPr lang="en-US" sz="1700"/>
                        <a:t>Summative data.</a:t>
                      </a:r>
                      <a:endParaRPr sz="1700"/>
                    </a:p>
                  </a:txBody>
                  <a:tcPr marT="91425" marB="91425" marR="91425" marL="91425"/>
                </a:tc>
                <a:tc>
                  <a:txBody>
                    <a:bodyPr/>
                    <a:lstStyle/>
                    <a:p>
                      <a:pPr indent="0" lvl="0" marL="0" rtl="0" algn="l">
                        <a:spcBef>
                          <a:spcPts val="0"/>
                        </a:spcBef>
                        <a:spcAft>
                          <a:spcPts val="0"/>
                        </a:spcAft>
                        <a:buNone/>
                      </a:pPr>
                      <a:r>
                        <a:rPr lang="en-US" sz="1700"/>
                        <a:t>Timely, actionable data for the front lines.</a:t>
                      </a:r>
                      <a:endParaRPr sz="1700"/>
                    </a:p>
                  </a:txBody>
                  <a:tcPr marT="91425" marB="91425" marR="91425" marL="91425"/>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4" name="Shape 1124"/>
        <p:cNvGrpSpPr/>
        <p:nvPr/>
      </p:nvGrpSpPr>
      <p:grpSpPr>
        <a:xfrm>
          <a:off x="0" y="0"/>
          <a:ext cx="0" cy="0"/>
          <a:chOff x="0" y="0"/>
          <a:chExt cx="0" cy="0"/>
        </a:xfrm>
      </p:grpSpPr>
      <p:sp>
        <p:nvSpPr>
          <p:cNvPr id="1125" name="Google Shape;1125;p177"/>
          <p:cNvSpPr txBox="1"/>
          <p:nvPr/>
        </p:nvSpPr>
        <p:spPr>
          <a:xfrm>
            <a:off x="624125" y="491675"/>
            <a:ext cx="8037600" cy="7293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4600"/>
              <a:buFont typeface="Arial"/>
              <a:buNone/>
            </a:pPr>
            <a:r>
              <a:rPr lang="en-US" sz="4600">
                <a:solidFill>
                  <a:srgbClr val="FFFFFF"/>
                </a:solidFill>
                <a:latin typeface="Lato Black"/>
                <a:ea typeface="Lato Black"/>
                <a:cs typeface="Lato Black"/>
                <a:sym typeface="Lato Black"/>
              </a:rPr>
              <a:t>keys to dynamic operations</a:t>
            </a:r>
            <a:endParaRPr b="0" i="0" sz="4600" u="none" cap="none" strike="noStrike">
              <a:solidFill>
                <a:srgbClr val="FFFFFF"/>
              </a:solidFill>
              <a:latin typeface="Lato Black"/>
              <a:ea typeface="Lato Black"/>
              <a:cs typeface="Lato Black"/>
              <a:sym typeface="Lato Black"/>
            </a:endParaRPr>
          </a:p>
        </p:txBody>
      </p:sp>
      <p:sp>
        <p:nvSpPr>
          <p:cNvPr id="1126" name="Google Shape;1126;p177"/>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graphicFrame>
        <p:nvGraphicFramePr>
          <p:cNvPr id="1127" name="Google Shape;1127;p177"/>
          <p:cNvGraphicFramePr/>
          <p:nvPr/>
        </p:nvGraphicFramePr>
        <p:xfrm>
          <a:off x="952500" y="1905000"/>
          <a:ext cx="3000000" cy="3000000"/>
        </p:xfrm>
        <a:graphic>
          <a:graphicData uri="http://schemas.openxmlformats.org/drawingml/2006/table">
            <a:tbl>
              <a:tblPr>
                <a:noFill/>
                <a:tableStyleId>{29D4A8C9-BA81-4ECD-BC90-156198A34937}</a:tableStyleId>
              </a:tblPr>
              <a:tblGrid>
                <a:gridCol w="5143500"/>
                <a:gridCol w="5143500"/>
              </a:tblGrid>
              <a:tr h="381000">
                <a:tc>
                  <a:txBody>
                    <a:bodyPr/>
                    <a:lstStyle/>
                    <a:p>
                      <a:pPr indent="0" lvl="0" marL="0" rtl="0" algn="l">
                        <a:spcBef>
                          <a:spcPts val="0"/>
                        </a:spcBef>
                        <a:spcAft>
                          <a:spcPts val="0"/>
                        </a:spcAft>
                        <a:buNone/>
                      </a:pPr>
                      <a:r>
                        <a:rPr b="1" lang="en-US" sz="1700"/>
                        <a:t>Standard</a:t>
                      </a:r>
                      <a:endParaRPr b="1" sz="1700"/>
                    </a:p>
                  </a:txBody>
                  <a:tcPr marT="91425" marB="91425" marR="91425" marL="91425"/>
                </a:tc>
                <a:tc>
                  <a:txBody>
                    <a:bodyPr/>
                    <a:lstStyle/>
                    <a:p>
                      <a:pPr indent="0" lvl="0" marL="0" rtl="0" algn="l">
                        <a:spcBef>
                          <a:spcPts val="0"/>
                        </a:spcBef>
                        <a:spcAft>
                          <a:spcPts val="0"/>
                        </a:spcAft>
                        <a:buNone/>
                      </a:pPr>
                      <a:r>
                        <a:rPr b="1" lang="en-US" sz="1700"/>
                        <a:t>Exceptional</a:t>
                      </a:r>
                      <a:endParaRPr b="1" sz="1700"/>
                    </a:p>
                  </a:txBody>
                  <a:tcPr marT="91425" marB="91425" marR="91425" marL="91425"/>
                </a:tc>
              </a:tr>
              <a:tr h="381000">
                <a:tc>
                  <a:txBody>
                    <a:bodyPr/>
                    <a:lstStyle/>
                    <a:p>
                      <a:pPr indent="0" lvl="0" marL="0" rtl="0" algn="l">
                        <a:spcBef>
                          <a:spcPts val="0"/>
                        </a:spcBef>
                        <a:spcAft>
                          <a:spcPts val="0"/>
                        </a:spcAft>
                        <a:buNone/>
                      </a:pPr>
                      <a:r>
                        <a:rPr lang="en-US" sz="1700"/>
                        <a:t>Comprehensive strategic planning.</a:t>
                      </a:r>
                      <a:endParaRPr sz="1700"/>
                    </a:p>
                  </a:txBody>
                  <a:tcPr marT="91425" marB="91425" marR="91425" marL="91425"/>
                </a:tc>
                <a:tc>
                  <a:txBody>
                    <a:bodyPr/>
                    <a:lstStyle/>
                    <a:p>
                      <a:pPr indent="0" lvl="0" marL="0" rtl="0" algn="l">
                        <a:spcBef>
                          <a:spcPts val="0"/>
                        </a:spcBef>
                        <a:spcAft>
                          <a:spcPts val="0"/>
                        </a:spcAft>
                        <a:buNone/>
                      </a:pPr>
                      <a:r>
                        <a:rPr lang="en-US" sz="1700"/>
                        <a:t>Bias toward starting.</a:t>
                      </a:r>
                      <a:endParaRPr sz="1700"/>
                    </a:p>
                  </a:txBody>
                  <a:tcPr marT="91425" marB="91425" marR="91425" marL="91425"/>
                </a:tc>
              </a:tr>
              <a:tr h="381000">
                <a:tc>
                  <a:txBody>
                    <a:bodyPr/>
                    <a:lstStyle/>
                    <a:p>
                      <a:pPr indent="0" lvl="0" marL="0" rtl="0" algn="l">
                        <a:spcBef>
                          <a:spcPts val="0"/>
                        </a:spcBef>
                        <a:spcAft>
                          <a:spcPts val="0"/>
                        </a:spcAft>
                        <a:buNone/>
                      </a:pPr>
                      <a:r>
                        <a:rPr lang="en-US" sz="1700"/>
                        <a:t>Orientation toward “the boss.”</a:t>
                      </a:r>
                      <a:endParaRPr sz="1700"/>
                    </a:p>
                  </a:txBody>
                  <a:tcPr marT="91425" marB="91425" marR="91425" marL="91425"/>
                </a:tc>
                <a:tc>
                  <a:txBody>
                    <a:bodyPr/>
                    <a:lstStyle/>
                    <a:p>
                      <a:pPr indent="0" lvl="0" marL="0" rtl="0" algn="l">
                        <a:spcBef>
                          <a:spcPts val="0"/>
                        </a:spcBef>
                        <a:spcAft>
                          <a:spcPts val="0"/>
                        </a:spcAft>
                        <a:buNone/>
                      </a:pPr>
                      <a:r>
                        <a:rPr lang="en-US" sz="1700"/>
                        <a:t>Orientation toward the field.</a:t>
                      </a:r>
                      <a:endParaRPr sz="1700"/>
                    </a:p>
                  </a:txBody>
                  <a:tcPr marT="91425" marB="91425" marR="91425" marL="91425"/>
                </a:tc>
              </a:tr>
              <a:tr h="381000">
                <a:tc>
                  <a:txBody>
                    <a:bodyPr/>
                    <a:lstStyle/>
                    <a:p>
                      <a:pPr indent="0" lvl="0" marL="0" rtl="0" algn="l">
                        <a:spcBef>
                          <a:spcPts val="0"/>
                        </a:spcBef>
                        <a:spcAft>
                          <a:spcPts val="0"/>
                        </a:spcAft>
                        <a:buNone/>
                      </a:pPr>
                      <a:r>
                        <a:rPr lang="en-US" sz="1700"/>
                        <a:t>Summative data.</a:t>
                      </a:r>
                      <a:endParaRPr sz="1700"/>
                    </a:p>
                  </a:txBody>
                  <a:tcPr marT="91425" marB="91425" marR="91425" marL="91425"/>
                </a:tc>
                <a:tc>
                  <a:txBody>
                    <a:bodyPr/>
                    <a:lstStyle/>
                    <a:p>
                      <a:pPr indent="0" lvl="0" marL="0" rtl="0" algn="l">
                        <a:spcBef>
                          <a:spcPts val="0"/>
                        </a:spcBef>
                        <a:spcAft>
                          <a:spcPts val="0"/>
                        </a:spcAft>
                        <a:buNone/>
                      </a:pPr>
                      <a:r>
                        <a:rPr lang="en-US" sz="1700"/>
                        <a:t>Timely, actionable data for the front lines.</a:t>
                      </a:r>
                      <a:endParaRPr sz="1700"/>
                    </a:p>
                  </a:txBody>
                  <a:tcPr marT="91425" marB="91425" marR="91425" marL="91425"/>
                </a:tc>
              </a:tr>
              <a:tr h="381000">
                <a:tc>
                  <a:txBody>
                    <a:bodyPr/>
                    <a:lstStyle/>
                    <a:p>
                      <a:pPr indent="0" lvl="0" marL="0" rtl="0" algn="l">
                        <a:spcBef>
                          <a:spcPts val="0"/>
                        </a:spcBef>
                        <a:spcAft>
                          <a:spcPts val="0"/>
                        </a:spcAft>
                        <a:buNone/>
                      </a:pPr>
                      <a:r>
                        <a:rPr lang="en-US" sz="1700"/>
                        <a:t>Fear-based management.</a:t>
                      </a:r>
                      <a:endParaRPr sz="1700"/>
                    </a:p>
                  </a:txBody>
                  <a:tcPr marT="91425" marB="91425" marR="91425" marL="91425"/>
                </a:tc>
                <a:tc>
                  <a:txBody>
                    <a:bodyPr/>
                    <a:lstStyle/>
                    <a:p>
                      <a:pPr indent="0" lvl="0" marL="0" rtl="0" algn="l">
                        <a:spcBef>
                          <a:spcPts val="0"/>
                        </a:spcBef>
                        <a:spcAft>
                          <a:spcPts val="0"/>
                        </a:spcAft>
                        <a:buNone/>
                      </a:pPr>
                      <a:r>
                        <a:rPr lang="en-US" sz="1700"/>
                        <a:t>Joy-based management. (Waste no will)</a:t>
                      </a:r>
                      <a:endParaRPr sz="1700"/>
                    </a:p>
                  </a:txBody>
                  <a:tcPr marT="91425" marB="91425" marR="91425" marL="91425"/>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2" name="Shape 1132"/>
        <p:cNvGrpSpPr/>
        <p:nvPr/>
      </p:nvGrpSpPr>
      <p:grpSpPr>
        <a:xfrm>
          <a:off x="0" y="0"/>
          <a:ext cx="0" cy="0"/>
          <a:chOff x="0" y="0"/>
          <a:chExt cx="0" cy="0"/>
        </a:xfrm>
      </p:grpSpPr>
      <p:pic>
        <p:nvPicPr>
          <p:cNvPr id="1133" name="Google Shape;1133;p178"/>
          <p:cNvPicPr preferRelativeResize="0"/>
          <p:nvPr/>
        </p:nvPicPr>
        <p:blipFill rotWithShape="1">
          <a:blip r:embed="rId3">
            <a:alphaModFix/>
          </a:blip>
          <a:srcRect b="0" l="0" r="0" t="0"/>
          <a:stretch/>
        </p:blipFill>
        <p:spPr>
          <a:xfrm>
            <a:off x="-1" y="0"/>
            <a:ext cx="7792800" cy="6972301"/>
          </a:xfrm>
          <a:prstGeom prst="rect">
            <a:avLst/>
          </a:prstGeom>
          <a:noFill/>
          <a:ln>
            <a:noFill/>
          </a:ln>
        </p:spPr>
      </p:pic>
      <p:pic>
        <p:nvPicPr>
          <p:cNvPr descr="How much is John Cusack Worth?" id="1134" name="Google Shape;1134;p178"/>
          <p:cNvPicPr preferRelativeResize="0"/>
          <p:nvPr/>
        </p:nvPicPr>
        <p:blipFill rotWithShape="1">
          <a:blip r:embed="rId4">
            <a:alphaModFix/>
          </a:blip>
          <a:srcRect b="0" l="0" r="0" t="0"/>
          <a:stretch/>
        </p:blipFill>
        <p:spPr>
          <a:xfrm>
            <a:off x="7756733" y="0"/>
            <a:ext cx="4435199" cy="6868500"/>
          </a:xfrm>
          <a:prstGeom prst="rect">
            <a:avLst/>
          </a:prstGeom>
          <a:noFill/>
          <a:ln>
            <a:noFill/>
          </a:ln>
        </p:spPr>
      </p:pic>
      <p:sp>
        <p:nvSpPr>
          <p:cNvPr id="1135" name="Google Shape;1135;p178"/>
          <p:cNvSpPr txBox="1"/>
          <p:nvPr/>
        </p:nvSpPr>
        <p:spPr>
          <a:xfrm>
            <a:off x="1079764" y="553780"/>
            <a:ext cx="5585100" cy="7293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4600"/>
              <a:buFont typeface="Arial"/>
              <a:buNone/>
            </a:pPr>
            <a:r>
              <a:rPr b="0" i="0" lang="en-US" sz="4600" u="none" cap="none" strike="noStrike">
                <a:solidFill>
                  <a:srgbClr val="FFFFFF"/>
                </a:solidFill>
                <a:latin typeface="Lato Black"/>
                <a:ea typeface="Lato Black"/>
                <a:cs typeface="Lato Black"/>
                <a:sym typeface="Lato Black"/>
              </a:rPr>
              <a:t>the john cusack rule</a:t>
            </a:r>
            <a:endParaRPr b="0" i="0" sz="1400" u="none" cap="none" strike="noStrike">
              <a:solidFill>
                <a:srgbClr val="000000"/>
              </a:solidFill>
              <a:latin typeface="Arial"/>
              <a:ea typeface="Arial"/>
              <a:cs typeface="Arial"/>
              <a:sym typeface="Arial"/>
            </a:endParaRPr>
          </a:p>
        </p:txBody>
      </p:sp>
      <p:sp>
        <p:nvSpPr>
          <p:cNvPr id="1136" name="Google Shape;1136;p178"/>
          <p:cNvSpPr txBox="1"/>
          <p:nvPr/>
        </p:nvSpPr>
        <p:spPr>
          <a:xfrm>
            <a:off x="1079764" y="1620869"/>
            <a:ext cx="5749800" cy="46953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5B9BD5"/>
              </a:buClr>
              <a:buSzPts val="3600"/>
              <a:buFont typeface="Arial"/>
              <a:buNone/>
            </a:pPr>
            <a:r>
              <a:rPr b="0" i="0" lang="en-US" sz="3600" u="none" cap="none" strike="noStrike">
                <a:solidFill>
                  <a:srgbClr val="000000"/>
                </a:solidFill>
                <a:latin typeface="Arial"/>
                <a:ea typeface="Arial"/>
                <a:cs typeface="Arial"/>
                <a:sym typeface="Arial"/>
              </a:rPr>
              <a:t>“Keep the set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1000"/>
              </a:spcBef>
              <a:spcAft>
                <a:spcPts val="0"/>
              </a:spcAft>
              <a:buClr>
                <a:srgbClr val="5B9BD5"/>
              </a:buClr>
              <a:buSzPts val="8000"/>
              <a:buFont typeface="Arial"/>
              <a:buNone/>
            </a:pPr>
            <a:r>
              <a:rPr b="0" i="0" lang="en-US" sz="8000" u="none" cap="none" strike="noStrike">
                <a:solidFill>
                  <a:srgbClr val="5B9BD5"/>
                </a:solidFill>
                <a:latin typeface="Arial"/>
                <a:ea typeface="Arial"/>
                <a:cs typeface="Arial"/>
                <a:sym typeface="Arial"/>
              </a:rPr>
              <a:t>Free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1000"/>
              </a:spcBef>
              <a:spcAft>
                <a:spcPts val="0"/>
              </a:spcAft>
              <a:buClr>
                <a:srgbClr val="5B9BD5"/>
              </a:buClr>
              <a:buSzPts val="8000"/>
              <a:buFont typeface="Arial"/>
              <a:buNone/>
            </a:pPr>
            <a:r>
              <a:rPr b="0" i="0" lang="en-US" sz="8000" u="none" cap="none" strike="noStrike">
                <a:solidFill>
                  <a:srgbClr val="5B9BD5"/>
                </a:solidFill>
                <a:latin typeface="Arial"/>
                <a:ea typeface="Arial"/>
                <a:cs typeface="Arial"/>
                <a:sym typeface="Arial"/>
              </a:rPr>
              <a:t>of fear”</a:t>
            </a:r>
            <a:endParaRPr b="0" i="0" sz="1400" u="none" cap="none" strike="noStrike">
              <a:solidFill>
                <a:srgbClr val="000000"/>
              </a:solidFill>
              <a:latin typeface="Arial"/>
              <a:ea typeface="Arial"/>
              <a:cs typeface="Arial"/>
              <a:sym typeface="Arial"/>
            </a:endParaRPr>
          </a:p>
        </p:txBody>
      </p:sp>
      <p:sp>
        <p:nvSpPr>
          <p:cNvPr id="1137" name="Google Shape;1137;p178"/>
          <p:cNvSpPr txBox="1"/>
          <p:nvPr/>
        </p:nvSpPr>
        <p:spPr>
          <a:xfrm>
            <a:off x="1089498" y="3599234"/>
            <a:ext cx="1848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8" name="Google Shape;1138;p178"/>
          <p:cNvSpPr txBox="1"/>
          <p:nvPr/>
        </p:nvSpPr>
        <p:spPr>
          <a:xfrm rot="10800000">
            <a:off x="6702319" y="6283691"/>
            <a:ext cx="3609000" cy="1731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pic>
        <p:nvPicPr>
          <p:cNvPr id="910" name="Google Shape;910;p152"/>
          <p:cNvPicPr preferRelativeResize="0"/>
          <p:nvPr/>
        </p:nvPicPr>
        <p:blipFill rotWithShape="1">
          <a:blip r:embed="rId3">
            <a:alphaModFix/>
          </a:blip>
          <a:srcRect b="0" l="0" r="0" t="0"/>
          <a:stretch/>
        </p:blipFill>
        <p:spPr>
          <a:xfrm>
            <a:off x="11040868" y="6139180"/>
            <a:ext cx="1151100" cy="670700"/>
          </a:xfrm>
          <a:prstGeom prst="rect">
            <a:avLst/>
          </a:prstGeom>
          <a:noFill/>
          <a:ln>
            <a:noFill/>
          </a:ln>
        </p:spPr>
      </p:pic>
      <p:pic>
        <p:nvPicPr>
          <p:cNvPr id="911" name="Google Shape;911;p152"/>
          <p:cNvPicPr preferRelativeResize="0"/>
          <p:nvPr/>
        </p:nvPicPr>
        <p:blipFill rotWithShape="1">
          <a:blip r:embed="rId4">
            <a:alphaModFix/>
          </a:blip>
          <a:srcRect b="0" l="0" r="0" t="0"/>
          <a:stretch/>
        </p:blipFill>
        <p:spPr>
          <a:xfrm>
            <a:off x="0" y="-1263650"/>
            <a:ext cx="12312101" cy="8195199"/>
          </a:xfrm>
          <a:prstGeom prst="rect">
            <a:avLst/>
          </a:prstGeom>
          <a:noFill/>
          <a:ln>
            <a:noFill/>
          </a:ln>
        </p:spPr>
      </p:pic>
      <p:sp>
        <p:nvSpPr>
          <p:cNvPr id="912" name="Google Shape;912;p152"/>
          <p:cNvSpPr txBox="1"/>
          <p:nvPr/>
        </p:nvSpPr>
        <p:spPr>
          <a:xfrm>
            <a:off x="624114" y="491674"/>
            <a:ext cx="3861900" cy="7293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1150"/>
              <a:buFont typeface="Arial"/>
              <a:buNone/>
            </a:pPr>
            <a:r>
              <a:rPr b="1" lang="en-US" sz="4600">
                <a:solidFill>
                  <a:srgbClr val="FFFFFF"/>
                </a:solidFill>
                <a:latin typeface="Lato"/>
                <a:ea typeface="Lato"/>
                <a:cs typeface="Lato"/>
                <a:sym typeface="Lato"/>
              </a:rPr>
              <a:t>b</a:t>
            </a:r>
            <a:r>
              <a:rPr b="1" i="0" lang="en-US" sz="4600" u="none" cap="none" strike="noStrike">
                <a:solidFill>
                  <a:srgbClr val="FFFFFF"/>
                </a:solidFill>
                <a:latin typeface="Lato"/>
                <a:ea typeface="Lato"/>
                <a:cs typeface="Lato"/>
                <a:sym typeface="Lato"/>
              </a:rPr>
              <a:t>ad </a:t>
            </a:r>
            <a:r>
              <a:rPr b="1" lang="en-US" sz="4600">
                <a:solidFill>
                  <a:srgbClr val="FFFFFF"/>
                </a:solidFill>
                <a:latin typeface="Lato"/>
                <a:ea typeface="Lato"/>
                <a:cs typeface="Lato"/>
                <a:sym typeface="Lato"/>
              </a:rPr>
              <a:t>q</a:t>
            </a:r>
            <a:r>
              <a:rPr b="1" i="0" lang="en-US" sz="4600" u="none" cap="none" strike="noStrike">
                <a:solidFill>
                  <a:srgbClr val="FFFFFF"/>
                </a:solidFill>
                <a:latin typeface="Lato"/>
                <a:ea typeface="Lato"/>
                <a:cs typeface="Lato"/>
                <a:sym typeface="Lato"/>
              </a:rPr>
              <a:t>uestion</a:t>
            </a:r>
            <a:endParaRPr b="1">
              <a:latin typeface="Lato"/>
              <a:ea typeface="Lato"/>
              <a:cs typeface="Lato"/>
              <a:sym typeface="Lato"/>
            </a:endParaRPr>
          </a:p>
        </p:txBody>
      </p:sp>
      <p:sp>
        <p:nvSpPr>
          <p:cNvPr id="913" name="Google Shape;913;p152"/>
          <p:cNvSpPr txBox="1"/>
          <p:nvPr>
            <p:ph idx="1" type="body"/>
          </p:nvPr>
        </p:nvSpPr>
        <p:spPr>
          <a:xfrm>
            <a:off x="1100833" y="2506661"/>
            <a:ext cx="10515600" cy="19764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200"/>
              <a:buFont typeface="Arial"/>
              <a:buNone/>
            </a:pPr>
            <a:r>
              <a:rPr b="1" i="0" lang="en-US" sz="4800" u="none" cap="none" strike="noStrike">
                <a:solidFill>
                  <a:schemeClr val="dk1"/>
                </a:solidFill>
                <a:latin typeface="Arial"/>
                <a:ea typeface="Arial"/>
                <a:cs typeface="Arial"/>
                <a:sym typeface="Arial"/>
              </a:rPr>
              <a:t>How can I get all these people to do what I want them to do?</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3" name="Shape 1143"/>
        <p:cNvGrpSpPr/>
        <p:nvPr/>
      </p:nvGrpSpPr>
      <p:grpSpPr>
        <a:xfrm>
          <a:off x="0" y="0"/>
          <a:ext cx="0" cy="0"/>
          <a:chOff x="0" y="0"/>
          <a:chExt cx="0" cy="0"/>
        </a:xfrm>
      </p:grpSpPr>
      <p:sp>
        <p:nvSpPr>
          <p:cNvPr id="1144" name="Google Shape;1144;p179"/>
          <p:cNvSpPr txBox="1"/>
          <p:nvPr/>
        </p:nvSpPr>
        <p:spPr>
          <a:xfrm>
            <a:off x="624125" y="491675"/>
            <a:ext cx="8037600" cy="7293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4600"/>
              <a:buFont typeface="Arial"/>
              <a:buNone/>
            </a:pPr>
            <a:r>
              <a:rPr lang="en-US" sz="4600">
                <a:solidFill>
                  <a:srgbClr val="FFFFFF"/>
                </a:solidFill>
                <a:latin typeface="Lato Black"/>
                <a:ea typeface="Lato Black"/>
                <a:cs typeface="Lato Black"/>
                <a:sym typeface="Lato Black"/>
              </a:rPr>
              <a:t>keys to dynamic operations</a:t>
            </a:r>
            <a:endParaRPr b="0" i="0" sz="4600" u="none" cap="none" strike="noStrike">
              <a:solidFill>
                <a:srgbClr val="FFFFFF"/>
              </a:solidFill>
              <a:latin typeface="Lato Black"/>
              <a:ea typeface="Lato Black"/>
              <a:cs typeface="Lato Black"/>
              <a:sym typeface="Lato Black"/>
            </a:endParaRPr>
          </a:p>
        </p:txBody>
      </p:sp>
      <p:sp>
        <p:nvSpPr>
          <p:cNvPr id="1145" name="Google Shape;1145;p179"/>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graphicFrame>
        <p:nvGraphicFramePr>
          <p:cNvPr id="1146" name="Google Shape;1146;p179"/>
          <p:cNvGraphicFramePr/>
          <p:nvPr/>
        </p:nvGraphicFramePr>
        <p:xfrm>
          <a:off x="952500" y="1905000"/>
          <a:ext cx="3000000" cy="3000000"/>
        </p:xfrm>
        <a:graphic>
          <a:graphicData uri="http://schemas.openxmlformats.org/drawingml/2006/table">
            <a:tbl>
              <a:tblPr>
                <a:noFill/>
                <a:tableStyleId>{29D4A8C9-BA81-4ECD-BC90-156198A34937}</a:tableStyleId>
              </a:tblPr>
              <a:tblGrid>
                <a:gridCol w="5143500"/>
                <a:gridCol w="5143500"/>
              </a:tblGrid>
              <a:tr h="381000">
                <a:tc>
                  <a:txBody>
                    <a:bodyPr/>
                    <a:lstStyle/>
                    <a:p>
                      <a:pPr indent="0" lvl="0" marL="0" rtl="0" algn="l">
                        <a:spcBef>
                          <a:spcPts val="0"/>
                        </a:spcBef>
                        <a:spcAft>
                          <a:spcPts val="0"/>
                        </a:spcAft>
                        <a:buNone/>
                      </a:pPr>
                      <a:r>
                        <a:rPr b="1" lang="en-US" sz="1700"/>
                        <a:t>Standard</a:t>
                      </a:r>
                      <a:endParaRPr b="1" sz="1700"/>
                    </a:p>
                  </a:txBody>
                  <a:tcPr marT="91425" marB="91425" marR="91425" marL="91425"/>
                </a:tc>
                <a:tc>
                  <a:txBody>
                    <a:bodyPr/>
                    <a:lstStyle/>
                    <a:p>
                      <a:pPr indent="0" lvl="0" marL="0" rtl="0" algn="l">
                        <a:spcBef>
                          <a:spcPts val="0"/>
                        </a:spcBef>
                        <a:spcAft>
                          <a:spcPts val="0"/>
                        </a:spcAft>
                        <a:buNone/>
                      </a:pPr>
                      <a:r>
                        <a:rPr b="1" lang="en-US" sz="1700"/>
                        <a:t>Exceptional</a:t>
                      </a:r>
                      <a:endParaRPr b="1" sz="1700"/>
                    </a:p>
                  </a:txBody>
                  <a:tcPr marT="91425" marB="91425" marR="91425" marL="91425"/>
                </a:tc>
              </a:tr>
              <a:tr h="381000">
                <a:tc>
                  <a:txBody>
                    <a:bodyPr/>
                    <a:lstStyle/>
                    <a:p>
                      <a:pPr indent="0" lvl="0" marL="0" rtl="0" algn="l">
                        <a:spcBef>
                          <a:spcPts val="0"/>
                        </a:spcBef>
                        <a:spcAft>
                          <a:spcPts val="0"/>
                        </a:spcAft>
                        <a:buNone/>
                      </a:pPr>
                      <a:r>
                        <a:rPr lang="en-US" sz="1700"/>
                        <a:t>Comprehensive strategic planning.</a:t>
                      </a:r>
                      <a:endParaRPr sz="1700"/>
                    </a:p>
                  </a:txBody>
                  <a:tcPr marT="91425" marB="91425" marR="91425" marL="91425"/>
                </a:tc>
                <a:tc>
                  <a:txBody>
                    <a:bodyPr/>
                    <a:lstStyle/>
                    <a:p>
                      <a:pPr indent="0" lvl="0" marL="0" rtl="0" algn="l">
                        <a:spcBef>
                          <a:spcPts val="0"/>
                        </a:spcBef>
                        <a:spcAft>
                          <a:spcPts val="0"/>
                        </a:spcAft>
                        <a:buNone/>
                      </a:pPr>
                      <a:r>
                        <a:rPr lang="en-US" sz="1700"/>
                        <a:t>Bias toward starting.</a:t>
                      </a:r>
                      <a:endParaRPr sz="1700"/>
                    </a:p>
                  </a:txBody>
                  <a:tcPr marT="91425" marB="91425" marR="91425" marL="91425"/>
                </a:tc>
              </a:tr>
              <a:tr h="381000">
                <a:tc>
                  <a:txBody>
                    <a:bodyPr/>
                    <a:lstStyle/>
                    <a:p>
                      <a:pPr indent="0" lvl="0" marL="0" rtl="0" algn="l">
                        <a:spcBef>
                          <a:spcPts val="0"/>
                        </a:spcBef>
                        <a:spcAft>
                          <a:spcPts val="0"/>
                        </a:spcAft>
                        <a:buNone/>
                      </a:pPr>
                      <a:r>
                        <a:rPr lang="en-US" sz="1700"/>
                        <a:t>Orientation toward “the boss.”</a:t>
                      </a:r>
                      <a:endParaRPr sz="1700"/>
                    </a:p>
                  </a:txBody>
                  <a:tcPr marT="91425" marB="91425" marR="91425" marL="91425"/>
                </a:tc>
                <a:tc>
                  <a:txBody>
                    <a:bodyPr/>
                    <a:lstStyle/>
                    <a:p>
                      <a:pPr indent="0" lvl="0" marL="0" rtl="0" algn="l">
                        <a:spcBef>
                          <a:spcPts val="0"/>
                        </a:spcBef>
                        <a:spcAft>
                          <a:spcPts val="0"/>
                        </a:spcAft>
                        <a:buNone/>
                      </a:pPr>
                      <a:r>
                        <a:rPr lang="en-US" sz="1700"/>
                        <a:t>Orientation toward the field.</a:t>
                      </a:r>
                      <a:endParaRPr sz="1700"/>
                    </a:p>
                  </a:txBody>
                  <a:tcPr marT="91425" marB="91425" marR="91425" marL="91425"/>
                </a:tc>
              </a:tr>
              <a:tr h="381000">
                <a:tc>
                  <a:txBody>
                    <a:bodyPr/>
                    <a:lstStyle/>
                    <a:p>
                      <a:pPr indent="0" lvl="0" marL="0" rtl="0" algn="l">
                        <a:spcBef>
                          <a:spcPts val="0"/>
                        </a:spcBef>
                        <a:spcAft>
                          <a:spcPts val="0"/>
                        </a:spcAft>
                        <a:buNone/>
                      </a:pPr>
                      <a:r>
                        <a:rPr lang="en-US" sz="1700"/>
                        <a:t>Summative data.</a:t>
                      </a:r>
                      <a:endParaRPr sz="1700"/>
                    </a:p>
                  </a:txBody>
                  <a:tcPr marT="91425" marB="91425" marR="91425" marL="91425"/>
                </a:tc>
                <a:tc>
                  <a:txBody>
                    <a:bodyPr/>
                    <a:lstStyle/>
                    <a:p>
                      <a:pPr indent="0" lvl="0" marL="0" rtl="0" algn="l">
                        <a:spcBef>
                          <a:spcPts val="0"/>
                        </a:spcBef>
                        <a:spcAft>
                          <a:spcPts val="0"/>
                        </a:spcAft>
                        <a:buNone/>
                      </a:pPr>
                      <a:r>
                        <a:rPr lang="en-US" sz="1700"/>
                        <a:t>Timely, actionable date for the front lines.</a:t>
                      </a:r>
                      <a:endParaRPr sz="1700"/>
                    </a:p>
                  </a:txBody>
                  <a:tcPr marT="91425" marB="91425" marR="91425" marL="91425"/>
                </a:tc>
              </a:tr>
              <a:tr h="381000">
                <a:tc>
                  <a:txBody>
                    <a:bodyPr/>
                    <a:lstStyle/>
                    <a:p>
                      <a:pPr indent="0" lvl="0" marL="0" rtl="0" algn="l">
                        <a:spcBef>
                          <a:spcPts val="0"/>
                        </a:spcBef>
                        <a:spcAft>
                          <a:spcPts val="0"/>
                        </a:spcAft>
                        <a:buNone/>
                      </a:pPr>
                      <a:r>
                        <a:rPr lang="en-US" sz="1700"/>
                        <a:t>Fear-based management.</a:t>
                      </a:r>
                      <a:endParaRPr sz="1700"/>
                    </a:p>
                  </a:txBody>
                  <a:tcPr marT="91425" marB="91425" marR="91425" marL="91425"/>
                </a:tc>
                <a:tc>
                  <a:txBody>
                    <a:bodyPr/>
                    <a:lstStyle/>
                    <a:p>
                      <a:pPr indent="0" lvl="0" marL="0" rtl="0" algn="l">
                        <a:spcBef>
                          <a:spcPts val="0"/>
                        </a:spcBef>
                        <a:spcAft>
                          <a:spcPts val="0"/>
                        </a:spcAft>
                        <a:buNone/>
                      </a:pPr>
                      <a:r>
                        <a:rPr lang="en-US" sz="1700"/>
                        <a:t>Joy-based management. (Waste no will)</a:t>
                      </a:r>
                      <a:endParaRPr sz="1700"/>
                    </a:p>
                  </a:txBody>
                  <a:tcPr marT="91425" marB="91425" marR="91425" marL="91425"/>
                </a:tc>
              </a:tr>
              <a:tr h="381000">
                <a:tc>
                  <a:txBody>
                    <a:bodyPr/>
                    <a:lstStyle/>
                    <a:p>
                      <a:pPr indent="0" lvl="0" marL="0" rtl="0" algn="l">
                        <a:spcBef>
                          <a:spcPts val="0"/>
                        </a:spcBef>
                        <a:spcAft>
                          <a:spcPts val="0"/>
                        </a:spcAft>
                        <a:buNone/>
                      </a:pPr>
                      <a:r>
                        <a:rPr lang="en-US" sz="1700"/>
                        <a:t>Adherence to plan. (Theory Lock)</a:t>
                      </a:r>
                      <a:endParaRPr sz="1700"/>
                    </a:p>
                  </a:txBody>
                  <a:tcPr marT="91425" marB="91425" marR="91425" marL="91425"/>
                </a:tc>
                <a:tc>
                  <a:txBody>
                    <a:bodyPr/>
                    <a:lstStyle/>
                    <a:p>
                      <a:pPr indent="0" lvl="0" marL="0" rtl="0" algn="l">
                        <a:spcBef>
                          <a:spcPts val="0"/>
                        </a:spcBef>
                        <a:spcAft>
                          <a:spcPts val="0"/>
                        </a:spcAft>
                        <a:buNone/>
                      </a:pPr>
                      <a:r>
                        <a:rPr lang="en-US" sz="1700"/>
                        <a:t>Improvisation.</a:t>
                      </a:r>
                      <a:endParaRPr sz="1700"/>
                    </a:p>
                  </a:txBody>
                  <a:tcPr marT="91425" marB="91425" marR="91425" marL="91425"/>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0" name="Shape 1150"/>
        <p:cNvGrpSpPr/>
        <p:nvPr/>
      </p:nvGrpSpPr>
      <p:grpSpPr>
        <a:xfrm>
          <a:off x="0" y="0"/>
          <a:ext cx="0" cy="0"/>
          <a:chOff x="0" y="0"/>
          <a:chExt cx="0" cy="0"/>
        </a:xfrm>
      </p:grpSpPr>
      <p:pic>
        <p:nvPicPr>
          <p:cNvPr id="1151" name="Google Shape;1151;p180"/>
          <p:cNvPicPr preferRelativeResize="0"/>
          <p:nvPr/>
        </p:nvPicPr>
        <p:blipFill rotWithShape="1">
          <a:blip r:embed="rId3">
            <a:alphaModFix/>
          </a:blip>
          <a:srcRect b="0" l="0" r="0" t="0"/>
          <a:stretch/>
        </p:blipFill>
        <p:spPr>
          <a:xfrm>
            <a:off x="0" y="-158553"/>
            <a:ext cx="12192000" cy="7016700"/>
          </a:xfrm>
          <a:prstGeom prst="rect">
            <a:avLst/>
          </a:prstGeom>
          <a:noFill/>
          <a:ln>
            <a:noFill/>
          </a:ln>
        </p:spPr>
      </p:pic>
    </p:spTree>
  </p:cSld>
  <p:clrMapOvr>
    <a:masterClrMapping/>
  </p:clrMapOvr>
  <p:transition spd="med">
    <p:fade thruBlk="1"/>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5" name="Shape 1155"/>
        <p:cNvGrpSpPr/>
        <p:nvPr/>
      </p:nvGrpSpPr>
      <p:grpSpPr>
        <a:xfrm>
          <a:off x="0" y="0"/>
          <a:ext cx="0" cy="0"/>
          <a:chOff x="0" y="0"/>
          <a:chExt cx="0" cy="0"/>
        </a:xfrm>
      </p:grpSpPr>
      <p:sp>
        <p:nvSpPr>
          <p:cNvPr id="1156" name="Google Shape;1156;p181"/>
          <p:cNvSpPr txBox="1"/>
          <p:nvPr>
            <p:ph idx="1" type="body"/>
          </p:nvPr>
        </p:nvSpPr>
        <p:spPr>
          <a:xfrm>
            <a:off x="624114" y="1977898"/>
            <a:ext cx="10914600" cy="3666600"/>
          </a:xfrm>
          <a:prstGeom prst="rect">
            <a:avLst/>
          </a:prstGeom>
          <a:noFill/>
          <a:ln>
            <a:noFill/>
          </a:ln>
        </p:spPr>
        <p:txBody>
          <a:bodyPr anchorCtr="0" anchor="t" bIns="91425" lIns="91425" spcFirstLastPara="1" rIns="91425" wrap="square" tIns="91425">
            <a:noAutofit/>
          </a:bodyPr>
          <a:lstStyle/>
          <a:p>
            <a:pPr indent="-203200" lvl="0" marL="228600" marR="0" rtl="0" algn="l">
              <a:lnSpc>
                <a:spcPct val="90000"/>
              </a:lnSpc>
              <a:spcBef>
                <a:spcPts val="0"/>
              </a:spcBef>
              <a:spcAft>
                <a:spcPts val="0"/>
              </a:spcAft>
              <a:buClr>
                <a:schemeClr val="dk1"/>
              </a:buClr>
              <a:buSzPts val="3200"/>
              <a:buFont typeface="Arial"/>
              <a:buChar char="•"/>
            </a:pPr>
            <a:r>
              <a:rPr b="0" i="0" lang="en-US" sz="3200" u="none" cap="none" strike="noStrike">
                <a:solidFill>
                  <a:schemeClr val="dk1"/>
                </a:solidFill>
                <a:latin typeface="Arial"/>
                <a:ea typeface="Arial"/>
                <a:cs typeface="Arial"/>
                <a:sym typeface="Arial"/>
              </a:rPr>
              <a:t>Any given idea has a 5% chance of success.</a:t>
            </a:r>
            <a:br>
              <a:rPr b="0" i="0" lang="en-US" sz="3200" u="none" cap="none" strike="noStrike">
                <a:solidFill>
                  <a:schemeClr val="dk1"/>
                </a:solidFill>
                <a:latin typeface="Arial"/>
                <a:ea typeface="Arial"/>
                <a:cs typeface="Arial"/>
                <a:sym typeface="Arial"/>
              </a:rPr>
            </a:br>
            <a:endParaRPr b="0" i="0" sz="3200" u="none" cap="none" strike="noStrike">
              <a:solidFill>
                <a:schemeClr val="dk1"/>
              </a:solidFill>
              <a:latin typeface="Arial"/>
              <a:ea typeface="Arial"/>
              <a:cs typeface="Arial"/>
              <a:sym typeface="Arial"/>
            </a:endParaRPr>
          </a:p>
          <a:p>
            <a:pPr indent="-203200" lvl="0" marL="228600" marR="0" rtl="0" algn="l">
              <a:lnSpc>
                <a:spcPct val="90000"/>
              </a:lnSpc>
              <a:spcBef>
                <a:spcPts val="1000"/>
              </a:spcBef>
              <a:spcAft>
                <a:spcPts val="0"/>
              </a:spcAft>
              <a:buClr>
                <a:schemeClr val="dk1"/>
              </a:buClr>
              <a:buSzPts val="3200"/>
              <a:buFont typeface="Arial"/>
              <a:buChar char="•"/>
            </a:pPr>
            <a:r>
              <a:rPr b="0" i="0" lang="en-US" sz="3200" u="none" cap="none" strike="noStrike">
                <a:solidFill>
                  <a:schemeClr val="dk1"/>
                </a:solidFill>
                <a:latin typeface="Arial"/>
                <a:ea typeface="Arial"/>
                <a:cs typeface="Arial"/>
                <a:sym typeface="Arial"/>
              </a:rPr>
              <a:t>With 20 iterations on that idea ("tries"), the chance of success improves to 64%.</a:t>
            </a:r>
            <a:br>
              <a:rPr b="0" i="0" lang="en-US" sz="3200" u="none" cap="none" strike="noStrike">
                <a:solidFill>
                  <a:schemeClr val="dk1"/>
                </a:solidFill>
                <a:latin typeface="Arial"/>
                <a:ea typeface="Arial"/>
                <a:cs typeface="Arial"/>
                <a:sym typeface="Arial"/>
              </a:rPr>
            </a:br>
            <a:endParaRPr b="0" i="0" sz="3200" u="none" cap="none" strike="noStrike">
              <a:solidFill>
                <a:schemeClr val="dk1"/>
              </a:solidFill>
              <a:latin typeface="Arial"/>
              <a:ea typeface="Arial"/>
              <a:cs typeface="Arial"/>
              <a:sym typeface="Arial"/>
            </a:endParaRPr>
          </a:p>
          <a:p>
            <a:pPr indent="-203200" lvl="0" marL="228600" marR="0" rtl="0" algn="l">
              <a:lnSpc>
                <a:spcPct val="90000"/>
              </a:lnSpc>
              <a:spcBef>
                <a:spcPts val="1000"/>
              </a:spcBef>
              <a:spcAft>
                <a:spcPts val="0"/>
              </a:spcAft>
              <a:buClr>
                <a:schemeClr val="dk1"/>
              </a:buClr>
              <a:buSzPts val="3200"/>
              <a:buFont typeface="Arial"/>
              <a:buChar char="•"/>
            </a:pPr>
            <a:r>
              <a:rPr b="0" i="0" lang="en-US" sz="3200" u="none" cap="none" strike="noStrike">
                <a:solidFill>
                  <a:schemeClr val="dk1"/>
                </a:solidFill>
                <a:latin typeface="Arial"/>
                <a:ea typeface="Arial"/>
                <a:cs typeface="Arial"/>
                <a:sym typeface="Arial"/>
              </a:rPr>
              <a:t>With 50 iterations on that idea, the chance of success improves to 92%.</a:t>
            </a:r>
            <a:endParaRPr/>
          </a:p>
        </p:txBody>
      </p:sp>
      <p:sp>
        <p:nvSpPr>
          <p:cNvPr id="1157" name="Google Shape;1157;p181"/>
          <p:cNvSpPr txBox="1"/>
          <p:nvPr/>
        </p:nvSpPr>
        <p:spPr>
          <a:xfrm>
            <a:off x="624114" y="491674"/>
            <a:ext cx="6542400" cy="7293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4600"/>
              <a:buFont typeface="Arial"/>
              <a:buNone/>
            </a:pPr>
            <a:r>
              <a:rPr b="0" i="0" lang="en-US" sz="4600" u="none" cap="none" strike="noStrike">
                <a:solidFill>
                  <a:srgbClr val="FFFFFF"/>
                </a:solidFill>
                <a:latin typeface="Lato Black"/>
                <a:ea typeface="Lato Black"/>
                <a:cs typeface="Lato Black"/>
                <a:sym typeface="Lato Black"/>
              </a:rPr>
              <a:t>some insight on testing</a:t>
            </a:r>
            <a:endParaRPr b="0" i="0" sz="1400" u="none" cap="none" strike="noStrike">
              <a:solidFill>
                <a:srgbClr val="000000"/>
              </a:solidFill>
              <a:latin typeface="Arial"/>
              <a:ea typeface="Arial"/>
              <a:cs typeface="Arial"/>
              <a:sym typeface="Arial"/>
            </a:endParaRPr>
          </a:p>
        </p:txBody>
      </p:sp>
      <p:sp>
        <p:nvSpPr>
          <p:cNvPr id="1158" name="Google Shape;1158;p181"/>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59" name="Google Shape;1159;p181"/>
          <p:cNvSpPr txBox="1"/>
          <p:nvPr/>
        </p:nvSpPr>
        <p:spPr>
          <a:xfrm>
            <a:off x="624114" y="1189976"/>
            <a:ext cx="2799300" cy="424800"/>
          </a:xfrm>
          <a:prstGeom prst="rect">
            <a:avLst/>
          </a:prstGeom>
          <a:solidFill>
            <a:srgbClr val="9CC2E5"/>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400"/>
              <a:buFont typeface="Arial"/>
              <a:buNone/>
            </a:pPr>
            <a:r>
              <a:rPr b="0" i="0" lang="en-US" sz="2400" u="none" cap="none" strike="noStrike">
                <a:solidFill>
                  <a:srgbClr val="FFFFFF"/>
                </a:solidFill>
                <a:latin typeface="Lato"/>
                <a:ea typeface="Lato"/>
                <a:cs typeface="Lato"/>
                <a:sym typeface="Lato"/>
              </a:rPr>
              <a:t>tom chi (google x)</a:t>
            </a:r>
            <a:endParaRPr b="0" i="0" sz="1400" u="none" cap="none" strike="noStrike">
              <a:solidFill>
                <a:srgbClr val="000000"/>
              </a:solidFill>
              <a:latin typeface="Arial"/>
              <a:ea typeface="Arial"/>
              <a:cs typeface="Arial"/>
              <a:sym typeface="Arial"/>
            </a:endParaRPr>
          </a:p>
        </p:txBody>
      </p:sp>
      <p:sp>
        <p:nvSpPr>
          <p:cNvPr id="1160" name="Google Shape;1160;p181"/>
          <p:cNvSpPr/>
          <p:nvPr/>
        </p:nvSpPr>
        <p:spPr>
          <a:xfrm>
            <a:off x="11069700" y="6218075"/>
            <a:ext cx="1068600" cy="639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61" name="Google Shape;1161;p181"/>
          <p:cNvPicPr preferRelativeResize="0"/>
          <p:nvPr/>
        </p:nvPicPr>
        <p:blipFill rotWithShape="1">
          <a:blip r:embed="rId3">
            <a:alphaModFix/>
          </a:blip>
          <a:srcRect b="0" l="0" r="0" t="0"/>
          <a:stretch/>
        </p:blipFill>
        <p:spPr>
          <a:xfrm>
            <a:off x="10431822" y="6115976"/>
            <a:ext cx="1662652" cy="6707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6" name="Shape 1166"/>
        <p:cNvGrpSpPr/>
        <p:nvPr/>
      </p:nvGrpSpPr>
      <p:grpSpPr>
        <a:xfrm>
          <a:off x="0" y="0"/>
          <a:ext cx="0" cy="0"/>
          <a:chOff x="0" y="0"/>
          <a:chExt cx="0" cy="0"/>
        </a:xfrm>
      </p:grpSpPr>
      <p:sp>
        <p:nvSpPr>
          <p:cNvPr id="1167" name="Google Shape;1167;p182"/>
          <p:cNvSpPr txBox="1"/>
          <p:nvPr/>
        </p:nvSpPr>
        <p:spPr>
          <a:xfrm>
            <a:off x="624125" y="491675"/>
            <a:ext cx="8037600" cy="7293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4600"/>
              <a:buFont typeface="Arial"/>
              <a:buNone/>
            </a:pPr>
            <a:r>
              <a:rPr lang="en-US" sz="4600">
                <a:solidFill>
                  <a:srgbClr val="FFFFFF"/>
                </a:solidFill>
                <a:latin typeface="Lato Black"/>
                <a:ea typeface="Lato Black"/>
                <a:cs typeface="Lato Black"/>
                <a:sym typeface="Lato Black"/>
              </a:rPr>
              <a:t>keys to dynamic operations</a:t>
            </a:r>
            <a:endParaRPr b="0" i="0" sz="4600" u="none" cap="none" strike="noStrike">
              <a:solidFill>
                <a:srgbClr val="FFFFFF"/>
              </a:solidFill>
              <a:latin typeface="Lato Black"/>
              <a:ea typeface="Lato Black"/>
              <a:cs typeface="Lato Black"/>
              <a:sym typeface="Lato Black"/>
            </a:endParaRPr>
          </a:p>
        </p:txBody>
      </p:sp>
      <p:sp>
        <p:nvSpPr>
          <p:cNvPr id="1168" name="Google Shape;1168;p182"/>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graphicFrame>
        <p:nvGraphicFramePr>
          <p:cNvPr id="1169" name="Google Shape;1169;p182"/>
          <p:cNvGraphicFramePr/>
          <p:nvPr/>
        </p:nvGraphicFramePr>
        <p:xfrm>
          <a:off x="952500" y="1905000"/>
          <a:ext cx="3000000" cy="3000000"/>
        </p:xfrm>
        <a:graphic>
          <a:graphicData uri="http://schemas.openxmlformats.org/drawingml/2006/table">
            <a:tbl>
              <a:tblPr>
                <a:noFill/>
                <a:tableStyleId>{29D4A8C9-BA81-4ECD-BC90-156198A34937}</a:tableStyleId>
              </a:tblPr>
              <a:tblGrid>
                <a:gridCol w="5143500"/>
                <a:gridCol w="5143500"/>
              </a:tblGrid>
              <a:tr h="381000">
                <a:tc>
                  <a:txBody>
                    <a:bodyPr/>
                    <a:lstStyle/>
                    <a:p>
                      <a:pPr indent="0" lvl="0" marL="0" rtl="0" algn="l">
                        <a:spcBef>
                          <a:spcPts val="0"/>
                        </a:spcBef>
                        <a:spcAft>
                          <a:spcPts val="0"/>
                        </a:spcAft>
                        <a:buNone/>
                      </a:pPr>
                      <a:r>
                        <a:rPr b="1" lang="en-US" sz="1700"/>
                        <a:t>Standard</a:t>
                      </a:r>
                      <a:endParaRPr b="1" sz="1700"/>
                    </a:p>
                  </a:txBody>
                  <a:tcPr marT="91425" marB="91425" marR="91425" marL="91425"/>
                </a:tc>
                <a:tc>
                  <a:txBody>
                    <a:bodyPr/>
                    <a:lstStyle/>
                    <a:p>
                      <a:pPr indent="0" lvl="0" marL="0" rtl="0" algn="l">
                        <a:spcBef>
                          <a:spcPts val="0"/>
                        </a:spcBef>
                        <a:spcAft>
                          <a:spcPts val="0"/>
                        </a:spcAft>
                        <a:buNone/>
                      </a:pPr>
                      <a:r>
                        <a:rPr b="1" lang="en-US" sz="1700"/>
                        <a:t>Exceptional</a:t>
                      </a:r>
                      <a:endParaRPr b="1" sz="1700"/>
                    </a:p>
                  </a:txBody>
                  <a:tcPr marT="91425" marB="91425" marR="91425" marL="91425"/>
                </a:tc>
              </a:tr>
              <a:tr h="381000">
                <a:tc>
                  <a:txBody>
                    <a:bodyPr/>
                    <a:lstStyle/>
                    <a:p>
                      <a:pPr indent="0" lvl="0" marL="0" rtl="0" algn="l">
                        <a:spcBef>
                          <a:spcPts val="0"/>
                        </a:spcBef>
                        <a:spcAft>
                          <a:spcPts val="0"/>
                        </a:spcAft>
                        <a:buNone/>
                      </a:pPr>
                      <a:r>
                        <a:rPr lang="en-US" sz="1700"/>
                        <a:t>Comprehensive strategic planning.</a:t>
                      </a:r>
                      <a:endParaRPr sz="1700"/>
                    </a:p>
                  </a:txBody>
                  <a:tcPr marT="91425" marB="91425" marR="91425" marL="91425"/>
                </a:tc>
                <a:tc>
                  <a:txBody>
                    <a:bodyPr/>
                    <a:lstStyle/>
                    <a:p>
                      <a:pPr indent="0" lvl="0" marL="0" rtl="0" algn="l">
                        <a:spcBef>
                          <a:spcPts val="0"/>
                        </a:spcBef>
                        <a:spcAft>
                          <a:spcPts val="0"/>
                        </a:spcAft>
                        <a:buNone/>
                      </a:pPr>
                      <a:r>
                        <a:rPr lang="en-US" sz="1700"/>
                        <a:t>Bias toward starting.</a:t>
                      </a:r>
                      <a:endParaRPr sz="1700"/>
                    </a:p>
                  </a:txBody>
                  <a:tcPr marT="91425" marB="91425" marR="91425" marL="91425"/>
                </a:tc>
              </a:tr>
              <a:tr h="381000">
                <a:tc>
                  <a:txBody>
                    <a:bodyPr/>
                    <a:lstStyle/>
                    <a:p>
                      <a:pPr indent="0" lvl="0" marL="0" rtl="0" algn="l">
                        <a:spcBef>
                          <a:spcPts val="0"/>
                        </a:spcBef>
                        <a:spcAft>
                          <a:spcPts val="0"/>
                        </a:spcAft>
                        <a:buNone/>
                      </a:pPr>
                      <a:r>
                        <a:rPr lang="en-US" sz="1700"/>
                        <a:t>Orientation toward “the boss.”</a:t>
                      </a:r>
                      <a:endParaRPr sz="1700"/>
                    </a:p>
                  </a:txBody>
                  <a:tcPr marT="91425" marB="91425" marR="91425" marL="91425"/>
                </a:tc>
                <a:tc>
                  <a:txBody>
                    <a:bodyPr/>
                    <a:lstStyle/>
                    <a:p>
                      <a:pPr indent="0" lvl="0" marL="0" rtl="0" algn="l">
                        <a:spcBef>
                          <a:spcPts val="0"/>
                        </a:spcBef>
                        <a:spcAft>
                          <a:spcPts val="0"/>
                        </a:spcAft>
                        <a:buNone/>
                      </a:pPr>
                      <a:r>
                        <a:rPr lang="en-US" sz="1700"/>
                        <a:t>Orientation toward the field.</a:t>
                      </a:r>
                      <a:endParaRPr sz="1700"/>
                    </a:p>
                  </a:txBody>
                  <a:tcPr marT="91425" marB="91425" marR="91425" marL="91425"/>
                </a:tc>
              </a:tr>
              <a:tr h="381000">
                <a:tc>
                  <a:txBody>
                    <a:bodyPr/>
                    <a:lstStyle/>
                    <a:p>
                      <a:pPr indent="0" lvl="0" marL="0" rtl="0" algn="l">
                        <a:spcBef>
                          <a:spcPts val="0"/>
                        </a:spcBef>
                        <a:spcAft>
                          <a:spcPts val="0"/>
                        </a:spcAft>
                        <a:buNone/>
                      </a:pPr>
                      <a:r>
                        <a:rPr lang="en-US" sz="1700"/>
                        <a:t>Summative data.</a:t>
                      </a:r>
                      <a:endParaRPr sz="1700"/>
                    </a:p>
                  </a:txBody>
                  <a:tcPr marT="91425" marB="91425" marR="91425" marL="91425"/>
                </a:tc>
                <a:tc>
                  <a:txBody>
                    <a:bodyPr/>
                    <a:lstStyle/>
                    <a:p>
                      <a:pPr indent="0" lvl="0" marL="0" rtl="0" algn="l">
                        <a:spcBef>
                          <a:spcPts val="0"/>
                        </a:spcBef>
                        <a:spcAft>
                          <a:spcPts val="0"/>
                        </a:spcAft>
                        <a:buNone/>
                      </a:pPr>
                      <a:r>
                        <a:rPr lang="en-US" sz="1700"/>
                        <a:t>Timely, actionable date for the front lines.</a:t>
                      </a:r>
                      <a:endParaRPr sz="1700"/>
                    </a:p>
                  </a:txBody>
                  <a:tcPr marT="91425" marB="91425" marR="91425" marL="91425"/>
                </a:tc>
              </a:tr>
              <a:tr h="381000">
                <a:tc>
                  <a:txBody>
                    <a:bodyPr/>
                    <a:lstStyle/>
                    <a:p>
                      <a:pPr indent="0" lvl="0" marL="0" rtl="0" algn="l">
                        <a:spcBef>
                          <a:spcPts val="0"/>
                        </a:spcBef>
                        <a:spcAft>
                          <a:spcPts val="0"/>
                        </a:spcAft>
                        <a:buNone/>
                      </a:pPr>
                      <a:r>
                        <a:rPr lang="en-US" sz="1700"/>
                        <a:t>Fear-based management.</a:t>
                      </a:r>
                      <a:endParaRPr sz="1700"/>
                    </a:p>
                  </a:txBody>
                  <a:tcPr marT="91425" marB="91425" marR="91425" marL="91425"/>
                </a:tc>
                <a:tc>
                  <a:txBody>
                    <a:bodyPr/>
                    <a:lstStyle/>
                    <a:p>
                      <a:pPr indent="0" lvl="0" marL="0" rtl="0" algn="l">
                        <a:spcBef>
                          <a:spcPts val="0"/>
                        </a:spcBef>
                        <a:spcAft>
                          <a:spcPts val="0"/>
                        </a:spcAft>
                        <a:buNone/>
                      </a:pPr>
                      <a:r>
                        <a:rPr lang="en-US" sz="1700"/>
                        <a:t>Joy-based management. (Waste no will)</a:t>
                      </a:r>
                      <a:endParaRPr sz="1700"/>
                    </a:p>
                  </a:txBody>
                  <a:tcPr marT="91425" marB="91425" marR="91425" marL="91425"/>
                </a:tc>
              </a:tr>
              <a:tr h="381000">
                <a:tc>
                  <a:txBody>
                    <a:bodyPr/>
                    <a:lstStyle/>
                    <a:p>
                      <a:pPr indent="0" lvl="0" marL="0" rtl="0" algn="l">
                        <a:spcBef>
                          <a:spcPts val="0"/>
                        </a:spcBef>
                        <a:spcAft>
                          <a:spcPts val="0"/>
                        </a:spcAft>
                        <a:buNone/>
                      </a:pPr>
                      <a:r>
                        <a:rPr lang="en-US" sz="1700"/>
                        <a:t>Adherence to plan. (Theory Lock)</a:t>
                      </a:r>
                      <a:endParaRPr sz="1700"/>
                    </a:p>
                  </a:txBody>
                  <a:tcPr marT="91425" marB="91425" marR="91425" marL="91425"/>
                </a:tc>
                <a:tc>
                  <a:txBody>
                    <a:bodyPr/>
                    <a:lstStyle/>
                    <a:p>
                      <a:pPr indent="0" lvl="0" marL="0" rtl="0" algn="l">
                        <a:spcBef>
                          <a:spcPts val="0"/>
                        </a:spcBef>
                        <a:spcAft>
                          <a:spcPts val="0"/>
                        </a:spcAft>
                        <a:buNone/>
                      </a:pPr>
                      <a:r>
                        <a:rPr lang="en-US" sz="1700"/>
                        <a:t>Improvisation.</a:t>
                      </a:r>
                      <a:endParaRPr sz="1700"/>
                    </a:p>
                  </a:txBody>
                  <a:tcPr marT="91425" marB="91425" marR="91425" marL="91425"/>
                </a:tc>
              </a:tr>
              <a:tr h="381000">
                <a:tc>
                  <a:txBody>
                    <a:bodyPr/>
                    <a:lstStyle/>
                    <a:p>
                      <a:pPr indent="0" lvl="0" marL="0" rtl="0" algn="l">
                        <a:spcBef>
                          <a:spcPts val="0"/>
                        </a:spcBef>
                        <a:spcAft>
                          <a:spcPts val="0"/>
                        </a:spcAft>
                        <a:buNone/>
                      </a:pPr>
                      <a:r>
                        <a:rPr lang="en-US" sz="1700"/>
                        <a:t>Experts and learners.</a:t>
                      </a:r>
                      <a:endParaRPr sz="1700"/>
                    </a:p>
                  </a:txBody>
                  <a:tcPr marT="91425" marB="91425" marR="91425" marL="91425"/>
                </a:tc>
                <a:tc>
                  <a:txBody>
                    <a:bodyPr/>
                    <a:lstStyle/>
                    <a:p>
                      <a:pPr indent="0" lvl="0" marL="0" rtl="0" algn="l">
                        <a:spcBef>
                          <a:spcPts val="0"/>
                        </a:spcBef>
                        <a:spcAft>
                          <a:spcPts val="0"/>
                        </a:spcAft>
                        <a:buNone/>
                      </a:pPr>
                      <a:r>
                        <a:rPr lang="en-US" sz="1700"/>
                        <a:t>‘All teach, all learn’ culture. (IHI)</a:t>
                      </a:r>
                      <a:endParaRPr sz="1700"/>
                    </a:p>
                  </a:txBody>
                  <a:tcPr marT="91425" marB="91425" marR="91425" marL="91425"/>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4" name="Shape 1174"/>
        <p:cNvGrpSpPr/>
        <p:nvPr/>
      </p:nvGrpSpPr>
      <p:grpSpPr>
        <a:xfrm>
          <a:off x="0" y="0"/>
          <a:ext cx="0" cy="0"/>
          <a:chOff x="0" y="0"/>
          <a:chExt cx="0" cy="0"/>
        </a:xfrm>
      </p:grpSpPr>
      <p:sp>
        <p:nvSpPr>
          <p:cNvPr id="1175" name="Google Shape;1175;p183"/>
          <p:cNvSpPr txBox="1"/>
          <p:nvPr/>
        </p:nvSpPr>
        <p:spPr>
          <a:xfrm>
            <a:off x="395514" y="339274"/>
            <a:ext cx="6690600" cy="6462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4000"/>
              <a:buFont typeface="Arial"/>
              <a:buNone/>
            </a:pPr>
            <a:r>
              <a:rPr b="1" i="0" lang="en-US" sz="4000" u="none" cap="none" strike="noStrike">
                <a:solidFill>
                  <a:srgbClr val="FFFFFF"/>
                </a:solidFill>
                <a:latin typeface="Lato"/>
                <a:ea typeface="Lato"/>
                <a:cs typeface="Lato"/>
                <a:sym typeface="Lato"/>
              </a:rPr>
              <a:t>“tacit knowledge” exchange</a:t>
            </a:r>
            <a:endParaRPr b="1" i="0" sz="1400" u="none" cap="none" strike="noStrike">
              <a:solidFill>
                <a:srgbClr val="000000"/>
              </a:solidFill>
              <a:latin typeface="Arial"/>
              <a:ea typeface="Arial"/>
              <a:cs typeface="Arial"/>
              <a:sym typeface="Arial"/>
            </a:endParaRPr>
          </a:p>
        </p:txBody>
      </p:sp>
      <p:sp>
        <p:nvSpPr>
          <p:cNvPr id="1176" name="Google Shape;1176;p183"/>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177" name="Google Shape;1177;p183"/>
          <p:cNvPicPr preferRelativeResize="0"/>
          <p:nvPr/>
        </p:nvPicPr>
        <p:blipFill rotWithShape="1">
          <a:blip r:embed="rId3">
            <a:alphaModFix/>
          </a:blip>
          <a:srcRect b="0" l="0" r="0" t="0"/>
          <a:stretch/>
        </p:blipFill>
        <p:spPr>
          <a:xfrm>
            <a:off x="1244600" y="1348692"/>
            <a:ext cx="3568800" cy="5039999"/>
          </a:xfrm>
          <a:prstGeom prst="rect">
            <a:avLst/>
          </a:prstGeom>
          <a:noFill/>
          <a:ln>
            <a:noFill/>
          </a:ln>
        </p:spPr>
      </p:pic>
      <p:pic>
        <p:nvPicPr>
          <p:cNvPr id="1178" name="Google Shape;1178;p183"/>
          <p:cNvPicPr preferRelativeResize="0"/>
          <p:nvPr/>
        </p:nvPicPr>
        <p:blipFill rotWithShape="1">
          <a:blip r:embed="rId4">
            <a:alphaModFix/>
          </a:blip>
          <a:srcRect b="0" l="0" r="0" t="0"/>
          <a:stretch/>
        </p:blipFill>
        <p:spPr>
          <a:xfrm>
            <a:off x="5471012" y="1772088"/>
            <a:ext cx="6055200" cy="4031700"/>
          </a:xfrm>
          <a:prstGeom prst="rect">
            <a:avLst/>
          </a:prstGeom>
          <a:noFill/>
          <a:ln>
            <a:noFill/>
          </a:ln>
        </p:spPr>
      </p:pic>
      <p:sp>
        <p:nvSpPr>
          <p:cNvPr id="1179" name="Google Shape;1179;p183"/>
          <p:cNvSpPr/>
          <p:nvPr/>
        </p:nvSpPr>
        <p:spPr>
          <a:xfrm>
            <a:off x="11069700" y="6218075"/>
            <a:ext cx="1068600" cy="639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80" name="Google Shape;1180;p183"/>
          <p:cNvPicPr preferRelativeResize="0"/>
          <p:nvPr/>
        </p:nvPicPr>
        <p:blipFill rotWithShape="1">
          <a:blip r:embed="rId5">
            <a:alphaModFix/>
          </a:blip>
          <a:srcRect b="0" l="0" r="0" t="0"/>
          <a:stretch/>
        </p:blipFill>
        <p:spPr>
          <a:xfrm>
            <a:off x="10431822" y="6115976"/>
            <a:ext cx="1662652" cy="6707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5" name="Shape 1185"/>
        <p:cNvGrpSpPr/>
        <p:nvPr/>
      </p:nvGrpSpPr>
      <p:grpSpPr>
        <a:xfrm>
          <a:off x="0" y="0"/>
          <a:ext cx="0" cy="0"/>
          <a:chOff x="0" y="0"/>
          <a:chExt cx="0" cy="0"/>
        </a:xfrm>
      </p:grpSpPr>
      <p:sp>
        <p:nvSpPr>
          <p:cNvPr id="1186" name="Google Shape;1186;p184"/>
          <p:cNvSpPr txBox="1"/>
          <p:nvPr/>
        </p:nvSpPr>
        <p:spPr>
          <a:xfrm>
            <a:off x="624125" y="491675"/>
            <a:ext cx="8037600" cy="7293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4600"/>
              <a:buFont typeface="Arial"/>
              <a:buNone/>
            </a:pPr>
            <a:r>
              <a:rPr lang="en-US" sz="4600">
                <a:solidFill>
                  <a:srgbClr val="FFFFFF"/>
                </a:solidFill>
                <a:latin typeface="Lato Black"/>
                <a:ea typeface="Lato Black"/>
                <a:cs typeface="Lato Black"/>
                <a:sym typeface="Lato Black"/>
              </a:rPr>
              <a:t>keys to dynamic operations</a:t>
            </a:r>
            <a:endParaRPr b="0" i="0" sz="4600" u="none" cap="none" strike="noStrike">
              <a:solidFill>
                <a:srgbClr val="FFFFFF"/>
              </a:solidFill>
              <a:latin typeface="Lato Black"/>
              <a:ea typeface="Lato Black"/>
              <a:cs typeface="Lato Black"/>
              <a:sym typeface="Lato Black"/>
            </a:endParaRPr>
          </a:p>
        </p:txBody>
      </p:sp>
      <p:sp>
        <p:nvSpPr>
          <p:cNvPr id="1187" name="Google Shape;1187;p184"/>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graphicFrame>
        <p:nvGraphicFramePr>
          <p:cNvPr id="1188" name="Google Shape;1188;p184"/>
          <p:cNvGraphicFramePr/>
          <p:nvPr/>
        </p:nvGraphicFramePr>
        <p:xfrm>
          <a:off x="952500" y="1905000"/>
          <a:ext cx="3000000" cy="3000000"/>
        </p:xfrm>
        <a:graphic>
          <a:graphicData uri="http://schemas.openxmlformats.org/drawingml/2006/table">
            <a:tbl>
              <a:tblPr>
                <a:noFill/>
                <a:tableStyleId>{29D4A8C9-BA81-4ECD-BC90-156198A34937}</a:tableStyleId>
              </a:tblPr>
              <a:tblGrid>
                <a:gridCol w="5143500"/>
                <a:gridCol w="5143500"/>
              </a:tblGrid>
              <a:tr h="381000">
                <a:tc>
                  <a:txBody>
                    <a:bodyPr/>
                    <a:lstStyle/>
                    <a:p>
                      <a:pPr indent="0" lvl="0" marL="0" rtl="0" algn="l">
                        <a:spcBef>
                          <a:spcPts val="0"/>
                        </a:spcBef>
                        <a:spcAft>
                          <a:spcPts val="0"/>
                        </a:spcAft>
                        <a:buNone/>
                      </a:pPr>
                      <a:r>
                        <a:rPr b="1" lang="en-US" sz="1700"/>
                        <a:t>Standard</a:t>
                      </a:r>
                      <a:endParaRPr b="1" sz="1700"/>
                    </a:p>
                  </a:txBody>
                  <a:tcPr marT="91425" marB="91425" marR="91425" marL="91425"/>
                </a:tc>
                <a:tc>
                  <a:txBody>
                    <a:bodyPr/>
                    <a:lstStyle/>
                    <a:p>
                      <a:pPr indent="0" lvl="0" marL="0" rtl="0" algn="l">
                        <a:spcBef>
                          <a:spcPts val="0"/>
                        </a:spcBef>
                        <a:spcAft>
                          <a:spcPts val="0"/>
                        </a:spcAft>
                        <a:buNone/>
                      </a:pPr>
                      <a:r>
                        <a:rPr b="1" lang="en-US" sz="1700"/>
                        <a:t>Exceptional</a:t>
                      </a:r>
                      <a:endParaRPr b="1" sz="1700"/>
                    </a:p>
                  </a:txBody>
                  <a:tcPr marT="91425" marB="91425" marR="91425" marL="91425"/>
                </a:tc>
              </a:tr>
              <a:tr h="381000">
                <a:tc>
                  <a:txBody>
                    <a:bodyPr/>
                    <a:lstStyle/>
                    <a:p>
                      <a:pPr indent="0" lvl="0" marL="0" rtl="0" algn="l">
                        <a:spcBef>
                          <a:spcPts val="0"/>
                        </a:spcBef>
                        <a:spcAft>
                          <a:spcPts val="0"/>
                        </a:spcAft>
                        <a:buNone/>
                      </a:pPr>
                      <a:r>
                        <a:rPr lang="en-US" sz="1700"/>
                        <a:t>Comprehensive strategic planning.</a:t>
                      </a:r>
                      <a:endParaRPr sz="1700"/>
                    </a:p>
                  </a:txBody>
                  <a:tcPr marT="91425" marB="91425" marR="91425" marL="91425"/>
                </a:tc>
                <a:tc>
                  <a:txBody>
                    <a:bodyPr/>
                    <a:lstStyle/>
                    <a:p>
                      <a:pPr indent="0" lvl="0" marL="0" rtl="0" algn="l">
                        <a:spcBef>
                          <a:spcPts val="0"/>
                        </a:spcBef>
                        <a:spcAft>
                          <a:spcPts val="0"/>
                        </a:spcAft>
                        <a:buNone/>
                      </a:pPr>
                      <a:r>
                        <a:rPr lang="en-US" sz="1700"/>
                        <a:t>Bias toward starting.</a:t>
                      </a:r>
                      <a:endParaRPr sz="1700"/>
                    </a:p>
                  </a:txBody>
                  <a:tcPr marT="91425" marB="91425" marR="91425" marL="91425"/>
                </a:tc>
              </a:tr>
              <a:tr h="381000">
                <a:tc>
                  <a:txBody>
                    <a:bodyPr/>
                    <a:lstStyle/>
                    <a:p>
                      <a:pPr indent="0" lvl="0" marL="0" rtl="0" algn="l">
                        <a:spcBef>
                          <a:spcPts val="0"/>
                        </a:spcBef>
                        <a:spcAft>
                          <a:spcPts val="0"/>
                        </a:spcAft>
                        <a:buNone/>
                      </a:pPr>
                      <a:r>
                        <a:rPr lang="en-US" sz="1700"/>
                        <a:t>Orientation toward “the boss.”</a:t>
                      </a:r>
                      <a:endParaRPr sz="1700"/>
                    </a:p>
                  </a:txBody>
                  <a:tcPr marT="91425" marB="91425" marR="91425" marL="91425"/>
                </a:tc>
                <a:tc>
                  <a:txBody>
                    <a:bodyPr/>
                    <a:lstStyle/>
                    <a:p>
                      <a:pPr indent="0" lvl="0" marL="0" rtl="0" algn="l">
                        <a:spcBef>
                          <a:spcPts val="0"/>
                        </a:spcBef>
                        <a:spcAft>
                          <a:spcPts val="0"/>
                        </a:spcAft>
                        <a:buNone/>
                      </a:pPr>
                      <a:r>
                        <a:rPr lang="en-US" sz="1700"/>
                        <a:t>Orientation toward the field.</a:t>
                      </a:r>
                      <a:endParaRPr sz="1700"/>
                    </a:p>
                  </a:txBody>
                  <a:tcPr marT="91425" marB="91425" marR="91425" marL="91425"/>
                </a:tc>
              </a:tr>
              <a:tr h="381000">
                <a:tc>
                  <a:txBody>
                    <a:bodyPr/>
                    <a:lstStyle/>
                    <a:p>
                      <a:pPr indent="0" lvl="0" marL="0" rtl="0" algn="l">
                        <a:spcBef>
                          <a:spcPts val="0"/>
                        </a:spcBef>
                        <a:spcAft>
                          <a:spcPts val="0"/>
                        </a:spcAft>
                        <a:buNone/>
                      </a:pPr>
                      <a:r>
                        <a:rPr lang="en-US" sz="1700"/>
                        <a:t>Summative data.</a:t>
                      </a:r>
                      <a:endParaRPr sz="1700"/>
                    </a:p>
                  </a:txBody>
                  <a:tcPr marT="91425" marB="91425" marR="91425" marL="91425"/>
                </a:tc>
                <a:tc>
                  <a:txBody>
                    <a:bodyPr/>
                    <a:lstStyle/>
                    <a:p>
                      <a:pPr indent="0" lvl="0" marL="0" rtl="0" algn="l">
                        <a:spcBef>
                          <a:spcPts val="0"/>
                        </a:spcBef>
                        <a:spcAft>
                          <a:spcPts val="0"/>
                        </a:spcAft>
                        <a:buNone/>
                      </a:pPr>
                      <a:r>
                        <a:rPr lang="en-US" sz="1700"/>
                        <a:t>Timely, actionable date for the front lines.</a:t>
                      </a:r>
                      <a:endParaRPr sz="1700"/>
                    </a:p>
                  </a:txBody>
                  <a:tcPr marT="91425" marB="91425" marR="91425" marL="91425"/>
                </a:tc>
              </a:tr>
              <a:tr h="381000">
                <a:tc>
                  <a:txBody>
                    <a:bodyPr/>
                    <a:lstStyle/>
                    <a:p>
                      <a:pPr indent="0" lvl="0" marL="0" rtl="0" algn="l">
                        <a:spcBef>
                          <a:spcPts val="0"/>
                        </a:spcBef>
                        <a:spcAft>
                          <a:spcPts val="0"/>
                        </a:spcAft>
                        <a:buNone/>
                      </a:pPr>
                      <a:r>
                        <a:rPr lang="en-US" sz="1700"/>
                        <a:t>Fear-based management.</a:t>
                      </a:r>
                      <a:endParaRPr sz="1700"/>
                    </a:p>
                  </a:txBody>
                  <a:tcPr marT="91425" marB="91425" marR="91425" marL="91425"/>
                </a:tc>
                <a:tc>
                  <a:txBody>
                    <a:bodyPr/>
                    <a:lstStyle/>
                    <a:p>
                      <a:pPr indent="0" lvl="0" marL="0" rtl="0" algn="l">
                        <a:spcBef>
                          <a:spcPts val="0"/>
                        </a:spcBef>
                        <a:spcAft>
                          <a:spcPts val="0"/>
                        </a:spcAft>
                        <a:buNone/>
                      </a:pPr>
                      <a:r>
                        <a:rPr lang="en-US" sz="1700"/>
                        <a:t>Joy-based management. (Waste no will)</a:t>
                      </a:r>
                      <a:endParaRPr sz="1700"/>
                    </a:p>
                  </a:txBody>
                  <a:tcPr marT="91425" marB="91425" marR="91425" marL="91425"/>
                </a:tc>
              </a:tr>
              <a:tr h="381000">
                <a:tc>
                  <a:txBody>
                    <a:bodyPr/>
                    <a:lstStyle/>
                    <a:p>
                      <a:pPr indent="0" lvl="0" marL="0" rtl="0" algn="l">
                        <a:spcBef>
                          <a:spcPts val="0"/>
                        </a:spcBef>
                        <a:spcAft>
                          <a:spcPts val="0"/>
                        </a:spcAft>
                        <a:buNone/>
                      </a:pPr>
                      <a:r>
                        <a:rPr lang="en-US" sz="1700"/>
                        <a:t>Adherence to plan. (Theory Lock)</a:t>
                      </a:r>
                      <a:endParaRPr sz="1700"/>
                    </a:p>
                  </a:txBody>
                  <a:tcPr marT="91425" marB="91425" marR="91425" marL="91425"/>
                </a:tc>
                <a:tc>
                  <a:txBody>
                    <a:bodyPr/>
                    <a:lstStyle/>
                    <a:p>
                      <a:pPr indent="0" lvl="0" marL="0" rtl="0" algn="l">
                        <a:spcBef>
                          <a:spcPts val="0"/>
                        </a:spcBef>
                        <a:spcAft>
                          <a:spcPts val="0"/>
                        </a:spcAft>
                        <a:buNone/>
                      </a:pPr>
                      <a:r>
                        <a:rPr lang="en-US" sz="1700"/>
                        <a:t>Improvisation.</a:t>
                      </a:r>
                      <a:endParaRPr sz="1700"/>
                    </a:p>
                  </a:txBody>
                  <a:tcPr marT="91425" marB="91425" marR="91425" marL="91425"/>
                </a:tc>
              </a:tr>
              <a:tr h="381000">
                <a:tc>
                  <a:txBody>
                    <a:bodyPr/>
                    <a:lstStyle/>
                    <a:p>
                      <a:pPr indent="0" lvl="0" marL="0" rtl="0" algn="l">
                        <a:spcBef>
                          <a:spcPts val="0"/>
                        </a:spcBef>
                        <a:spcAft>
                          <a:spcPts val="0"/>
                        </a:spcAft>
                        <a:buNone/>
                      </a:pPr>
                      <a:r>
                        <a:rPr lang="en-US" sz="1700"/>
                        <a:t>Experts and learners.</a:t>
                      </a:r>
                      <a:endParaRPr sz="1700"/>
                    </a:p>
                  </a:txBody>
                  <a:tcPr marT="91425" marB="91425" marR="91425" marL="91425"/>
                </a:tc>
                <a:tc>
                  <a:txBody>
                    <a:bodyPr/>
                    <a:lstStyle/>
                    <a:p>
                      <a:pPr indent="0" lvl="0" marL="0" rtl="0" algn="l">
                        <a:spcBef>
                          <a:spcPts val="0"/>
                        </a:spcBef>
                        <a:spcAft>
                          <a:spcPts val="0"/>
                        </a:spcAft>
                        <a:buNone/>
                      </a:pPr>
                      <a:r>
                        <a:rPr lang="en-US" sz="1700"/>
                        <a:t>‘All teach, all learn’ culture. (IHI)</a:t>
                      </a:r>
                      <a:endParaRPr sz="1700"/>
                    </a:p>
                  </a:txBody>
                  <a:tcPr marT="91425" marB="91425" marR="91425" marL="91425"/>
                </a:tc>
              </a:tr>
              <a:tr h="381000">
                <a:tc>
                  <a:txBody>
                    <a:bodyPr/>
                    <a:lstStyle/>
                    <a:p>
                      <a:pPr indent="0" lvl="0" marL="0" rtl="0" algn="l">
                        <a:spcBef>
                          <a:spcPts val="0"/>
                        </a:spcBef>
                        <a:spcAft>
                          <a:spcPts val="0"/>
                        </a:spcAft>
                        <a:buNone/>
                      </a:pPr>
                      <a:r>
                        <a:rPr lang="en-US" sz="1700"/>
                        <a:t>Grind it out.</a:t>
                      </a:r>
                      <a:endParaRPr sz="1700"/>
                    </a:p>
                  </a:txBody>
                  <a:tcPr marT="91425" marB="91425" marR="91425" marL="91425"/>
                </a:tc>
                <a:tc>
                  <a:txBody>
                    <a:bodyPr/>
                    <a:lstStyle/>
                    <a:p>
                      <a:pPr indent="0" lvl="0" marL="0" rtl="0" algn="l">
                        <a:spcBef>
                          <a:spcPts val="0"/>
                        </a:spcBef>
                        <a:spcAft>
                          <a:spcPts val="0"/>
                        </a:spcAft>
                        <a:buNone/>
                      </a:pPr>
                      <a:r>
                        <a:rPr lang="en-US" sz="1700"/>
                        <a:t>Have fun.</a:t>
                      </a:r>
                      <a:endParaRPr sz="1700"/>
                    </a:p>
                  </a:txBody>
                  <a:tcPr marT="91425" marB="91425" marR="91425" marL="91425"/>
                </a:tc>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3" name="Shape 1193"/>
        <p:cNvGrpSpPr/>
        <p:nvPr/>
      </p:nvGrpSpPr>
      <p:grpSpPr>
        <a:xfrm>
          <a:off x="0" y="0"/>
          <a:ext cx="0" cy="0"/>
          <a:chOff x="0" y="0"/>
          <a:chExt cx="0" cy="0"/>
        </a:xfrm>
      </p:grpSpPr>
      <p:sp>
        <p:nvSpPr>
          <p:cNvPr id="1194" name="Google Shape;1194;p185"/>
          <p:cNvSpPr txBox="1"/>
          <p:nvPr/>
        </p:nvSpPr>
        <p:spPr>
          <a:xfrm>
            <a:off x="624114" y="491674"/>
            <a:ext cx="9714900" cy="7293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4600"/>
              <a:buFont typeface="Arial"/>
              <a:buNone/>
            </a:pPr>
            <a:r>
              <a:rPr b="0" i="0" lang="en-US" sz="4600" u="none" cap="none" strike="noStrike">
                <a:solidFill>
                  <a:srgbClr val="FFFFFF"/>
                </a:solidFill>
                <a:latin typeface="Lato Black"/>
                <a:ea typeface="Lato Black"/>
                <a:cs typeface="Lato Black"/>
                <a:sym typeface="Lato Black"/>
              </a:rPr>
              <a:t>team discussion</a:t>
            </a:r>
            <a:endParaRPr b="0" i="0" sz="4600" u="none" cap="none" strike="noStrike">
              <a:solidFill>
                <a:srgbClr val="FFFFFF"/>
              </a:solidFill>
              <a:latin typeface="Lato Black"/>
              <a:ea typeface="Lato Black"/>
              <a:cs typeface="Lato Black"/>
              <a:sym typeface="Lato Black"/>
            </a:endParaRPr>
          </a:p>
        </p:txBody>
      </p:sp>
      <p:sp>
        <p:nvSpPr>
          <p:cNvPr id="1195" name="Google Shape;1195;p185"/>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96" name="Google Shape;1196;p185"/>
          <p:cNvSpPr txBox="1"/>
          <p:nvPr>
            <p:ph idx="1" type="body"/>
          </p:nvPr>
        </p:nvSpPr>
        <p:spPr>
          <a:xfrm>
            <a:off x="624114" y="1130640"/>
            <a:ext cx="10628100" cy="4297500"/>
          </a:xfrm>
          <a:prstGeom prst="rect">
            <a:avLst/>
          </a:prstGeom>
          <a:noFill/>
          <a:ln>
            <a:noFill/>
          </a:ln>
        </p:spPr>
        <p:txBody>
          <a:bodyPr anchorCtr="0" anchor="t" bIns="91425" lIns="91425" spcFirstLastPara="1" rIns="91425" wrap="square" tIns="91425">
            <a:noAutofit/>
          </a:bodyPr>
          <a:lstStyle/>
          <a:p>
            <a:pPr indent="0" lvl="0" marL="228600" marR="0" rtl="0" algn="l">
              <a:lnSpc>
                <a:spcPct val="9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0" lvl="0" marL="228600" marR="0" rtl="0" algn="l">
              <a:lnSpc>
                <a:spcPct val="90000"/>
              </a:lnSpc>
              <a:spcBef>
                <a:spcPts val="1000"/>
              </a:spcBef>
              <a:spcAft>
                <a:spcPts val="0"/>
              </a:spcAft>
              <a:buClr>
                <a:schemeClr val="dk1"/>
              </a:buClr>
              <a:buSzPts val="2800"/>
              <a:buFont typeface="Arial"/>
              <a:buNone/>
            </a:pPr>
            <a:r>
              <a:t/>
            </a:r>
            <a:endParaRPr b="0" i="0" sz="3600" u="none" cap="none" strike="noStrike">
              <a:solidFill>
                <a:schemeClr val="dk1"/>
              </a:solidFill>
              <a:latin typeface="Arial"/>
              <a:ea typeface="Arial"/>
              <a:cs typeface="Arial"/>
              <a:sym typeface="Arial"/>
            </a:endParaRPr>
          </a:p>
          <a:p>
            <a:pPr indent="0" lvl="0" marL="0" marR="0" rtl="0" algn="ctr">
              <a:lnSpc>
                <a:spcPct val="90000"/>
              </a:lnSpc>
              <a:spcBef>
                <a:spcPts val="1000"/>
              </a:spcBef>
              <a:spcAft>
                <a:spcPts val="0"/>
              </a:spcAft>
              <a:buClr>
                <a:schemeClr val="dk1"/>
              </a:buClr>
              <a:buSzPts val="2800"/>
              <a:buFont typeface="Arial"/>
              <a:buNone/>
            </a:pPr>
            <a:r>
              <a:rPr lang="en-US" sz="3600">
                <a:latin typeface="Lato"/>
                <a:ea typeface="Lato"/>
                <a:cs typeface="Lato"/>
                <a:sym typeface="Lato"/>
              </a:rPr>
              <a:t>Are these values present in your day-to-day operations</a:t>
            </a:r>
            <a:r>
              <a:rPr lang="en-US" sz="3600">
                <a:latin typeface="Lato"/>
                <a:ea typeface="Lato"/>
                <a:cs typeface="Lato"/>
                <a:sym typeface="Lato"/>
              </a:rPr>
              <a:t>? </a:t>
            </a:r>
            <a:endParaRPr sz="3600">
              <a:latin typeface="Lato"/>
              <a:ea typeface="Lato"/>
              <a:cs typeface="Lato"/>
              <a:sym typeface="Lato"/>
            </a:endParaRPr>
          </a:p>
          <a:p>
            <a:pPr indent="0" lvl="0" marL="0" marR="0" rtl="0" algn="ctr">
              <a:lnSpc>
                <a:spcPct val="90000"/>
              </a:lnSpc>
              <a:spcBef>
                <a:spcPts val="1000"/>
              </a:spcBef>
              <a:spcAft>
                <a:spcPts val="0"/>
              </a:spcAft>
              <a:buClr>
                <a:schemeClr val="dk1"/>
              </a:buClr>
              <a:buSzPts val="2800"/>
              <a:buFont typeface="Arial"/>
              <a:buNone/>
            </a:pPr>
            <a:r>
              <a:t/>
            </a:r>
            <a:endParaRPr sz="3600">
              <a:latin typeface="Lato"/>
              <a:ea typeface="Lato"/>
              <a:cs typeface="Lato"/>
              <a:sym typeface="Lato"/>
            </a:endParaRPr>
          </a:p>
          <a:p>
            <a:pPr indent="127000" lvl="0" marL="228600" marR="0" rtl="0" algn="l">
              <a:lnSpc>
                <a:spcPct val="90000"/>
              </a:lnSpc>
              <a:spcBef>
                <a:spcPts val="1000"/>
              </a:spcBef>
              <a:spcAft>
                <a:spcPts val="0"/>
              </a:spcAft>
              <a:buClr>
                <a:schemeClr val="dk1"/>
              </a:buClr>
              <a:buSzPts val="2800"/>
              <a:buFont typeface="Arial"/>
              <a:buNone/>
            </a:pPr>
            <a:r>
              <a:t/>
            </a:r>
            <a:endParaRPr i="0" sz="2800" u="none" cap="none" strike="noStrike">
              <a:solidFill>
                <a:schemeClr val="dk1"/>
              </a:solidFill>
              <a:latin typeface="Lato"/>
              <a:ea typeface="Lato"/>
              <a:cs typeface="Lato"/>
              <a:sym typeface="Lato"/>
            </a:endParaRPr>
          </a:p>
          <a:p>
            <a:pPr indent="127000" lvl="0" marL="228600" marR="0" rtl="0" algn="l">
              <a:lnSpc>
                <a:spcPct val="90000"/>
              </a:lnSpc>
              <a:spcBef>
                <a:spcPts val="1000"/>
              </a:spcBef>
              <a:spcAft>
                <a:spcPts val="0"/>
              </a:spcAft>
              <a:buClr>
                <a:schemeClr val="dk1"/>
              </a:buClr>
              <a:buSzPts val="2800"/>
              <a:buFont typeface="Arial"/>
              <a:buNone/>
            </a:pPr>
            <a:r>
              <a:t/>
            </a:r>
            <a:endParaRPr i="0" sz="2800" u="none" cap="none" strike="noStrike">
              <a:solidFill>
                <a:schemeClr val="dk1"/>
              </a:solidFill>
              <a:latin typeface="Lato"/>
              <a:ea typeface="Lato"/>
              <a:cs typeface="Lato"/>
              <a:sym typeface="Lato"/>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p:txBody>
      </p:sp>
      <p:sp>
        <p:nvSpPr>
          <p:cNvPr id="1197" name="Google Shape;1197;p185"/>
          <p:cNvSpPr/>
          <p:nvPr/>
        </p:nvSpPr>
        <p:spPr>
          <a:xfrm>
            <a:off x="11069700" y="6218075"/>
            <a:ext cx="1068600" cy="639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98" name="Google Shape;1198;p185"/>
          <p:cNvPicPr preferRelativeResize="0"/>
          <p:nvPr/>
        </p:nvPicPr>
        <p:blipFill rotWithShape="1">
          <a:blip r:embed="rId3">
            <a:alphaModFix/>
          </a:blip>
          <a:srcRect b="0" l="0" r="0" t="0"/>
          <a:stretch/>
        </p:blipFill>
        <p:spPr>
          <a:xfrm>
            <a:off x="10431822" y="6115976"/>
            <a:ext cx="1662652" cy="6707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1202" name="Shape 1202"/>
        <p:cNvGrpSpPr/>
        <p:nvPr/>
      </p:nvGrpSpPr>
      <p:grpSpPr>
        <a:xfrm>
          <a:off x="0" y="0"/>
          <a:ext cx="0" cy="0"/>
          <a:chOff x="0" y="0"/>
          <a:chExt cx="0" cy="0"/>
        </a:xfrm>
      </p:grpSpPr>
      <p:pic>
        <p:nvPicPr>
          <p:cNvPr id="1203" name="Google Shape;1203;p186"/>
          <p:cNvPicPr preferRelativeResize="0"/>
          <p:nvPr/>
        </p:nvPicPr>
        <p:blipFill rotWithShape="1">
          <a:blip r:embed="rId3">
            <a:alphaModFix/>
          </a:blip>
          <a:srcRect b="0" l="0" r="0" t="0"/>
          <a:stretch/>
        </p:blipFill>
        <p:spPr>
          <a:xfrm>
            <a:off x="0" y="0"/>
            <a:ext cx="12288900" cy="6858000"/>
          </a:xfrm>
          <a:prstGeom prst="rect">
            <a:avLst/>
          </a:prstGeom>
          <a:noFill/>
          <a:ln>
            <a:noFill/>
          </a:ln>
        </p:spPr>
      </p:pic>
      <p:sp>
        <p:nvSpPr>
          <p:cNvPr id="1204" name="Google Shape;1204;p186"/>
          <p:cNvSpPr txBox="1"/>
          <p:nvPr>
            <p:ph idx="1" type="body"/>
          </p:nvPr>
        </p:nvSpPr>
        <p:spPr>
          <a:xfrm>
            <a:off x="4975225" y="2320925"/>
            <a:ext cx="6197700" cy="2216100"/>
          </a:xfrm>
          <a:prstGeom prst="rect">
            <a:avLst/>
          </a:prstGeom>
          <a:solidFill>
            <a:schemeClr val="lt1"/>
          </a:solidFill>
          <a:ln cap="flat" cmpd="sng" w="57150">
            <a:solidFill>
              <a:schemeClr val="accen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2800"/>
              <a:buFont typeface="Arial"/>
              <a:buNone/>
            </a:pPr>
            <a:r>
              <a:rPr lang="en-US" sz="3600">
                <a:latin typeface="Lato"/>
                <a:ea typeface="Lato"/>
                <a:cs typeface="Lato"/>
                <a:sym typeface="Lato"/>
              </a:rPr>
              <a:t>Data Malpractice</a:t>
            </a:r>
            <a:endParaRPr b="0" i="0" sz="3600" u="none" cap="none" strike="noStrike">
              <a:solidFill>
                <a:schemeClr val="dk1"/>
              </a:solidFill>
              <a:latin typeface="Lato"/>
              <a:ea typeface="Lato"/>
              <a:cs typeface="Lato"/>
              <a:sym typeface="Lato"/>
            </a:endParaRPr>
          </a:p>
        </p:txBody>
      </p:sp>
    </p:spTree>
  </p:cSld>
  <p:clrMapOvr>
    <a:masterClrMapping/>
  </p:clrMapOvr>
  <p:transition spd="med">
    <p:fade thruBlk="1"/>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9" name="Shape 1209"/>
        <p:cNvGrpSpPr/>
        <p:nvPr/>
      </p:nvGrpSpPr>
      <p:grpSpPr>
        <a:xfrm>
          <a:off x="0" y="0"/>
          <a:ext cx="0" cy="0"/>
          <a:chOff x="0" y="0"/>
          <a:chExt cx="0" cy="0"/>
        </a:xfrm>
      </p:grpSpPr>
      <p:sp>
        <p:nvSpPr>
          <p:cNvPr id="1210" name="Google Shape;1210;p187"/>
          <p:cNvSpPr txBox="1"/>
          <p:nvPr/>
        </p:nvSpPr>
        <p:spPr>
          <a:xfrm>
            <a:off x="624125" y="491675"/>
            <a:ext cx="11184300" cy="14298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4600"/>
              <a:buFont typeface="Arial"/>
              <a:buNone/>
            </a:pPr>
            <a:r>
              <a:rPr b="0" i="0" lang="en-US" sz="4600" u="none" cap="none" strike="noStrike">
                <a:solidFill>
                  <a:srgbClr val="FFFFFF"/>
                </a:solidFill>
                <a:latin typeface="Lato Black"/>
                <a:ea typeface="Lato Black"/>
                <a:cs typeface="Lato Black"/>
                <a:sym typeface="Lato Black"/>
              </a:rPr>
              <a:t>typical responses to data, measurement and evaluation</a:t>
            </a:r>
            <a:endParaRPr b="0" i="0" sz="4600" u="none" cap="none" strike="noStrike">
              <a:solidFill>
                <a:srgbClr val="FFFFFF"/>
              </a:solidFill>
              <a:latin typeface="Lato Black"/>
              <a:ea typeface="Lato Black"/>
              <a:cs typeface="Lato Black"/>
              <a:sym typeface="Lato Black"/>
            </a:endParaRPr>
          </a:p>
        </p:txBody>
      </p:sp>
      <p:sp>
        <p:nvSpPr>
          <p:cNvPr id="1211" name="Google Shape;1211;p187"/>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12" name="Google Shape;1212;p187"/>
          <p:cNvSpPr txBox="1"/>
          <p:nvPr>
            <p:ph idx="1" type="body"/>
          </p:nvPr>
        </p:nvSpPr>
        <p:spPr>
          <a:xfrm>
            <a:off x="624114" y="1587840"/>
            <a:ext cx="10628100" cy="4297500"/>
          </a:xfrm>
          <a:prstGeom prst="rect">
            <a:avLst/>
          </a:prstGeom>
          <a:noFill/>
          <a:ln>
            <a:noFill/>
          </a:ln>
        </p:spPr>
        <p:txBody>
          <a:bodyPr anchorCtr="0" anchor="t" bIns="91425" lIns="91425" spcFirstLastPara="1" rIns="91425" wrap="square" tIns="91425">
            <a:noAutofit/>
          </a:bodyPr>
          <a:lstStyle/>
          <a:p>
            <a:pPr indent="0" lvl="0" marL="177800" marR="0" rtl="0" algn="l">
              <a:lnSpc>
                <a:spcPct val="9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p:txBody>
      </p:sp>
      <p:sp>
        <p:nvSpPr>
          <p:cNvPr id="1213" name="Google Shape;1213;p187"/>
          <p:cNvSpPr txBox="1"/>
          <p:nvPr/>
        </p:nvSpPr>
        <p:spPr>
          <a:xfrm>
            <a:off x="6767945" y="6456219"/>
            <a:ext cx="38283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Arial"/>
              <a:buNone/>
            </a:pPr>
            <a:r>
              <a:rPr b="0" i="0" lang="en-US" sz="1400" u="none" cap="none" strike="noStrike">
                <a:solidFill>
                  <a:schemeClr val="dk1"/>
                </a:solidFill>
                <a:latin typeface="Arial"/>
                <a:ea typeface="Arial"/>
                <a:cs typeface="Arial"/>
                <a:sym typeface="Arial"/>
              </a:rPr>
              <a:t>Perla, et al. Health Affairs Blog. April 22 2015.</a:t>
            </a:r>
            <a:endParaRPr b="0" i="0" sz="1400" u="none" cap="none" strike="noStrike">
              <a:solidFill>
                <a:srgbClr val="000000"/>
              </a:solidFill>
              <a:latin typeface="Arial"/>
              <a:ea typeface="Arial"/>
              <a:cs typeface="Arial"/>
              <a:sym typeface="Arial"/>
            </a:endParaRPr>
          </a:p>
        </p:txBody>
      </p:sp>
      <p:sp>
        <p:nvSpPr>
          <p:cNvPr id="1214" name="Google Shape;1214;p187"/>
          <p:cNvSpPr/>
          <p:nvPr/>
        </p:nvSpPr>
        <p:spPr>
          <a:xfrm>
            <a:off x="11069700" y="6218075"/>
            <a:ext cx="1068600" cy="639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15" name="Google Shape;1215;p187"/>
          <p:cNvPicPr preferRelativeResize="0"/>
          <p:nvPr/>
        </p:nvPicPr>
        <p:blipFill rotWithShape="1">
          <a:blip r:embed="rId3">
            <a:alphaModFix/>
          </a:blip>
          <a:srcRect b="0" l="0" r="0" t="0"/>
          <a:stretch/>
        </p:blipFill>
        <p:spPr>
          <a:xfrm>
            <a:off x="10431822" y="6115976"/>
            <a:ext cx="1662652" cy="670700"/>
          </a:xfrm>
          <a:prstGeom prst="rect">
            <a:avLst/>
          </a:prstGeom>
          <a:noFill/>
          <a:ln>
            <a:noFill/>
          </a:ln>
        </p:spPr>
      </p:pic>
      <p:pic>
        <p:nvPicPr>
          <p:cNvPr id="1216" name="Google Shape;1216;p187"/>
          <p:cNvPicPr preferRelativeResize="0"/>
          <p:nvPr/>
        </p:nvPicPr>
        <p:blipFill rotWithShape="1">
          <a:blip r:embed="rId4">
            <a:alphaModFix/>
          </a:blip>
          <a:srcRect b="0" l="0" r="0" t="0"/>
          <a:stretch/>
        </p:blipFill>
        <p:spPr>
          <a:xfrm>
            <a:off x="961700" y="2565025"/>
            <a:ext cx="3048000" cy="2343150"/>
          </a:xfrm>
          <a:prstGeom prst="rect">
            <a:avLst/>
          </a:prstGeom>
          <a:noFill/>
          <a:ln>
            <a:noFill/>
          </a:ln>
        </p:spPr>
      </p:pic>
      <p:pic>
        <p:nvPicPr>
          <p:cNvPr id="1217" name="Google Shape;1217;p187"/>
          <p:cNvPicPr preferRelativeResize="0"/>
          <p:nvPr/>
        </p:nvPicPr>
        <p:blipFill rotWithShape="1">
          <a:blip r:embed="rId5">
            <a:alphaModFix/>
          </a:blip>
          <a:srcRect b="0" l="0" r="0" t="0"/>
          <a:stretch/>
        </p:blipFill>
        <p:spPr>
          <a:xfrm>
            <a:off x="5324475" y="2343150"/>
            <a:ext cx="1847850" cy="2476500"/>
          </a:xfrm>
          <a:prstGeom prst="rect">
            <a:avLst/>
          </a:prstGeom>
          <a:noFill/>
          <a:ln>
            <a:noFill/>
          </a:ln>
        </p:spPr>
      </p:pic>
      <p:pic>
        <p:nvPicPr>
          <p:cNvPr id="1218" name="Google Shape;1218;p187"/>
          <p:cNvPicPr preferRelativeResize="0"/>
          <p:nvPr/>
        </p:nvPicPr>
        <p:blipFill rotWithShape="1">
          <a:blip r:embed="rId6">
            <a:alphaModFix/>
          </a:blip>
          <a:srcRect b="0" l="0" r="0" t="0"/>
          <a:stretch/>
        </p:blipFill>
        <p:spPr>
          <a:xfrm>
            <a:off x="8234050" y="2974600"/>
            <a:ext cx="2362200" cy="1524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23" name="Shape 1223"/>
        <p:cNvGrpSpPr/>
        <p:nvPr/>
      </p:nvGrpSpPr>
      <p:grpSpPr>
        <a:xfrm>
          <a:off x="0" y="0"/>
          <a:ext cx="0" cy="0"/>
          <a:chOff x="0" y="0"/>
          <a:chExt cx="0" cy="0"/>
        </a:xfrm>
      </p:grpSpPr>
      <p:sp>
        <p:nvSpPr>
          <p:cNvPr id="1224" name="Google Shape;1224;p188"/>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1400"/>
              <a:buNone/>
            </a:pPr>
            <a:r>
              <a:t/>
            </a:r>
            <a:endParaRPr/>
          </a:p>
        </p:txBody>
      </p:sp>
      <p:sp>
        <p:nvSpPr>
          <p:cNvPr id="1225" name="Google Shape;1225;p188"/>
          <p:cNvSpPr txBox="1"/>
          <p:nvPr>
            <p:ph idx="1" type="body"/>
          </p:nvPr>
        </p:nvSpPr>
        <p:spPr>
          <a:xfrm>
            <a:off x="838200" y="1825625"/>
            <a:ext cx="10515600" cy="4351200"/>
          </a:xfrm>
          <a:prstGeom prst="rect">
            <a:avLst/>
          </a:prstGeom>
          <a:noFill/>
          <a:ln>
            <a:noFill/>
          </a:ln>
        </p:spPr>
        <p:txBody>
          <a:bodyPr anchorCtr="0" anchor="t" bIns="91425" lIns="91425" spcFirstLastPara="1" rIns="91425" wrap="square" tIns="91425">
            <a:noAutofit/>
          </a:bodyPr>
          <a:lstStyle/>
          <a:p>
            <a:pPr indent="127000" lvl="0" marL="228600" rtl="0" algn="l">
              <a:lnSpc>
                <a:spcPct val="90000"/>
              </a:lnSpc>
              <a:spcBef>
                <a:spcPts val="1000"/>
              </a:spcBef>
              <a:spcAft>
                <a:spcPts val="0"/>
              </a:spcAft>
              <a:buSzPts val="2800"/>
              <a:buNone/>
            </a:pPr>
            <a:r>
              <a:t/>
            </a:r>
            <a:endParaRPr/>
          </a:p>
        </p:txBody>
      </p:sp>
      <p:graphicFrame>
        <p:nvGraphicFramePr>
          <p:cNvPr id="1226" name="Google Shape;1226;p188"/>
          <p:cNvGraphicFramePr/>
          <p:nvPr/>
        </p:nvGraphicFramePr>
        <p:xfrm>
          <a:off x="1470750" y="1797600"/>
          <a:ext cx="3000000" cy="3000000"/>
        </p:xfrm>
        <a:graphic>
          <a:graphicData uri="http://schemas.openxmlformats.org/drawingml/2006/table">
            <a:tbl>
              <a:tblPr>
                <a:noFill/>
                <a:tableStyleId>{D2992378-4754-4001-BF84-F3E468EE03D5}</a:tableStyleId>
              </a:tblPr>
              <a:tblGrid>
                <a:gridCol w="4381500"/>
                <a:gridCol w="4381500"/>
              </a:tblGrid>
              <a:tr h="504575">
                <a:tc>
                  <a:txBody>
                    <a:bodyPr/>
                    <a:lstStyle/>
                    <a:p>
                      <a:pPr indent="0" lvl="0" marL="0" marR="0" rtl="0" algn="l">
                        <a:lnSpc>
                          <a:spcPct val="115000"/>
                        </a:lnSpc>
                        <a:spcBef>
                          <a:spcPts val="0"/>
                        </a:spcBef>
                        <a:spcAft>
                          <a:spcPts val="0"/>
                        </a:spcAft>
                        <a:buClr>
                          <a:srgbClr val="000000"/>
                        </a:buClr>
                        <a:buSzPts val="1800"/>
                        <a:buFont typeface="Arial"/>
                        <a:buNone/>
                      </a:pPr>
                      <a:r>
                        <a:rPr b="1" lang="en-US" sz="1800" u="none" cap="none" strike="noStrike"/>
                        <a:t>Phase</a:t>
                      </a:r>
                      <a:endParaRPr b="1" sz="18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BBD6EE"/>
                    </a:solidFill>
                  </a:tcPr>
                </a:tc>
                <a:tc>
                  <a:txBody>
                    <a:bodyPr/>
                    <a:lstStyle/>
                    <a:p>
                      <a:pPr indent="0" lvl="0" marL="0" marR="0" rtl="0" algn="l">
                        <a:lnSpc>
                          <a:spcPct val="115000"/>
                        </a:lnSpc>
                        <a:spcBef>
                          <a:spcPts val="0"/>
                        </a:spcBef>
                        <a:spcAft>
                          <a:spcPts val="0"/>
                        </a:spcAft>
                        <a:buClr>
                          <a:srgbClr val="000000"/>
                        </a:buClr>
                        <a:buSzPts val="1800"/>
                        <a:buFont typeface="Arial"/>
                        <a:buNone/>
                      </a:pPr>
                      <a:r>
                        <a:rPr b="1" lang="en-US" sz="1800" u="none" cap="none" strike="noStrike"/>
                        <a:t>Questions</a:t>
                      </a:r>
                      <a:endParaRPr b="1" sz="18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BBD6EE"/>
                    </a:solidFill>
                  </a:tcPr>
                </a:tc>
              </a:tr>
              <a:tr h="667000">
                <a:tc>
                  <a:txBody>
                    <a:bodyPr/>
                    <a:lstStyle/>
                    <a:p>
                      <a:pPr indent="0" lvl="0" marL="0" marR="0" rtl="0" algn="l">
                        <a:lnSpc>
                          <a:spcPct val="115000"/>
                        </a:lnSpc>
                        <a:spcBef>
                          <a:spcPts val="0"/>
                        </a:spcBef>
                        <a:spcAft>
                          <a:spcPts val="0"/>
                        </a:spcAft>
                        <a:buClr>
                          <a:srgbClr val="000000"/>
                        </a:buClr>
                        <a:buSzPts val="1800"/>
                        <a:buFont typeface="Arial"/>
                        <a:buNone/>
                      </a:pPr>
                      <a:r>
                        <a:rPr lang="en-US" sz="1800" u="none" cap="none" strike="noStrike"/>
                        <a:t>Prototype</a:t>
                      </a:r>
                      <a:endParaRPr sz="18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BBD6EE"/>
                    </a:solidFill>
                  </a:tcPr>
                </a:tc>
                <a:tc>
                  <a:txBody>
                    <a:bodyPr/>
                    <a:lstStyle/>
                    <a:p>
                      <a:pPr indent="0" lvl="0" marL="0" marR="0" rtl="0" algn="l">
                        <a:lnSpc>
                          <a:spcPct val="115000"/>
                        </a:lnSpc>
                        <a:spcBef>
                          <a:spcPts val="0"/>
                        </a:spcBef>
                        <a:spcAft>
                          <a:spcPts val="0"/>
                        </a:spcAft>
                        <a:buClr>
                          <a:srgbClr val="000000"/>
                        </a:buClr>
                        <a:buSzPts val="1800"/>
                        <a:buFont typeface="Arial"/>
                        <a:buNone/>
                      </a:pPr>
                      <a:r>
                        <a:rPr lang="en-US" sz="1800" u="none" cap="none" strike="noStrike"/>
                        <a:t>Does the innovation work?</a:t>
                      </a:r>
                      <a:endParaRPr sz="18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BBD6EE"/>
                    </a:solidFill>
                  </a:tcPr>
                </a:tc>
              </a:tr>
              <a:tr h="1142575">
                <a:tc>
                  <a:txBody>
                    <a:bodyPr/>
                    <a:lstStyle/>
                    <a:p>
                      <a:pPr indent="0" lvl="0" marL="0" marR="0" rtl="0" algn="l">
                        <a:lnSpc>
                          <a:spcPct val="115000"/>
                        </a:lnSpc>
                        <a:spcBef>
                          <a:spcPts val="0"/>
                        </a:spcBef>
                        <a:spcAft>
                          <a:spcPts val="0"/>
                        </a:spcAft>
                        <a:buClr>
                          <a:srgbClr val="000000"/>
                        </a:buClr>
                        <a:buSzPts val="1800"/>
                        <a:buFont typeface="Arial"/>
                        <a:buNone/>
                      </a:pPr>
                      <a:r>
                        <a:rPr lang="en-US" sz="1800" u="none" cap="none" strike="noStrike"/>
                        <a:t>Pilot</a:t>
                      </a:r>
                      <a:endParaRPr sz="18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BBD6EE"/>
                    </a:solidFill>
                  </a:tcPr>
                </a:tc>
                <a:tc>
                  <a:txBody>
                    <a:bodyPr/>
                    <a:lstStyle/>
                    <a:p>
                      <a:pPr indent="0" lvl="0" marL="0" marR="0" rtl="0" algn="l">
                        <a:lnSpc>
                          <a:spcPct val="115000"/>
                        </a:lnSpc>
                        <a:spcBef>
                          <a:spcPts val="0"/>
                        </a:spcBef>
                        <a:spcAft>
                          <a:spcPts val="0"/>
                        </a:spcAft>
                        <a:buClr>
                          <a:srgbClr val="000000"/>
                        </a:buClr>
                        <a:buSzPts val="1800"/>
                        <a:buFont typeface="Arial"/>
                        <a:buNone/>
                      </a:pPr>
                      <a:r>
                        <a:rPr lang="en-US" sz="1800" u="none" cap="none" strike="noStrike"/>
                        <a:t>Does the innovation work under a variety of different circumstances?</a:t>
                      </a:r>
                      <a:endParaRPr sz="18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BBD6EE"/>
                    </a:solidFill>
                  </a:tcPr>
                </a:tc>
              </a:tr>
              <a:tr h="2099600">
                <a:tc>
                  <a:txBody>
                    <a:bodyPr/>
                    <a:lstStyle/>
                    <a:p>
                      <a:pPr indent="0" lvl="0" marL="0" marR="0" rtl="0" algn="l">
                        <a:lnSpc>
                          <a:spcPct val="115000"/>
                        </a:lnSpc>
                        <a:spcBef>
                          <a:spcPts val="0"/>
                        </a:spcBef>
                        <a:spcAft>
                          <a:spcPts val="0"/>
                        </a:spcAft>
                        <a:buClr>
                          <a:srgbClr val="000000"/>
                        </a:buClr>
                        <a:buSzPts val="1800"/>
                        <a:buFont typeface="Arial"/>
                        <a:buNone/>
                      </a:pPr>
                      <a:r>
                        <a:rPr lang="en-US" sz="1800" u="none" cap="none" strike="noStrike"/>
                        <a:t>Spread</a:t>
                      </a:r>
                      <a:endParaRPr sz="18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BBD6EE"/>
                    </a:solidFill>
                  </a:tcPr>
                </a:tc>
                <a:tc>
                  <a:txBody>
                    <a:bodyPr/>
                    <a:lstStyle/>
                    <a:p>
                      <a:pPr indent="0" lvl="0" marL="0" marR="0" rtl="0" algn="l">
                        <a:lnSpc>
                          <a:spcPct val="115000"/>
                        </a:lnSpc>
                        <a:spcBef>
                          <a:spcPts val="0"/>
                        </a:spcBef>
                        <a:spcAft>
                          <a:spcPts val="0"/>
                        </a:spcAft>
                        <a:buClr>
                          <a:srgbClr val="000000"/>
                        </a:buClr>
                        <a:buSzPts val="1800"/>
                        <a:buFont typeface="Arial"/>
                        <a:buNone/>
                      </a:pPr>
                      <a:r>
                        <a:rPr lang="en-US" sz="1800" u="none" cap="none" strike="noStrike"/>
                        <a:t>Which adaptations are appropriate for different contexts?</a:t>
                      </a:r>
                      <a:endParaRPr sz="1800" u="none" cap="none" strike="noStrike"/>
                    </a:p>
                    <a:p>
                      <a:pPr indent="0" lvl="0" marL="0" marR="0" rtl="0" algn="l">
                        <a:lnSpc>
                          <a:spcPct val="115000"/>
                        </a:lnSpc>
                        <a:spcBef>
                          <a:spcPts val="0"/>
                        </a:spcBef>
                        <a:spcAft>
                          <a:spcPts val="0"/>
                        </a:spcAft>
                        <a:buClr>
                          <a:srgbClr val="000000"/>
                        </a:buClr>
                        <a:buSzPts val="1800"/>
                        <a:buFont typeface="Arial"/>
                        <a:buNone/>
                      </a:pPr>
                      <a:r>
                        <a:rPr lang="en-US" sz="1800" u="none" cap="none" strike="noStrike"/>
                        <a:t>How can we most effectively orchestrate distributed improvement?</a:t>
                      </a:r>
                      <a:endParaRPr sz="18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BBD6EE"/>
                    </a:solidFill>
                  </a:tcPr>
                </a:tc>
              </a:tr>
            </a:tbl>
          </a:graphicData>
        </a:graphic>
      </p:graphicFrame>
      <p:sp>
        <p:nvSpPr>
          <p:cNvPr id="1227" name="Google Shape;1227;p188"/>
          <p:cNvSpPr txBox="1"/>
          <p:nvPr/>
        </p:nvSpPr>
        <p:spPr>
          <a:xfrm>
            <a:off x="624125" y="491675"/>
            <a:ext cx="8844900" cy="7293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4600"/>
              <a:buFont typeface="Arial"/>
              <a:buNone/>
            </a:pPr>
            <a:r>
              <a:rPr b="0" i="0" lang="en-US" sz="4600" u="none" cap="none" strike="noStrike">
                <a:solidFill>
                  <a:srgbClr val="FFFFFF"/>
                </a:solidFill>
                <a:latin typeface="Lato Black"/>
                <a:ea typeface="Lato Black"/>
                <a:cs typeface="Lato Black"/>
                <a:sym typeface="Lato Black"/>
              </a:rPr>
              <a:t>evaluation malpractice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pic>
        <p:nvPicPr>
          <p:cNvPr id="919" name="Google Shape;919;p153"/>
          <p:cNvPicPr preferRelativeResize="0"/>
          <p:nvPr/>
        </p:nvPicPr>
        <p:blipFill rotWithShape="1">
          <a:blip r:embed="rId3">
            <a:alphaModFix/>
          </a:blip>
          <a:srcRect b="0" l="0" r="0" t="0"/>
          <a:stretch/>
        </p:blipFill>
        <p:spPr>
          <a:xfrm>
            <a:off x="0" y="-1263650"/>
            <a:ext cx="12192000" cy="8115239"/>
          </a:xfrm>
          <a:prstGeom prst="rect">
            <a:avLst/>
          </a:prstGeom>
          <a:noFill/>
          <a:ln>
            <a:noFill/>
          </a:ln>
        </p:spPr>
      </p:pic>
      <p:sp>
        <p:nvSpPr>
          <p:cNvPr id="920" name="Google Shape;920;p153"/>
          <p:cNvSpPr txBox="1"/>
          <p:nvPr/>
        </p:nvSpPr>
        <p:spPr>
          <a:xfrm>
            <a:off x="624114" y="491674"/>
            <a:ext cx="4569000" cy="7293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1150"/>
              <a:buFont typeface="Arial"/>
              <a:buNone/>
            </a:pPr>
            <a:r>
              <a:rPr b="1" lang="en-US" sz="4600">
                <a:solidFill>
                  <a:srgbClr val="FFFFFF"/>
                </a:solidFill>
                <a:latin typeface="Lato"/>
                <a:ea typeface="Lato"/>
                <a:cs typeface="Lato"/>
                <a:sym typeface="Lato"/>
              </a:rPr>
              <a:t>better question</a:t>
            </a:r>
            <a:endParaRPr b="1"/>
          </a:p>
        </p:txBody>
      </p:sp>
      <p:sp>
        <p:nvSpPr>
          <p:cNvPr id="921" name="Google Shape;921;p153"/>
          <p:cNvSpPr txBox="1"/>
          <p:nvPr>
            <p:ph idx="1" type="body"/>
          </p:nvPr>
        </p:nvSpPr>
        <p:spPr>
          <a:xfrm>
            <a:off x="1100833" y="2506661"/>
            <a:ext cx="10515600" cy="19764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1500"/>
              <a:buFont typeface="Arial"/>
              <a:buNone/>
            </a:pPr>
            <a:r>
              <a:t/>
            </a:r>
            <a:endParaRPr/>
          </a:p>
          <a:p>
            <a:pPr indent="0" lvl="0" marL="0" marR="0" rtl="0" algn="ctr">
              <a:lnSpc>
                <a:spcPct val="90000"/>
              </a:lnSpc>
              <a:spcBef>
                <a:spcPts val="0"/>
              </a:spcBef>
              <a:spcAft>
                <a:spcPts val="0"/>
              </a:spcAft>
              <a:buClr>
                <a:schemeClr val="dk1"/>
              </a:buClr>
              <a:buSzPts val="1500"/>
              <a:buFont typeface="Arial"/>
              <a:buNone/>
            </a:pPr>
            <a:r>
              <a:rPr b="1" i="0" lang="en-US" sz="4800" u="none" cap="none" strike="noStrike">
                <a:solidFill>
                  <a:schemeClr val="dk1"/>
                </a:solidFill>
                <a:latin typeface="Arial"/>
                <a:ea typeface="Arial"/>
                <a:cs typeface="Arial"/>
                <a:sym typeface="Arial"/>
              </a:rPr>
              <a:t>How can I help all these people to do what </a:t>
            </a:r>
            <a:r>
              <a:rPr b="1" i="0" lang="en-US" sz="6000" u="sng" cap="none" strike="noStrike">
                <a:solidFill>
                  <a:srgbClr val="C55A11"/>
                </a:solidFill>
                <a:latin typeface="Arial"/>
                <a:ea typeface="Arial"/>
                <a:cs typeface="Arial"/>
                <a:sym typeface="Arial"/>
              </a:rPr>
              <a:t>they</a:t>
            </a:r>
            <a:r>
              <a:rPr b="1" i="0" lang="en-US" sz="4800" u="none" cap="none" strike="noStrike">
                <a:solidFill>
                  <a:schemeClr val="dk1"/>
                </a:solidFill>
                <a:latin typeface="Arial"/>
                <a:ea typeface="Arial"/>
                <a:cs typeface="Arial"/>
                <a:sym typeface="Arial"/>
              </a:rPr>
              <a:t> want to do?</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2" name="Shape 1232"/>
        <p:cNvGrpSpPr/>
        <p:nvPr/>
      </p:nvGrpSpPr>
      <p:grpSpPr>
        <a:xfrm>
          <a:off x="0" y="0"/>
          <a:ext cx="0" cy="0"/>
          <a:chOff x="0" y="0"/>
          <a:chExt cx="0" cy="0"/>
        </a:xfrm>
      </p:grpSpPr>
      <p:sp>
        <p:nvSpPr>
          <p:cNvPr id="1233" name="Google Shape;1233;p189"/>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1400"/>
              <a:buNone/>
            </a:pPr>
            <a:r>
              <a:t/>
            </a:r>
            <a:endParaRPr/>
          </a:p>
        </p:txBody>
      </p:sp>
      <p:sp>
        <p:nvSpPr>
          <p:cNvPr id="1234" name="Google Shape;1234;p189"/>
          <p:cNvSpPr txBox="1"/>
          <p:nvPr>
            <p:ph idx="1" type="body"/>
          </p:nvPr>
        </p:nvSpPr>
        <p:spPr>
          <a:xfrm>
            <a:off x="838200" y="1825625"/>
            <a:ext cx="10515600" cy="43512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SzPts val="2800"/>
              <a:buNone/>
            </a:pPr>
            <a:r>
              <a:t/>
            </a:r>
            <a:endParaRPr/>
          </a:p>
        </p:txBody>
      </p:sp>
      <p:pic>
        <p:nvPicPr>
          <p:cNvPr id="1235" name="Google Shape;1235;p189"/>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0" name="Shape 1240"/>
        <p:cNvGrpSpPr/>
        <p:nvPr/>
      </p:nvGrpSpPr>
      <p:grpSpPr>
        <a:xfrm>
          <a:off x="0" y="0"/>
          <a:ext cx="0" cy="0"/>
          <a:chOff x="0" y="0"/>
          <a:chExt cx="0" cy="0"/>
        </a:xfrm>
      </p:grpSpPr>
      <p:sp>
        <p:nvSpPr>
          <p:cNvPr id="1241" name="Google Shape;1241;p190"/>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1400"/>
              <a:buNone/>
            </a:pPr>
            <a:r>
              <a:t/>
            </a:r>
            <a:endParaRPr/>
          </a:p>
        </p:txBody>
      </p:sp>
      <p:sp>
        <p:nvSpPr>
          <p:cNvPr id="1242" name="Google Shape;1242;p190"/>
          <p:cNvSpPr txBox="1"/>
          <p:nvPr>
            <p:ph idx="1" type="body"/>
          </p:nvPr>
        </p:nvSpPr>
        <p:spPr>
          <a:xfrm>
            <a:off x="838200" y="1825625"/>
            <a:ext cx="10515600" cy="43512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SzPts val="2800"/>
              <a:buNone/>
            </a:pPr>
            <a:r>
              <a:t/>
            </a:r>
            <a:endParaRPr/>
          </a:p>
        </p:txBody>
      </p:sp>
      <p:pic>
        <p:nvPicPr>
          <p:cNvPr id="1243" name="Google Shape;1243;p190"/>
          <p:cNvPicPr preferRelativeResize="0"/>
          <p:nvPr/>
        </p:nvPicPr>
        <p:blipFill rotWithShape="1">
          <a:blip r:embed="rId3">
            <a:alphaModFix/>
          </a:blip>
          <a:srcRect b="0" l="0" r="0" t="0"/>
          <a:stretch/>
        </p:blipFill>
        <p:spPr>
          <a:xfrm>
            <a:off x="381000" y="0"/>
            <a:ext cx="11430000" cy="6858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8" name="Shape 1248"/>
        <p:cNvGrpSpPr/>
        <p:nvPr/>
      </p:nvGrpSpPr>
      <p:grpSpPr>
        <a:xfrm>
          <a:off x="0" y="0"/>
          <a:ext cx="0" cy="0"/>
          <a:chOff x="0" y="0"/>
          <a:chExt cx="0" cy="0"/>
        </a:xfrm>
      </p:grpSpPr>
      <p:sp>
        <p:nvSpPr>
          <p:cNvPr id="1249" name="Google Shape;1249;p191"/>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50" name="Google Shape;1250;p191"/>
          <p:cNvSpPr txBox="1"/>
          <p:nvPr>
            <p:ph idx="1" type="body"/>
          </p:nvPr>
        </p:nvSpPr>
        <p:spPr>
          <a:xfrm>
            <a:off x="862652" y="2215988"/>
            <a:ext cx="10628100" cy="4297500"/>
          </a:xfrm>
          <a:prstGeom prst="rect">
            <a:avLst/>
          </a:prstGeom>
          <a:noFill/>
          <a:ln>
            <a:noFill/>
          </a:ln>
        </p:spPr>
        <p:txBody>
          <a:bodyPr anchorCtr="0" anchor="t" bIns="91425" lIns="91425" spcFirstLastPara="1" rIns="91425" wrap="square" tIns="91425">
            <a:noAutofit/>
          </a:bodyPr>
          <a:lstStyle/>
          <a:p>
            <a:pPr indent="0" lvl="0" marL="177800" marR="0" rtl="0" algn="ctr">
              <a:lnSpc>
                <a:spcPct val="90000"/>
              </a:lnSpc>
              <a:spcBef>
                <a:spcPts val="1000"/>
              </a:spcBef>
              <a:spcAft>
                <a:spcPts val="0"/>
              </a:spcAft>
              <a:buClr>
                <a:schemeClr val="dk1"/>
              </a:buClr>
              <a:buSzPts val="2800"/>
              <a:buFont typeface="Arial"/>
              <a:buNone/>
            </a:pPr>
            <a:r>
              <a:t/>
            </a:r>
            <a:endParaRPr/>
          </a:p>
          <a:p>
            <a:pPr indent="-336550" lvl="0" marL="69215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336550" lvl="0" marL="69215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p:txBody>
      </p:sp>
      <p:sp>
        <p:nvSpPr>
          <p:cNvPr id="1251" name="Google Shape;1251;p191"/>
          <p:cNvSpPr txBox="1"/>
          <p:nvPr/>
        </p:nvSpPr>
        <p:spPr>
          <a:xfrm>
            <a:off x="9183757" y="1685677"/>
            <a:ext cx="2162700" cy="40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52" name="Google Shape;1252;p191"/>
          <p:cNvPicPr preferRelativeResize="0"/>
          <p:nvPr/>
        </p:nvPicPr>
        <p:blipFill rotWithShape="1">
          <a:blip r:embed="rId3">
            <a:alphaModFix/>
          </a:blip>
          <a:srcRect b="0" l="0" r="0" t="0"/>
          <a:stretch/>
        </p:blipFill>
        <p:spPr>
          <a:xfrm>
            <a:off x="10265134" y="2577766"/>
            <a:ext cx="1790700" cy="1800300"/>
          </a:xfrm>
          <a:prstGeom prst="rect">
            <a:avLst/>
          </a:prstGeom>
          <a:noFill/>
          <a:ln>
            <a:noFill/>
          </a:ln>
        </p:spPr>
      </p:pic>
      <p:sp>
        <p:nvSpPr>
          <p:cNvPr id="1253" name="Google Shape;1253;p191"/>
          <p:cNvSpPr/>
          <p:nvPr/>
        </p:nvSpPr>
        <p:spPr>
          <a:xfrm>
            <a:off x="1751794" y="1103894"/>
            <a:ext cx="8849700" cy="610200"/>
          </a:xfrm>
          <a:prstGeom prst="leftRightArrow">
            <a:avLst>
              <a:gd fmla="val 50000" name="adj1"/>
              <a:gd fmla="val 50000" name="adj2"/>
            </a:avLst>
          </a:prstGeom>
          <a:solidFill>
            <a:schemeClr val="accent1"/>
          </a:solidFill>
          <a:ln cap="flat" cmpd="sng" w="25400">
            <a:solidFill>
              <a:srgbClr val="4271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254" name="Google Shape;1254;p191"/>
          <p:cNvPicPr preferRelativeResize="0"/>
          <p:nvPr/>
        </p:nvPicPr>
        <p:blipFill rotWithShape="1">
          <a:blip r:embed="rId4">
            <a:alphaModFix/>
          </a:blip>
          <a:srcRect b="0" l="0" r="0" t="0"/>
          <a:stretch/>
        </p:blipFill>
        <p:spPr>
          <a:xfrm>
            <a:off x="612725" y="2216000"/>
            <a:ext cx="2305050" cy="2857500"/>
          </a:xfrm>
          <a:prstGeom prst="rect">
            <a:avLst/>
          </a:prstGeom>
          <a:noFill/>
          <a:ln>
            <a:noFill/>
          </a:ln>
        </p:spPr>
      </p:pic>
      <p:sp>
        <p:nvSpPr>
          <p:cNvPr id="1255" name="Google Shape;1255;p191"/>
          <p:cNvSpPr txBox="1"/>
          <p:nvPr/>
        </p:nvSpPr>
        <p:spPr>
          <a:xfrm>
            <a:off x="528700" y="181575"/>
            <a:ext cx="6269100" cy="6462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4000"/>
              <a:buFont typeface="Arial"/>
              <a:buNone/>
            </a:pPr>
            <a:r>
              <a:rPr b="0" i="0" lang="en-US" sz="4000" u="none" cap="none" strike="noStrike">
                <a:solidFill>
                  <a:srgbClr val="FFFFFF"/>
                </a:solidFill>
                <a:latin typeface="Lato Black"/>
                <a:ea typeface="Lato Black"/>
                <a:cs typeface="Lato Black"/>
                <a:sym typeface="Lato Black"/>
              </a:rPr>
              <a:t>forms of data malpractice</a:t>
            </a:r>
            <a:endParaRPr b="0" i="0" sz="4000" u="none" cap="none" strike="noStrike">
              <a:solidFill>
                <a:srgbClr val="FFFFFF"/>
              </a:solidFill>
              <a:latin typeface="Lato Black"/>
              <a:ea typeface="Lato Black"/>
              <a:cs typeface="Lato Black"/>
              <a:sym typeface="Lato Black"/>
            </a:endParaRPr>
          </a:p>
        </p:txBody>
      </p:sp>
      <p:sp>
        <p:nvSpPr>
          <p:cNvPr id="1256" name="Google Shape;1256;p191"/>
          <p:cNvSpPr/>
          <p:nvPr/>
        </p:nvSpPr>
        <p:spPr>
          <a:xfrm>
            <a:off x="11069700" y="6218075"/>
            <a:ext cx="1068600" cy="639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57" name="Google Shape;1257;p191"/>
          <p:cNvPicPr preferRelativeResize="0"/>
          <p:nvPr/>
        </p:nvPicPr>
        <p:blipFill rotWithShape="1">
          <a:blip r:embed="rId5">
            <a:alphaModFix/>
          </a:blip>
          <a:srcRect b="0" l="0" r="0" t="0"/>
          <a:stretch/>
        </p:blipFill>
        <p:spPr>
          <a:xfrm>
            <a:off x="10431822" y="6115976"/>
            <a:ext cx="1662652" cy="6707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2" name="Shape 1262"/>
        <p:cNvGrpSpPr/>
        <p:nvPr/>
      </p:nvGrpSpPr>
      <p:grpSpPr>
        <a:xfrm>
          <a:off x="0" y="0"/>
          <a:ext cx="0" cy="0"/>
          <a:chOff x="0" y="0"/>
          <a:chExt cx="0" cy="0"/>
        </a:xfrm>
      </p:grpSpPr>
      <p:sp>
        <p:nvSpPr>
          <p:cNvPr id="1263" name="Google Shape;1263;p192"/>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64" name="Google Shape;1264;p192"/>
          <p:cNvSpPr txBox="1"/>
          <p:nvPr>
            <p:ph idx="1" type="body"/>
          </p:nvPr>
        </p:nvSpPr>
        <p:spPr>
          <a:xfrm>
            <a:off x="862652" y="2215988"/>
            <a:ext cx="10628100" cy="4297500"/>
          </a:xfrm>
          <a:prstGeom prst="rect">
            <a:avLst/>
          </a:prstGeom>
          <a:noFill/>
          <a:ln>
            <a:noFill/>
          </a:ln>
        </p:spPr>
        <p:txBody>
          <a:bodyPr anchorCtr="0" anchor="t" bIns="91425" lIns="91425" spcFirstLastPara="1" rIns="91425" wrap="square" tIns="91425">
            <a:noAutofit/>
          </a:bodyPr>
          <a:lstStyle/>
          <a:p>
            <a:pPr indent="0" lvl="0" marL="177800" marR="0" rtl="0" algn="ctr">
              <a:lnSpc>
                <a:spcPct val="90000"/>
              </a:lnSpc>
              <a:spcBef>
                <a:spcPts val="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Method Misapplication</a:t>
            </a:r>
            <a:endParaRPr/>
          </a:p>
          <a:p>
            <a:pPr indent="0" lvl="0" marL="177800" marR="0" rtl="0" algn="ctr">
              <a:lnSpc>
                <a:spcPct val="90000"/>
              </a:lnSpc>
              <a:spcBef>
                <a:spcPts val="1000"/>
              </a:spcBef>
              <a:spcAft>
                <a:spcPts val="0"/>
              </a:spcAft>
              <a:buClr>
                <a:schemeClr val="dk1"/>
              </a:buClr>
              <a:buSzPts val="2800"/>
              <a:buFont typeface="Arial"/>
              <a:buNone/>
            </a:pPr>
            <a:r>
              <a:t/>
            </a:r>
            <a:endParaRPr/>
          </a:p>
          <a:p>
            <a:pPr indent="-336550" lvl="0" marL="69215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336550" lvl="0" marL="69215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p:txBody>
      </p:sp>
      <p:sp>
        <p:nvSpPr>
          <p:cNvPr id="1265" name="Google Shape;1265;p192"/>
          <p:cNvSpPr txBox="1"/>
          <p:nvPr/>
        </p:nvSpPr>
        <p:spPr>
          <a:xfrm>
            <a:off x="9183757" y="1685677"/>
            <a:ext cx="2162700" cy="40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66" name="Google Shape;1266;p192"/>
          <p:cNvPicPr preferRelativeResize="0"/>
          <p:nvPr/>
        </p:nvPicPr>
        <p:blipFill rotWithShape="1">
          <a:blip r:embed="rId3">
            <a:alphaModFix/>
          </a:blip>
          <a:srcRect b="0" l="0" r="0" t="0"/>
          <a:stretch/>
        </p:blipFill>
        <p:spPr>
          <a:xfrm>
            <a:off x="10265134" y="2577766"/>
            <a:ext cx="1790700" cy="1800300"/>
          </a:xfrm>
          <a:prstGeom prst="rect">
            <a:avLst/>
          </a:prstGeom>
          <a:noFill/>
          <a:ln>
            <a:noFill/>
          </a:ln>
        </p:spPr>
      </p:pic>
      <p:sp>
        <p:nvSpPr>
          <p:cNvPr id="1267" name="Google Shape;1267;p192"/>
          <p:cNvSpPr/>
          <p:nvPr/>
        </p:nvSpPr>
        <p:spPr>
          <a:xfrm>
            <a:off x="1751794" y="1103894"/>
            <a:ext cx="8849700" cy="610200"/>
          </a:xfrm>
          <a:prstGeom prst="leftRightArrow">
            <a:avLst>
              <a:gd fmla="val 50000" name="adj1"/>
              <a:gd fmla="val 50000" name="adj2"/>
            </a:avLst>
          </a:prstGeom>
          <a:solidFill>
            <a:schemeClr val="accent1"/>
          </a:solidFill>
          <a:ln cap="flat" cmpd="sng" w="25400">
            <a:solidFill>
              <a:srgbClr val="4271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268" name="Google Shape;1268;p192"/>
          <p:cNvPicPr preferRelativeResize="0"/>
          <p:nvPr/>
        </p:nvPicPr>
        <p:blipFill rotWithShape="1">
          <a:blip r:embed="rId4">
            <a:alphaModFix/>
          </a:blip>
          <a:srcRect b="0" l="0" r="0" t="0"/>
          <a:stretch/>
        </p:blipFill>
        <p:spPr>
          <a:xfrm>
            <a:off x="612725" y="2216000"/>
            <a:ext cx="2305050" cy="2857500"/>
          </a:xfrm>
          <a:prstGeom prst="rect">
            <a:avLst/>
          </a:prstGeom>
          <a:noFill/>
          <a:ln>
            <a:noFill/>
          </a:ln>
        </p:spPr>
      </p:pic>
      <p:sp>
        <p:nvSpPr>
          <p:cNvPr id="1269" name="Google Shape;1269;p192"/>
          <p:cNvSpPr txBox="1"/>
          <p:nvPr/>
        </p:nvSpPr>
        <p:spPr>
          <a:xfrm>
            <a:off x="528700" y="181575"/>
            <a:ext cx="6269100" cy="6462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4000"/>
              <a:buFont typeface="Arial"/>
              <a:buNone/>
            </a:pPr>
            <a:r>
              <a:rPr b="0" i="0" lang="en-US" sz="4000" u="none" cap="none" strike="noStrike">
                <a:solidFill>
                  <a:srgbClr val="FFFFFF"/>
                </a:solidFill>
                <a:latin typeface="Lato Black"/>
                <a:ea typeface="Lato Black"/>
                <a:cs typeface="Lato Black"/>
                <a:sym typeface="Lato Black"/>
              </a:rPr>
              <a:t>forms of data malpractice</a:t>
            </a:r>
            <a:endParaRPr b="0" i="0" sz="4000" u="none" cap="none" strike="noStrike">
              <a:solidFill>
                <a:srgbClr val="FFFFFF"/>
              </a:solidFill>
              <a:latin typeface="Lato Black"/>
              <a:ea typeface="Lato Black"/>
              <a:cs typeface="Lato Black"/>
              <a:sym typeface="Lato Black"/>
            </a:endParaRPr>
          </a:p>
        </p:txBody>
      </p:sp>
      <p:sp>
        <p:nvSpPr>
          <p:cNvPr id="1270" name="Google Shape;1270;p192"/>
          <p:cNvSpPr/>
          <p:nvPr/>
        </p:nvSpPr>
        <p:spPr>
          <a:xfrm>
            <a:off x="11069700" y="6218075"/>
            <a:ext cx="1068600" cy="639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71" name="Google Shape;1271;p192"/>
          <p:cNvPicPr preferRelativeResize="0"/>
          <p:nvPr/>
        </p:nvPicPr>
        <p:blipFill rotWithShape="1">
          <a:blip r:embed="rId5">
            <a:alphaModFix/>
          </a:blip>
          <a:srcRect b="0" l="0" r="0" t="0"/>
          <a:stretch/>
        </p:blipFill>
        <p:spPr>
          <a:xfrm>
            <a:off x="10431822" y="6115976"/>
            <a:ext cx="1662652" cy="6707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6" name="Shape 1276"/>
        <p:cNvGrpSpPr/>
        <p:nvPr/>
      </p:nvGrpSpPr>
      <p:grpSpPr>
        <a:xfrm>
          <a:off x="0" y="0"/>
          <a:ext cx="0" cy="0"/>
          <a:chOff x="0" y="0"/>
          <a:chExt cx="0" cy="0"/>
        </a:xfrm>
      </p:grpSpPr>
      <p:sp>
        <p:nvSpPr>
          <p:cNvPr id="1277" name="Google Shape;1277;p193"/>
          <p:cNvSpPr txBox="1"/>
          <p:nvPr/>
        </p:nvSpPr>
        <p:spPr>
          <a:xfrm>
            <a:off x="624116" y="491675"/>
            <a:ext cx="9182100" cy="7293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4600"/>
              <a:buFont typeface="Arial"/>
              <a:buNone/>
            </a:pPr>
            <a:r>
              <a:rPr b="0" i="0" lang="en-US" sz="4600" u="none" cap="none" strike="noStrike">
                <a:solidFill>
                  <a:srgbClr val="FFFFFF"/>
                </a:solidFill>
                <a:latin typeface="Lato Black"/>
                <a:ea typeface="Lato Black"/>
                <a:cs typeface="Lato Black"/>
                <a:sym typeface="Lato Black"/>
              </a:rPr>
              <a:t>relevant evaluation questions</a:t>
            </a:r>
            <a:endParaRPr b="0" i="0" sz="4600" u="none" cap="none" strike="noStrike">
              <a:solidFill>
                <a:srgbClr val="FFFFFF"/>
              </a:solidFill>
              <a:latin typeface="Lato Black"/>
              <a:ea typeface="Lato Black"/>
              <a:cs typeface="Lato Black"/>
              <a:sym typeface="Lato Black"/>
            </a:endParaRPr>
          </a:p>
        </p:txBody>
      </p:sp>
      <p:sp>
        <p:nvSpPr>
          <p:cNvPr id="1278" name="Google Shape;1278;p193"/>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79" name="Google Shape;1279;p193"/>
          <p:cNvSpPr txBox="1"/>
          <p:nvPr>
            <p:ph idx="1" type="body"/>
          </p:nvPr>
        </p:nvSpPr>
        <p:spPr>
          <a:xfrm>
            <a:off x="624114" y="1587840"/>
            <a:ext cx="10628100" cy="4297500"/>
          </a:xfrm>
          <a:prstGeom prst="rect">
            <a:avLst/>
          </a:prstGeom>
          <a:noFill/>
          <a:ln>
            <a:noFill/>
          </a:ln>
        </p:spPr>
        <p:txBody>
          <a:bodyPr anchorCtr="0" anchor="t" bIns="91425" lIns="91425" spcFirstLastPara="1" rIns="91425" wrap="square" tIns="91425">
            <a:noAutofit/>
          </a:bodyPr>
          <a:lstStyle/>
          <a:p>
            <a:pPr indent="0" lvl="0" marL="177800" marR="0" rtl="0" algn="l">
              <a:lnSpc>
                <a:spcPct val="9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p:txBody>
      </p:sp>
      <p:sp>
        <p:nvSpPr>
          <p:cNvPr id="1280" name="Google Shape;1280;p193"/>
          <p:cNvSpPr txBox="1"/>
          <p:nvPr/>
        </p:nvSpPr>
        <p:spPr>
          <a:xfrm>
            <a:off x="6767945" y="6456219"/>
            <a:ext cx="38283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Arial"/>
              <a:buNone/>
            </a:pPr>
            <a:r>
              <a:rPr b="0" i="0" lang="en-US" sz="1400" u="none" cap="none" strike="noStrike">
                <a:solidFill>
                  <a:schemeClr val="dk1"/>
                </a:solidFill>
                <a:latin typeface="Arial"/>
                <a:ea typeface="Arial"/>
                <a:cs typeface="Arial"/>
                <a:sym typeface="Arial"/>
              </a:rPr>
              <a:t>Perla, et al. Health Affairs Blog. April 22 2015.</a:t>
            </a:r>
            <a:endParaRPr b="0" i="0" sz="1400" u="none" cap="none" strike="noStrike">
              <a:solidFill>
                <a:srgbClr val="000000"/>
              </a:solidFill>
              <a:latin typeface="Arial"/>
              <a:ea typeface="Arial"/>
              <a:cs typeface="Arial"/>
              <a:sym typeface="Arial"/>
            </a:endParaRPr>
          </a:p>
        </p:txBody>
      </p:sp>
      <p:sp>
        <p:nvSpPr>
          <p:cNvPr id="1281" name="Google Shape;1281;p193"/>
          <p:cNvSpPr/>
          <p:nvPr/>
        </p:nvSpPr>
        <p:spPr>
          <a:xfrm>
            <a:off x="11069700" y="6218075"/>
            <a:ext cx="1068600" cy="639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82" name="Google Shape;1282;p193"/>
          <p:cNvPicPr preferRelativeResize="0"/>
          <p:nvPr/>
        </p:nvPicPr>
        <p:blipFill rotWithShape="1">
          <a:blip r:embed="rId3">
            <a:alphaModFix/>
          </a:blip>
          <a:srcRect b="0" l="0" r="0" t="0"/>
          <a:stretch/>
        </p:blipFill>
        <p:spPr>
          <a:xfrm>
            <a:off x="10431822" y="6115976"/>
            <a:ext cx="1662652" cy="670700"/>
          </a:xfrm>
          <a:prstGeom prst="rect">
            <a:avLst/>
          </a:prstGeom>
          <a:noFill/>
          <a:ln>
            <a:noFill/>
          </a:ln>
        </p:spPr>
      </p:pic>
      <p:graphicFrame>
        <p:nvGraphicFramePr>
          <p:cNvPr id="1283" name="Google Shape;1283;p193"/>
          <p:cNvGraphicFramePr/>
          <p:nvPr/>
        </p:nvGraphicFramePr>
        <p:xfrm>
          <a:off x="1170913" y="1807775"/>
          <a:ext cx="3000000" cy="3000000"/>
        </p:xfrm>
        <a:graphic>
          <a:graphicData uri="http://schemas.openxmlformats.org/drawingml/2006/table">
            <a:tbl>
              <a:tblPr>
                <a:noFill/>
                <a:tableStyleId>{D2992378-4754-4001-BF84-F3E468EE03D5}</a:tableStyleId>
              </a:tblPr>
              <a:tblGrid>
                <a:gridCol w="4762500"/>
                <a:gridCol w="4772025"/>
              </a:tblGrid>
              <a:tr h="466725">
                <a:tc>
                  <a:txBody>
                    <a:bodyPr/>
                    <a:lstStyle/>
                    <a:p>
                      <a:pPr indent="0" lvl="0" marL="0" marR="0" rtl="0" algn="l">
                        <a:lnSpc>
                          <a:spcPct val="115000"/>
                        </a:lnSpc>
                        <a:spcBef>
                          <a:spcPts val="0"/>
                        </a:spcBef>
                        <a:spcAft>
                          <a:spcPts val="0"/>
                        </a:spcAft>
                        <a:buClr>
                          <a:srgbClr val="000000"/>
                        </a:buClr>
                        <a:buSzPts val="1800"/>
                        <a:buFont typeface="Arial"/>
                        <a:buNone/>
                      </a:pPr>
                      <a:r>
                        <a:rPr b="1" lang="en-US" sz="1800" u="none" cap="none" strike="noStrike">
                          <a:highlight>
                            <a:srgbClr val="9CC2E5"/>
                          </a:highlight>
                        </a:rPr>
                        <a:t>Phase</a:t>
                      </a:r>
                      <a:endParaRPr b="1" sz="1800" u="none" cap="none" strike="noStrike">
                        <a:highlight>
                          <a:srgbClr val="9CC2E5"/>
                        </a:highlight>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b="1" lang="en-US" sz="1800" u="none" cap="none" strike="noStrike">
                          <a:highlight>
                            <a:srgbClr val="9CC2E5"/>
                          </a:highlight>
                        </a:rPr>
                        <a:t>Questions</a:t>
                      </a:r>
                      <a:endParaRPr b="1" sz="1800" u="none" cap="none" strike="noStrike">
                        <a:highlight>
                          <a:srgbClr val="9CC2E5"/>
                        </a:highlight>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657225">
                <a:tc>
                  <a:txBody>
                    <a:bodyPr/>
                    <a:lstStyle/>
                    <a:p>
                      <a:pPr indent="0" lvl="0" marL="0" marR="0" rtl="0" algn="l">
                        <a:lnSpc>
                          <a:spcPct val="115000"/>
                        </a:lnSpc>
                        <a:spcBef>
                          <a:spcPts val="0"/>
                        </a:spcBef>
                        <a:spcAft>
                          <a:spcPts val="0"/>
                        </a:spcAft>
                        <a:buClr>
                          <a:srgbClr val="000000"/>
                        </a:buClr>
                        <a:buSzPts val="1800"/>
                        <a:buFont typeface="Arial"/>
                        <a:buNone/>
                      </a:pPr>
                      <a:r>
                        <a:rPr lang="en-US" sz="1800" u="none" cap="none" strike="noStrike"/>
                        <a:t>Prototype</a:t>
                      </a:r>
                      <a:endParaRPr sz="1800" u="none" cap="none" strike="noStrike"/>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US" sz="1800" u="none" cap="none" strike="noStrike"/>
                        <a:t>Does the innovation work?</a:t>
                      </a:r>
                      <a:endParaRPr sz="1800" u="none" cap="none" strike="noStrike"/>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923925">
                <a:tc>
                  <a:txBody>
                    <a:bodyPr/>
                    <a:lstStyle/>
                    <a:p>
                      <a:pPr indent="0" lvl="0" marL="0" marR="0" rtl="0" algn="l">
                        <a:lnSpc>
                          <a:spcPct val="115000"/>
                        </a:lnSpc>
                        <a:spcBef>
                          <a:spcPts val="0"/>
                        </a:spcBef>
                        <a:spcAft>
                          <a:spcPts val="0"/>
                        </a:spcAft>
                        <a:buClr>
                          <a:srgbClr val="000000"/>
                        </a:buClr>
                        <a:buSzPts val="1800"/>
                        <a:buFont typeface="Arial"/>
                        <a:buNone/>
                      </a:pPr>
                      <a:r>
                        <a:rPr lang="en-US" sz="1800" u="none" cap="none" strike="noStrike"/>
                        <a:t>Pilot</a:t>
                      </a:r>
                      <a:endParaRPr sz="1800" u="none" cap="none" strike="noStrike"/>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US" sz="1800" u="none" cap="none" strike="noStrike"/>
                        <a:t>Does the innovation work under a variety of different circumstances?</a:t>
                      </a:r>
                      <a:endParaRPr sz="1800" u="none" cap="none" strike="noStrike"/>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466850">
                <a:tc>
                  <a:txBody>
                    <a:bodyPr/>
                    <a:lstStyle/>
                    <a:p>
                      <a:pPr indent="0" lvl="0" marL="0" marR="0" rtl="0" algn="l">
                        <a:lnSpc>
                          <a:spcPct val="115000"/>
                        </a:lnSpc>
                        <a:spcBef>
                          <a:spcPts val="0"/>
                        </a:spcBef>
                        <a:spcAft>
                          <a:spcPts val="0"/>
                        </a:spcAft>
                        <a:buClr>
                          <a:srgbClr val="000000"/>
                        </a:buClr>
                        <a:buSzPts val="1800"/>
                        <a:buFont typeface="Arial"/>
                        <a:buNone/>
                      </a:pPr>
                      <a:r>
                        <a:rPr lang="en-US" sz="1800" u="none" cap="none" strike="noStrike"/>
                        <a:t>Spread</a:t>
                      </a:r>
                      <a:endParaRPr sz="1800" u="none" cap="none" strike="noStrike"/>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US" sz="1800" u="none" cap="none" strike="noStrike"/>
                        <a:t>Which adaptations are appropriate for different contexts?</a:t>
                      </a:r>
                      <a:endParaRPr sz="1800" u="none" cap="none" strike="noStrike"/>
                    </a:p>
                    <a:p>
                      <a:pPr indent="0" lvl="0" marL="0" marR="0" rtl="0" algn="l">
                        <a:lnSpc>
                          <a:spcPct val="115000"/>
                        </a:lnSpc>
                        <a:spcBef>
                          <a:spcPts val="0"/>
                        </a:spcBef>
                        <a:spcAft>
                          <a:spcPts val="0"/>
                        </a:spcAft>
                        <a:buClr>
                          <a:srgbClr val="000000"/>
                        </a:buClr>
                        <a:buSzPts val="1800"/>
                        <a:buFont typeface="Arial"/>
                        <a:buNone/>
                      </a:pPr>
                      <a:r>
                        <a:rPr lang="en-US" sz="1800" u="none" cap="none" strike="noStrike"/>
                        <a:t>How can we most effectively orchestrate distributed improvement?</a:t>
                      </a:r>
                      <a:endParaRPr sz="1800" u="none" cap="none" strike="noStrike"/>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88" name="Shape 1288"/>
        <p:cNvGrpSpPr/>
        <p:nvPr/>
      </p:nvGrpSpPr>
      <p:grpSpPr>
        <a:xfrm>
          <a:off x="0" y="0"/>
          <a:ext cx="0" cy="0"/>
          <a:chOff x="0" y="0"/>
          <a:chExt cx="0" cy="0"/>
        </a:xfrm>
      </p:grpSpPr>
      <p:graphicFrame>
        <p:nvGraphicFramePr>
          <p:cNvPr id="1289" name="Google Shape;1289;p194"/>
          <p:cNvGraphicFramePr/>
          <p:nvPr/>
        </p:nvGraphicFramePr>
        <p:xfrm>
          <a:off x="1676400" y="1289430"/>
          <a:ext cx="3000000" cy="3000000"/>
        </p:xfrm>
        <a:graphic>
          <a:graphicData uri="http://schemas.openxmlformats.org/drawingml/2006/table">
            <a:tbl>
              <a:tblPr>
                <a:noFill/>
                <a:tableStyleId>{D2992378-4754-4001-BF84-F3E468EE03D5}</a:tableStyleId>
              </a:tblPr>
              <a:tblGrid>
                <a:gridCol w="2210225"/>
                <a:gridCol w="2210225"/>
                <a:gridCol w="2208550"/>
                <a:gridCol w="2210225"/>
              </a:tblGrid>
              <a:tr h="454025">
                <a:tc>
                  <a:txBody>
                    <a:bodyPr/>
                    <a:lstStyle/>
                    <a:p>
                      <a:pPr indent="0" lvl="0" marL="0" marR="0" rtl="0" algn="ctr">
                        <a:lnSpc>
                          <a:spcPct val="100000"/>
                        </a:lnSpc>
                        <a:spcBef>
                          <a:spcPts val="0"/>
                        </a:spcBef>
                        <a:spcAft>
                          <a:spcPts val="0"/>
                        </a:spcAft>
                        <a:buClr>
                          <a:schemeClr val="dk1"/>
                        </a:buClr>
                        <a:buSzPts val="1900"/>
                        <a:buFont typeface="Arial"/>
                        <a:buNone/>
                      </a:pPr>
                      <a:r>
                        <a:rPr b="1" i="0" lang="en-US" sz="1900" u="none" cap="none" strike="noStrike">
                          <a:solidFill>
                            <a:schemeClr val="dk1"/>
                          </a:solidFill>
                          <a:latin typeface="Arial"/>
                          <a:ea typeface="Arial"/>
                          <a:cs typeface="Arial"/>
                          <a:sym typeface="Arial"/>
                        </a:rPr>
                        <a:t>Aspect</a:t>
                      </a:r>
                      <a:endParaRPr sz="1400" u="none" cap="none" strike="noStrike"/>
                    </a:p>
                  </a:txBody>
                  <a:tcPr marT="45725" marB="45725" marR="91450" marL="9145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5"/>
                    </a:solidFill>
                  </a:tcPr>
                </a:tc>
                <a:tc>
                  <a:txBody>
                    <a:bodyPr/>
                    <a:lstStyle/>
                    <a:p>
                      <a:pPr indent="0" lvl="0" marL="0" marR="0" rtl="0" algn="ctr">
                        <a:lnSpc>
                          <a:spcPct val="100000"/>
                        </a:lnSpc>
                        <a:spcBef>
                          <a:spcPts val="0"/>
                        </a:spcBef>
                        <a:spcAft>
                          <a:spcPts val="0"/>
                        </a:spcAft>
                        <a:buClr>
                          <a:schemeClr val="dk1"/>
                        </a:buClr>
                        <a:buSzPts val="1900"/>
                        <a:buFont typeface="Arial"/>
                        <a:buNone/>
                      </a:pPr>
                      <a:r>
                        <a:rPr b="1" i="0" lang="en-US" sz="1900" u="none" cap="none" strike="noStrike">
                          <a:solidFill>
                            <a:schemeClr val="dk1"/>
                          </a:solidFill>
                          <a:latin typeface="Arial"/>
                          <a:ea typeface="Arial"/>
                          <a:cs typeface="Arial"/>
                          <a:sym typeface="Arial"/>
                        </a:rPr>
                        <a:t>Improvement</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99"/>
                    </a:solidFill>
                  </a:tcPr>
                </a:tc>
                <a:tc>
                  <a:txBody>
                    <a:bodyPr/>
                    <a:lstStyle/>
                    <a:p>
                      <a:pPr indent="0" lvl="0" marL="0" marR="0" rtl="0" algn="ctr">
                        <a:lnSpc>
                          <a:spcPct val="100000"/>
                        </a:lnSpc>
                        <a:spcBef>
                          <a:spcPts val="0"/>
                        </a:spcBef>
                        <a:spcAft>
                          <a:spcPts val="0"/>
                        </a:spcAft>
                        <a:buClr>
                          <a:schemeClr val="dk1"/>
                        </a:buClr>
                        <a:buSzPts val="1900"/>
                        <a:buFont typeface="Arial"/>
                        <a:buNone/>
                      </a:pPr>
                      <a:r>
                        <a:rPr b="1" i="0" lang="en-US" sz="1900" u="none" cap="none" strike="noStrike">
                          <a:solidFill>
                            <a:schemeClr val="dk1"/>
                          </a:solidFill>
                          <a:latin typeface="Arial"/>
                          <a:ea typeface="Arial"/>
                          <a:cs typeface="Arial"/>
                          <a:sym typeface="Arial"/>
                        </a:rPr>
                        <a:t>Accountability</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99FFCC"/>
                    </a:solidFill>
                  </a:tcPr>
                </a:tc>
                <a:tc>
                  <a:txBody>
                    <a:bodyPr/>
                    <a:lstStyle/>
                    <a:p>
                      <a:pPr indent="0" lvl="0" marL="0" marR="0" rtl="0" algn="ctr">
                        <a:lnSpc>
                          <a:spcPct val="100000"/>
                        </a:lnSpc>
                        <a:spcBef>
                          <a:spcPts val="0"/>
                        </a:spcBef>
                        <a:spcAft>
                          <a:spcPts val="0"/>
                        </a:spcAft>
                        <a:buClr>
                          <a:schemeClr val="dk1"/>
                        </a:buClr>
                        <a:buSzPts val="1900"/>
                        <a:buFont typeface="Arial"/>
                        <a:buNone/>
                      </a:pPr>
                      <a:r>
                        <a:rPr b="1" i="0" lang="en-US" sz="1900" u="none" cap="none" strike="noStrike">
                          <a:solidFill>
                            <a:schemeClr val="dk1"/>
                          </a:solidFill>
                          <a:latin typeface="Arial"/>
                          <a:ea typeface="Arial"/>
                          <a:cs typeface="Arial"/>
                          <a:sym typeface="Arial"/>
                        </a:rPr>
                        <a:t>Research</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ECFF"/>
                    </a:solidFill>
                  </a:tcPr>
                </a:tc>
              </a:tr>
              <a:tr h="454025">
                <a:tc>
                  <a:txBody>
                    <a:bodyPr/>
                    <a:lstStyle/>
                    <a:p>
                      <a:pPr indent="0" lvl="0" marL="0" marR="0" rtl="0" algn="l">
                        <a:lnSpc>
                          <a:spcPct val="100000"/>
                        </a:lnSpc>
                        <a:spcBef>
                          <a:spcPts val="0"/>
                        </a:spcBef>
                        <a:spcAft>
                          <a:spcPts val="0"/>
                        </a:spcAft>
                        <a:buClr>
                          <a:schemeClr val="dk1"/>
                        </a:buClr>
                        <a:buSzPts val="1900"/>
                        <a:buFont typeface="Arial"/>
                        <a:buNone/>
                      </a:pPr>
                      <a:r>
                        <a:rPr b="1" i="0" lang="en-US" sz="1900" u="sng" cap="none" strike="noStrike">
                          <a:solidFill>
                            <a:schemeClr val="dk1"/>
                          </a:solidFill>
                          <a:latin typeface="Arial"/>
                          <a:ea typeface="Arial"/>
                          <a:cs typeface="Arial"/>
                          <a:sym typeface="Arial"/>
                        </a:rPr>
                        <a:t>Aim</a:t>
                      </a:r>
                      <a:endParaRPr sz="1400" u="none" cap="none" strike="noStrike"/>
                    </a:p>
                  </a:txBody>
                  <a:tcPr marT="45725" marB="45725" marR="91450" marL="9145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5"/>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b="0" i="0" lang="en-US" sz="1300" u="none" cap="none" strike="noStrike">
                          <a:solidFill>
                            <a:schemeClr val="dk1"/>
                          </a:solidFill>
                          <a:latin typeface="Arial"/>
                          <a:ea typeface="Arial"/>
                          <a:cs typeface="Arial"/>
                          <a:sym typeface="Arial"/>
                        </a:rPr>
                        <a:t>Improvement of services</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99"/>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b="0" i="0" lang="en-US" sz="1300" u="none" cap="none" strike="noStrike">
                          <a:solidFill>
                            <a:schemeClr val="dk1"/>
                          </a:solidFill>
                          <a:latin typeface="Arial"/>
                          <a:ea typeface="Arial"/>
                          <a:cs typeface="Arial"/>
                          <a:sym typeface="Arial"/>
                        </a:rPr>
                        <a:t>Comparison, choice, reassurance, spur for change</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99FFCC"/>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b="0" i="0" lang="en-US" sz="1300" u="none" cap="none" strike="noStrike">
                          <a:solidFill>
                            <a:schemeClr val="dk1"/>
                          </a:solidFill>
                          <a:latin typeface="Arial"/>
                          <a:ea typeface="Arial"/>
                          <a:cs typeface="Arial"/>
                          <a:sym typeface="Arial"/>
                        </a:rPr>
                        <a:t>New knowledge</a:t>
                      </a:r>
                      <a:endParaRPr sz="1400" u="none" cap="none" strike="noStrike"/>
                    </a:p>
                    <a:p>
                      <a:pPr indent="0" lvl="0" marL="0" marR="0" rtl="0" algn="ctr">
                        <a:lnSpc>
                          <a:spcPct val="100000"/>
                        </a:lnSpc>
                        <a:spcBef>
                          <a:spcPts val="260"/>
                        </a:spcBef>
                        <a:spcAft>
                          <a:spcPts val="0"/>
                        </a:spcAft>
                        <a:buClr>
                          <a:schemeClr val="dk1"/>
                        </a:buClr>
                        <a:buSzPts val="1300"/>
                        <a:buFont typeface="Arial"/>
                        <a:buNone/>
                      </a:pPr>
                      <a:r>
                        <a:t/>
                      </a:r>
                      <a:endParaRPr b="0" i="0" sz="1300" u="none" cap="none" strike="noStrike">
                        <a:solidFill>
                          <a:schemeClr val="dk1"/>
                        </a:solidFill>
                        <a:latin typeface="Arial"/>
                        <a:ea typeface="Arial"/>
                        <a:cs typeface="Arial"/>
                        <a:sym typeface="Arial"/>
                      </a:endParaRPr>
                    </a:p>
                  </a:txBody>
                  <a:tcPr marT="45725" marB="45725" marR="91450" marL="9145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ECFF"/>
                    </a:solidFill>
                  </a:tcPr>
                </a:tc>
              </a:tr>
              <a:tr h="454025">
                <a:tc>
                  <a:txBody>
                    <a:bodyPr/>
                    <a:lstStyle/>
                    <a:p>
                      <a:pPr indent="0" lvl="0" marL="0" marR="0" rtl="0" algn="l">
                        <a:lnSpc>
                          <a:spcPct val="100000"/>
                        </a:lnSpc>
                        <a:spcBef>
                          <a:spcPts val="0"/>
                        </a:spcBef>
                        <a:spcAft>
                          <a:spcPts val="0"/>
                        </a:spcAft>
                        <a:buClr>
                          <a:schemeClr val="dk1"/>
                        </a:buClr>
                        <a:buSzPts val="1700"/>
                        <a:buFont typeface="Arial"/>
                        <a:buNone/>
                      </a:pPr>
                      <a:r>
                        <a:rPr b="1" i="0" lang="en-US" sz="1700" u="none" cap="none" strike="noStrike">
                          <a:solidFill>
                            <a:srgbClr val="002060"/>
                          </a:solidFill>
                          <a:latin typeface="Arial"/>
                          <a:ea typeface="Arial"/>
                          <a:cs typeface="Arial"/>
                          <a:sym typeface="Arial"/>
                        </a:rPr>
                        <a:t>METHODS:</a:t>
                      </a:r>
                      <a:r>
                        <a:rPr b="0" i="0" lang="en-US" sz="1700" u="none" cap="none" strike="noStrike">
                          <a:solidFill>
                            <a:srgbClr val="002060"/>
                          </a:solidFill>
                          <a:latin typeface="Arial"/>
                          <a:ea typeface="Arial"/>
                          <a:cs typeface="Arial"/>
                          <a:sym typeface="Arial"/>
                        </a:rPr>
                        <a:t> </a:t>
                      </a:r>
                      <a:endParaRPr sz="1400" u="none" cap="none" strike="noStrike"/>
                    </a:p>
                    <a:p>
                      <a:pPr indent="0" lvl="0" marL="0" marR="0" rtl="0" algn="l">
                        <a:lnSpc>
                          <a:spcPct val="100000"/>
                        </a:lnSpc>
                        <a:spcBef>
                          <a:spcPts val="340"/>
                        </a:spcBef>
                        <a:spcAft>
                          <a:spcPts val="0"/>
                        </a:spcAft>
                        <a:buClr>
                          <a:schemeClr val="dk1"/>
                        </a:buClr>
                        <a:buSzPts val="1700"/>
                        <a:buFont typeface="Arial"/>
                        <a:buNone/>
                      </a:pPr>
                      <a:r>
                        <a:rPr b="0" i="0" lang="en-US" sz="1700" u="none" cap="none" strike="noStrike">
                          <a:solidFill>
                            <a:srgbClr val="002060"/>
                          </a:solidFill>
                          <a:latin typeface="Arial"/>
                          <a:ea typeface="Arial"/>
                          <a:cs typeface="Arial"/>
                          <a:sym typeface="Arial"/>
                        </a:rPr>
                        <a:t>Flexibility of</a:t>
                      </a:r>
                      <a:endParaRPr sz="1400" u="none" cap="none" strike="noStrike"/>
                    </a:p>
                    <a:p>
                      <a:pPr indent="0" lvl="0" marL="0" marR="0" rtl="0" algn="l">
                        <a:lnSpc>
                          <a:spcPct val="100000"/>
                        </a:lnSpc>
                        <a:spcBef>
                          <a:spcPts val="340"/>
                        </a:spcBef>
                        <a:spcAft>
                          <a:spcPts val="0"/>
                        </a:spcAft>
                        <a:buClr>
                          <a:schemeClr val="dk1"/>
                        </a:buClr>
                        <a:buSzPts val="1700"/>
                        <a:buFont typeface="Arial"/>
                        <a:buNone/>
                      </a:pPr>
                      <a:r>
                        <a:rPr b="0" i="0" lang="en-US" sz="1700" u="none" cap="none" strike="noStrike">
                          <a:solidFill>
                            <a:srgbClr val="002060"/>
                          </a:solidFill>
                          <a:latin typeface="Arial"/>
                          <a:ea typeface="Arial"/>
                          <a:cs typeface="Arial"/>
                          <a:sym typeface="Arial"/>
                        </a:rPr>
                        <a:t>   Hypothesis</a:t>
                      </a:r>
                      <a:endParaRPr sz="1400" u="none" cap="none" strike="noStrike"/>
                    </a:p>
                  </a:txBody>
                  <a:tcPr marT="45725" marB="45725" marR="91450" marL="9145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5"/>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b="0" i="0" lang="en-US" sz="1300" u="none" cap="none" strike="noStrike">
                          <a:solidFill>
                            <a:schemeClr val="dk1"/>
                          </a:solidFill>
                          <a:latin typeface="Arial"/>
                          <a:ea typeface="Arial"/>
                          <a:cs typeface="Arial"/>
                          <a:sym typeface="Arial"/>
                        </a:rPr>
                        <a:t>Hypothesis flexible, changes as learning takes place</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99"/>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b="0" i="0" lang="en-US" sz="1300" u="none" cap="none" strike="noStrike">
                          <a:solidFill>
                            <a:schemeClr val="dk1"/>
                          </a:solidFill>
                          <a:latin typeface="Arial"/>
                          <a:ea typeface="Arial"/>
                          <a:cs typeface="Arial"/>
                          <a:sym typeface="Arial"/>
                        </a:rPr>
                        <a:t>No hypothesis</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99FFCC"/>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b="0" i="0" lang="en-US" sz="1300" u="none" cap="none" strike="noStrike">
                          <a:solidFill>
                            <a:schemeClr val="dk1"/>
                          </a:solidFill>
                          <a:latin typeface="Arial"/>
                          <a:ea typeface="Arial"/>
                          <a:cs typeface="Arial"/>
                          <a:sym typeface="Arial"/>
                        </a:rPr>
                        <a:t>Fixed hypothesis</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ECFF"/>
                    </a:solidFill>
                  </a:tcPr>
                </a:tc>
              </a:tr>
              <a:tr h="454025">
                <a:tc>
                  <a:txBody>
                    <a:bodyPr/>
                    <a:lstStyle/>
                    <a:p>
                      <a:pPr indent="0" lvl="0" marL="0" marR="0" rtl="0" algn="l">
                        <a:lnSpc>
                          <a:spcPct val="100000"/>
                        </a:lnSpc>
                        <a:spcBef>
                          <a:spcPts val="0"/>
                        </a:spcBef>
                        <a:spcAft>
                          <a:spcPts val="0"/>
                        </a:spcAft>
                        <a:buClr>
                          <a:schemeClr val="dk1"/>
                        </a:buClr>
                        <a:buSzPts val="1700"/>
                        <a:buFont typeface="Arial"/>
                        <a:buNone/>
                      </a:pPr>
                      <a:r>
                        <a:rPr b="0" i="0" lang="en-US" sz="1700" u="none" cap="none" strike="noStrike">
                          <a:solidFill>
                            <a:srgbClr val="002060"/>
                          </a:solidFill>
                          <a:latin typeface="Arial"/>
                          <a:ea typeface="Arial"/>
                          <a:cs typeface="Arial"/>
                          <a:sym typeface="Arial"/>
                        </a:rPr>
                        <a:t>Testing Strategy</a:t>
                      </a:r>
                      <a:endParaRPr sz="1400" u="none" cap="none" strike="noStrike"/>
                    </a:p>
                  </a:txBody>
                  <a:tcPr marT="45725" marB="45725" marR="91450" marL="9145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5"/>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b="0" i="0" lang="en-US" sz="1300" u="none" cap="none" strike="noStrike">
                          <a:solidFill>
                            <a:schemeClr val="dk1"/>
                          </a:solidFill>
                          <a:latin typeface="Arial"/>
                          <a:ea typeface="Arial"/>
                          <a:cs typeface="Arial"/>
                          <a:sym typeface="Arial"/>
                        </a:rPr>
                        <a:t>Sequential tests</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99"/>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b="0" i="0" lang="en-US" sz="1300" u="none" cap="none" strike="noStrike">
                          <a:solidFill>
                            <a:schemeClr val="dk1"/>
                          </a:solidFill>
                          <a:latin typeface="Arial"/>
                          <a:ea typeface="Arial"/>
                          <a:cs typeface="Arial"/>
                          <a:sym typeface="Arial"/>
                        </a:rPr>
                        <a:t>No tests</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99FFCC"/>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b="0" i="0" lang="en-US" sz="1300" u="none" cap="none" strike="noStrike">
                          <a:solidFill>
                            <a:schemeClr val="dk1"/>
                          </a:solidFill>
                          <a:latin typeface="Arial"/>
                          <a:ea typeface="Arial"/>
                          <a:cs typeface="Arial"/>
                          <a:sym typeface="Arial"/>
                        </a:rPr>
                        <a:t>One large test</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ECFF"/>
                    </a:solidFill>
                  </a:tcPr>
                </a:tc>
              </a:tr>
              <a:tr h="454025">
                <a:tc>
                  <a:txBody>
                    <a:bodyPr/>
                    <a:lstStyle/>
                    <a:p>
                      <a:pPr indent="0" lvl="0" marL="0" marR="0" rtl="0" algn="l">
                        <a:lnSpc>
                          <a:spcPct val="100000"/>
                        </a:lnSpc>
                        <a:spcBef>
                          <a:spcPts val="0"/>
                        </a:spcBef>
                        <a:spcAft>
                          <a:spcPts val="0"/>
                        </a:spcAft>
                        <a:buClr>
                          <a:schemeClr val="dk1"/>
                        </a:buClr>
                        <a:buSzPts val="1700"/>
                        <a:buFont typeface="Arial"/>
                        <a:buNone/>
                      </a:pPr>
                      <a:r>
                        <a:rPr b="0" i="0" lang="en-US" sz="1700" u="none" cap="none" strike="noStrike">
                          <a:solidFill>
                            <a:srgbClr val="002060"/>
                          </a:solidFill>
                          <a:latin typeface="Arial"/>
                          <a:ea typeface="Arial"/>
                          <a:cs typeface="Arial"/>
                          <a:sym typeface="Arial"/>
                        </a:rPr>
                        <a:t>Bias</a:t>
                      </a:r>
                      <a:endParaRPr sz="1400" u="none" cap="none" strike="noStrike"/>
                    </a:p>
                  </a:txBody>
                  <a:tcPr marT="45725" marB="45725" marR="91450" marL="9145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5"/>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b="0" i="0" lang="en-US" sz="1300" u="none" cap="none" strike="noStrike">
                          <a:solidFill>
                            <a:schemeClr val="dk1"/>
                          </a:solidFill>
                          <a:latin typeface="Arial"/>
                          <a:ea typeface="Arial"/>
                          <a:cs typeface="Arial"/>
                          <a:sym typeface="Arial"/>
                        </a:rPr>
                        <a:t>Accept consistent bias</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99"/>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b="0" i="0" lang="en-US" sz="1300" u="none" cap="none" strike="noStrike">
                          <a:solidFill>
                            <a:schemeClr val="dk1"/>
                          </a:solidFill>
                          <a:latin typeface="Arial"/>
                          <a:ea typeface="Arial"/>
                          <a:cs typeface="Arial"/>
                          <a:sym typeface="Arial"/>
                        </a:rPr>
                        <a:t>Measure and adjust to reduce bias</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99FFCC"/>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b="0" i="0" lang="en-US" sz="1300" u="none" cap="none" strike="noStrike">
                          <a:solidFill>
                            <a:schemeClr val="dk1"/>
                          </a:solidFill>
                          <a:latin typeface="Arial"/>
                          <a:ea typeface="Arial"/>
                          <a:cs typeface="Arial"/>
                          <a:sym typeface="Arial"/>
                        </a:rPr>
                        <a:t>Design to eliminate bias</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ECFF"/>
                    </a:solidFill>
                  </a:tcPr>
                </a:tc>
              </a:tr>
              <a:tr h="454025">
                <a:tc>
                  <a:txBody>
                    <a:bodyPr/>
                    <a:lstStyle/>
                    <a:p>
                      <a:pPr indent="0" lvl="0" marL="0" marR="0" rtl="0" algn="l">
                        <a:lnSpc>
                          <a:spcPct val="100000"/>
                        </a:lnSpc>
                        <a:spcBef>
                          <a:spcPts val="0"/>
                        </a:spcBef>
                        <a:spcAft>
                          <a:spcPts val="0"/>
                        </a:spcAft>
                        <a:buClr>
                          <a:schemeClr val="dk1"/>
                        </a:buClr>
                        <a:buSzPts val="1700"/>
                        <a:buFont typeface="Arial"/>
                        <a:buNone/>
                      </a:pPr>
                      <a:r>
                        <a:rPr b="0" i="0" lang="en-US" sz="1700" u="none" cap="none" strike="noStrike">
                          <a:solidFill>
                            <a:srgbClr val="002060"/>
                          </a:solidFill>
                          <a:latin typeface="Arial"/>
                          <a:ea typeface="Arial"/>
                          <a:cs typeface="Arial"/>
                          <a:sym typeface="Arial"/>
                        </a:rPr>
                        <a:t>Sample Size</a:t>
                      </a:r>
                      <a:endParaRPr sz="1400" u="none" cap="none" strike="noStrike"/>
                    </a:p>
                  </a:txBody>
                  <a:tcPr marT="45725" marB="45725" marR="91450" marL="9145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5"/>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b="0" i="0" lang="en-US" sz="1300" u="none" cap="none" strike="noStrike">
                          <a:solidFill>
                            <a:schemeClr val="dk1"/>
                          </a:solidFill>
                          <a:latin typeface="Arial"/>
                          <a:ea typeface="Arial"/>
                          <a:cs typeface="Arial"/>
                          <a:sym typeface="Arial"/>
                        </a:rPr>
                        <a:t>“Just enough” data, small sequential samples</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99"/>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b="0" i="0" lang="en-US" sz="1300" u="none" cap="none" strike="noStrike">
                          <a:solidFill>
                            <a:schemeClr val="dk1"/>
                          </a:solidFill>
                          <a:latin typeface="Arial"/>
                          <a:ea typeface="Arial"/>
                          <a:cs typeface="Arial"/>
                          <a:sym typeface="Arial"/>
                        </a:rPr>
                        <a:t>Obtain 100% of available,  relevant data</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99FFCC"/>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b="0" i="0" lang="en-US" sz="1300" u="none" cap="none" strike="noStrike">
                          <a:solidFill>
                            <a:schemeClr val="dk1"/>
                          </a:solidFill>
                          <a:latin typeface="Arial"/>
                          <a:ea typeface="Arial"/>
                          <a:cs typeface="Arial"/>
                          <a:sym typeface="Arial"/>
                        </a:rPr>
                        <a:t>“Just in case” data</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ECFF"/>
                    </a:solidFill>
                  </a:tcPr>
                </a:tc>
              </a:tr>
              <a:tr h="454025">
                <a:tc>
                  <a:txBody>
                    <a:bodyPr/>
                    <a:lstStyle/>
                    <a:p>
                      <a:pPr indent="0" lvl="0" marL="0" marR="0" rtl="0" algn="l">
                        <a:lnSpc>
                          <a:spcPct val="100000"/>
                        </a:lnSpc>
                        <a:spcBef>
                          <a:spcPts val="0"/>
                        </a:spcBef>
                        <a:spcAft>
                          <a:spcPts val="0"/>
                        </a:spcAft>
                        <a:buClr>
                          <a:schemeClr val="dk1"/>
                        </a:buClr>
                        <a:buSzPts val="1700"/>
                        <a:buFont typeface="Arial"/>
                        <a:buNone/>
                      </a:pPr>
                      <a:r>
                        <a:rPr b="0" i="0" lang="en-US" sz="1700" u="none" cap="none" strike="noStrike">
                          <a:solidFill>
                            <a:srgbClr val="002060"/>
                          </a:solidFill>
                          <a:latin typeface="Arial"/>
                          <a:ea typeface="Arial"/>
                          <a:cs typeface="Arial"/>
                          <a:sym typeface="Arial"/>
                        </a:rPr>
                        <a:t>Determining if  a</a:t>
                      </a:r>
                      <a:endParaRPr sz="1400" u="none" cap="none" strike="noStrike"/>
                    </a:p>
                    <a:p>
                      <a:pPr indent="0" lvl="0" marL="0" marR="0" rtl="0" algn="l">
                        <a:lnSpc>
                          <a:spcPct val="64000"/>
                        </a:lnSpc>
                        <a:spcBef>
                          <a:spcPts val="340"/>
                        </a:spcBef>
                        <a:spcAft>
                          <a:spcPts val="0"/>
                        </a:spcAft>
                        <a:buClr>
                          <a:schemeClr val="dk1"/>
                        </a:buClr>
                        <a:buSzPts val="1700"/>
                        <a:buFont typeface="Arial"/>
                        <a:buNone/>
                      </a:pPr>
                      <a:r>
                        <a:rPr b="0" i="0" lang="en-US" sz="1700" u="none" cap="none" strike="noStrike">
                          <a:solidFill>
                            <a:srgbClr val="002060"/>
                          </a:solidFill>
                          <a:latin typeface="Arial"/>
                          <a:ea typeface="Arial"/>
                          <a:cs typeface="Arial"/>
                          <a:sym typeface="Arial"/>
                        </a:rPr>
                        <a:t>   change is an</a:t>
                      </a:r>
                      <a:endParaRPr sz="1400" u="none" cap="none" strike="noStrike"/>
                    </a:p>
                    <a:p>
                      <a:pPr indent="0" lvl="0" marL="0" marR="0" rtl="0" algn="l">
                        <a:lnSpc>
                          <a:spcPct val="74000"/>
                        </a:lnSpc>
                        <a:spcBef>
                          <a:spcPts val="340"/>
                        </a:spcBef>
                        <a:spcAft>
                          <a:spcPts val="0"/>
                        </a:spcAft>
                        <a:buClr>
                          <a:schemeClr val="dk1"/>
                        </a:buClr>
                        <a:buSzPts val="1700"/>
                        <a:buFont typeface="Arial"/>
                        <a:buNone/>
                      </a:pPr>
                      <a:r>
                        <a:rPr b="0" i="0" lang="en-US" sz="1700" u="none" cap="none" strike="noStrike">
                          <a:solidFill>
                            <a:srgbClr val="002060"/>
                          </a:solidFill>
                          <a:latin typeface="Arial"/>
                          <a:ea typeface="Arial"/>
                          <a:cs typeface="Arial"/>
                          <a:sym typeface="Arial"/>
                        </a:rPr>
                        <a:t>   improvement</a:t>
                      </a:r>
                      <a:endParaRPr sz="1400" u="none" cap="none" strike="noStrike"/>
                    </a:p>
                  </a:txBody>
                  <a:tcPr marT="45725" marB="45725" marR="91450" marL="9145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5"/>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b="0" i="0" lang="en-US" sz="1300" u="none" cap="none" strike="noStrike">
                          <a:solidFill>
                            <a:schemeClr val="dk1"/>
                          </a:solidFill>
                          <a:latin typeface="Arial"/>
                          <a:ea typeface="Arial"/>
                          <a:cs typeface="Arial"/>
                          <a:sym typeface="Arial"/>
                        </a:rPr>
                        <a:t>Run charts or Shewhart control charts</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99"/>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b="0" i="0" lang="en-US" sz="1300" u="none" cap="none" strike="noStrike">
                          <a:solidFill>
                            <a:schemeClr val="dk1"/>
                          </a:solidFill>
                          <a:latin typeface="Arial"/>
                          <a:ea typeface="Arial"/>
                          <a:cs typeface="Arial"/>
                          <a:sym typeface="Arial"/>
                        </a:rPr>
                        <a:t>No change focus</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99FFCC"/>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b="0" i="0" lang="en-US" sz="1300" u="none" cap="none" strike="noStrike">
                          <a:solidFill>
                            <a:schemeClr val="dk1"/>
                          </a:solidFill>
                          <a:latin typeface="Arial"/>
                          <a:ea typeface="Arial"/>
                          <a:cs typeface="Arial"/>
                          <a:sym typeface="Arial"/>
                        </a:rPr>
                        <a:t>Hypothesis, statistical  tests (t-test, F-test, chi square), </a:t>
                      </a:r>
                      <a:endParaRPr sz="1400" u="none" cap="none" strike="noStrike"/>
                    </a:p>
                    <a:p>
                      <a:pPr indent="0" lvl="0" marL="0" marR="0" rtl="0" algn="ctr">
                        <a:lnSpc>
                          <a:spcPct val="54000"/>
                        </a:lnSpc>
                        <a:spcBef>
                          <a:spcPts val="260"/>
                        </a:spcBef>
                        <a:spcAft>
                          <a:spcPts val="0"/>
                        </a:spcAft>
                        <a:buClr>
                          <a:schemeClr val="dk1"/>
                        </a:buClr>
                        <a:buSzPts val="1300"/>
                        <a:buFont typeface="Arial"/>
                        <a:buNone/>
                      </a:pPr>
                      <a:r>
                        <a:rPr b="0" i="0" lang="en-US" sz="1300" u="none" cap="none" strike="noStrike">
                          <a:solidFill>
                            <a:schemeClr val="dk1"/>
                          </a:solidFill>
                          <a:latin typeface="Arial"/>
                          <a:ea typeface="Arial"/>
                          <a:cs typeface="Arial"/>
                          <a:sym typeface="Arial"/>
                        </a:rPr>
                        <a:t>p-values</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ECFF"/>
                    </a:solidFill>
                  </a:tcPr>
                </a:tc>
              </a:tr>
            </a:tbl>
          </a:graphicData>
        </a:graphic>
      </p:graphicFrame>
      <p:sp>
        <p:nvSpPr>
          <p:cNvPr id="1290" name="Google Shape;1290;p194"/>
          <p:cNvSpPr txBox="1"/>
          <p:nvPr>
            <p:ph idx="12" type="sldNum"/>
          </p:nvPr>
        </p:nvSpPr>
        <p:spPr>
          <a:xfrm>
            <a:off x="8305800" y="6386945"/>
            <a:ext cx="19050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fld id="{00000000-1234-1234-1234-123412341234}" type="slidenum">
              <a:rPr b="0" i="0" lang="en-US" sz="1600" u="none" cap="none" strike="noStrike">
                <a:solidFill>
                  <a:srgbClr val="000000"/>
                </a:solidFill>
                <a:latin typeface="Arial"/>
                <a:ea typeface="Arial"/>
                <a:cs typeface="Arial"/>
                <a:sym typeface="Arial"/>
              </a:rPr>
              <a:t>‹#›</a:t>
            </a:fld>
            <a:endParaRPr b="0" i="0" sz="1600" u="none" cap="none" strike="noStrike">
              <a:solidFill>
                <a:srgbClr val="000000"/>
              </a:solidFill>
              <a:latin typeface="Arial"/>
              <a:ea typeface="Arial"/>
              <a:cs typeface="Arial"/>
              <a:sym typeface="Arial"/>
            </a:endParaRPr>
          </a:p>
        </p:txBody>
      </p:sp>
      <p:sp>
        <p:nvSpPr>
          <p:cNvPr id="1291" name="Google Shape;1291;p194"/>
          <p:cNvSpPr txBox="1"/>
          <p:nvPr/>
        </p:nvSpPr>
        <p:spPr>
          <a:xfrm>
            <a:off x="4329405" y="880178"/>
            <a:ext cx="1339200" cy="369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1400"/>
              <a:buFont typeface="Arial"/>
              <a:buNone/>
            </a:pPr>
            <a:r>
              <a:rPr b="1" i="0" lang="en-US" sz="1400" u="none" cap="none" strike="noStrike">
                <a:solidFill>
                  <a:srgbClr val="FF0000"/>
                </a:solidFill>
                <a:latin typeface="Arial"/>
                <a:ea typeface="Arial"/>
                <a:cs typeface="Arial"/>
                <a:sym typeface="Arial"/>
              </a:rPr>
              <a:t>Appropriate</a:t>
            </a:r>
            <a:endParaRPr b="0" i="0" sz="1400" u="none" cap="none" strike="noStrike">
              <a:solidFill>
                <a:srgbClr val="000000"/>
              </a:solidFill>
              <a:latin typeface="Arial"/>
              <a:ea typeface="Arial"/>
              <a:cs typeface="Arial"/>
              <a:sym typeface="Arial"/>
            </a:endParaRPr>
          </a:p>
        </p:txBody>
      </p:sp>
      <p:sp>
        <p:nvSpPr>
          <p:cNvPr id="1292" name="Google Shape;1292;p194"/>
          <p:cNvSpPr txBox="1"/>
          <p:nvPr/>
        </p:nvSpPr>
        <p:spPr>
          <a:xfrm>
            <a:off x="6264499" y="872558"/>
            <a:ext cx="1720800" cy="369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1400"/>
              <a:buFont typeface="Arial"/>
              <a:buNone/>
            </a:pPr>
            <a:r>
              <a:rPr b="1" i="0" lang="en-US" sz="1400" u="none" cap="none" strike="noStrike">
                <a:solidFill>
                  <a:srgbClr val="FF0000"/>
                </a:solidFill>
                <a:latin typeface="Arial"/>
                <a:ea typeface="Arial"/>
                <a:cs typeface="Arial"/>
                <a:sym typeface="Arial"/>
              </a:rPr>
              <a:t>Potentially toxic</a:t>
            </a:r>
            <a:endParaRPr b="0" i="0" sz="1400" u="none" cap="none" strike="noStrike">
              <a:solidFill>
                <a:srgbClr val="000000"/>
              </a:solidFill>
              <a:latin typeface="Arial"/>
              <a:ea typeface="Arial"/>
              <a:cs typeface="Arial"/>
              <a:sym typeface="Arial"/>
            </a:endParaRPr>
          </a:p>
        </p:txBody>
      </p:sp>
      <p:sp>
        <p:nvSpPr>
          <p:cNvPr id="1293" name="Google Shape;1293;p194"/>
          <p:cNvSpPr txBox="1"/>
          <p:nvPr/>
        </p:nvSpPr>
        <p:spPr>
          <a:xfrm>
            <a:off x="8615759" y="853739"/>
            <a:ext cx="1762200" cy="369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1400"/>
              <a:buFont typeface="Arial"/>
              <a:buNone/>
            </a:pPr>
            <a:r>
              <a:rPr b="1" i="0" lang="en-US" sz="1400" u="none" cap="none" strike="noStrike">
                <a:solidFill>
                  <a:srgbClr val="FF0000"/>
                </a:solidFill>
                <a:latin typeface="Arial"/>
                <a:ea typeface="Arial"/>
                <a:cs typeface="Arial"/>
                <a:sym typeface="Arial"/>
              </a:rPr>
              <a:t>Less appropriate</a:t>
            </a:r>
            <a:endParaRPr b="0" i="0" sz="1400" u="none" cap="none" strike="noStrike">
              <a:solidFill>
                <a:srgbClr val="000000"/>
              </a:solidFill>
              <a:latin typeface="Arial"/>
              <a:ea typeface="Arial"/>
              <a:cs typeface="Arial"/>
              <a:sym typeface="Arial"/>
            </a:endParaRPr>
          </a:p>
        </p:txBody>
      </p:sp>
      <p:sp>
        <p:nvSpPr>
          <p:cNvPr id="1294" name="Google Shape;1294;p194"/>
          <p:cNvSpPr txBox="1"/>
          <p:nvPr/>
        </p:nvSpPr>
        <p:spPr>
          <a:xfrm>
            <a:off x="528700" y="229800"/>
            <a:ext cx="10625100" cy="6294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3000"/>
              <a:buFont typeface="Arial"/>
              <a:buNone/>
            </a:pPr>
            <a:r>
              <a:rPr b="0" i="0" lang="en-US" sz="3000" u="none" cap="none" strike="noStrike">
                <a:solidFill>
                  <a:srgbClr val="FFFFFF"/>
                </a:solidFill>
                <a:latin typeface="Lato Black"/>
                <a:ea typeface="Lato Black"/>
                <a:cs typeface="Lato Black"/>
                <a:sym typeface="Lato Black"/>
              </a:rPr>
              <a:t>three faces of performance measurement (solberg, et al.)</a:t>
            </a:r>
            <a:endParaRPr b="0" i="0" sz="3000" u="none" cap="none" strike="noStrike">
              <a:solidFill>
                <a:srgbClr val="FFFFFF"/>
              </a:solidFill>
              <a:latin typeface="Lato Black"/>
              <a:ea typeface="Lato Black"/>
              <a:cs typeface="Lato Black"/>
              <a:sym typeface="Lato Black"/>
            </a:endParaRPr>
          </a:p>
        </p:txBody>
      </p:sp>
      <p:sp>
        <p:nvSpPr>
          <p:cNvPr id="1295" name="Google Shape;1295;p194"/>
          <p:cNvSpPr/>
          <p:nvPr/>
        </p:nvSpPr>
        <p:spPr>
          <a:xfrm>
            <a:off x="11069700" y="6218075"/>
            <a:ext cx="1068600" cy="639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96" name="Google Shape;1296;p194"/>
          <p:cNvPicPr preferRelativeResize="0"/>
          <p:nvPr/>
        </p:nvPicPr>
        <p:blipFill rotWithShape="1">
          <a:blip r:embed="rId3">
            <a:alphaModFix/>
          </a:blip>
          <a:srcRect b="0" l="0" r="0" t="0"/>
          <a:stretch/>
        </p:blipFill>
        <p:spPr>
          <a:xfrm>
            <a:off x="10431822" y="6115976"/>
            <a:ext cx="1662652" cy="6707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1" name="Shape 1301"/>
        <p:cNvGrpSpPr/>
        <p:nvPr/>
      </p:nvGrpSpPr>
      <p:grpSpPr>
        <a:xfrm>
          <a:off x="0" y="0"/>
          <a:ext cx="0" cy="0"/>
          <a:chOff x="0" y="0"/>
          <a:chExt cx="0" cy="0"/>
        </a:xfrm>
      </p:grpSpPr>
      <p:sp>
        <p:nvSpPr>
          <p:cNvPr id="1302" name="Google Shape;1302;p195"/>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03" name="Google Shape;1303;p195"/>
          <p:cNvSpPr txBox="1"/>
          <p:nvPr>
            <p:ph idx="1" type="body"/>
          </p:nvPr>
        </p:nvSpPr>
        <p:spPr>
          <a:xfrm>
            <a:off x="862652" y="2215988"/>
            <a:ext cx="10628100" cy="4297500"/>
          </a:xfrm>
          <a:prstGeom prst="rect">
            <a:avLst/>
          </a:prstGeom>
          <a:noFill/>
          <a:ln>
            <a:noFill/>
          </a:ln>
        </p:spPr>
        <p:txBody>
          <a:bodyPr anchorCtr="0" anchor="t" bIns="91425" lIns="91425" spcFirstLastPara="1" rIns="91425" wrap="square" tIns="91425">
            <a:noAutofit/>
          </a:bodyPr>
          <a:lstStyle/>
          <a:p>
            <a:pPr indent="0" lvl="0" marL="177800" marR="0" rtl="0" algn="ctr">
              <a:lnSpc>
                <a:spcPct val="90000"/>
              </a:lnSpc>
              <a:spcBef>
                <a:spcPts val="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Method Misapplication</a:t>
            </a:r>
            <a:endParaRPr/>
          </a:p>
          <a:p>
            <a:pPr indent="0" lvl="0" marL="177800" marR="0" rtl="0" algn="ctr">
              <a:lnSpc>
                <a:spcPct val="90000"/>
              </a:lnSpc>
              <a:spcBef>
                <a:spcPts val="100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Measure Malfeasance</a:t>
            </a:r>
            <a:endParaRPr/>
          </a:p>
          <a:p>
            <a:pPr indent="0" lvl="0" marL="177800" marR="0" rtl="0" algn="ctr">
              <a:lnSpc>
                <a:spcPct val="90000"/>
              </a:lnSpc>
              <a:spcBef>
                <a:spcPts val="1000"/>
              </a:spcBef>
              <a:spcAft>
                <a:spcPts val="0"/>
              </a:spcAft>
              <a:buClr>
                <a:schemeClr val="dk1"/>
              </a:buClr>
              <a:buSzPts val="2800"/>
              <a:buFont typeface="Arial"/>
              <a:buNone/>
            </a:pPr>
            <a:r>
              <a:t/>
            </a:r>
            <a:endParaRPr/>
          </a:p>
          <a:p>
            <a:pPr indent="-336550" lvl="0" marL="69215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336550" lvl="0" marL="69215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p:txBody>
      </p:sp>
      <p:sp>
        <p:nvSpPr>
          <p:cNvPr id="1304" name="Google Shape;1304;p195"/>
          <p:cNvSpPr txBox="1"/>
          <p:nvPr/>
        </p:nvSpPr>
        <p:spPr>
          <a:xfrm>
            <a:off x="9183757" y="1685677"/>
            <a:ext cx="2162700" cy="40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05" name="Google Shape;1305;p195"/>
          <p:cNvPicPr preferRelativeResize="0"/>
          <p:nvPr/>
        </p:nvPicPr>
        <p:blipFill rotWithShape="1">
          <a:blip r:embed="rId3">
            <a:alphaModFix/>
          </a:blip>
          <a:srcRect b="0" l="0" r="0" t="0"/>
          <a:stretch/>
        </p:blipFill>
        <p:spPr>
          <a:xfrm>
            <a:off x="10265134" y="2577766"/>
            <a:ext cx="1790700" cy="1800300"/>
          </a:xfrm>
          <a:prstGeom prst="rect">
            <a:avLst/>
          </a:prstGeom>
          <a:noFill/>
          <a:ln>
            <a:noFill/>
          </a:ln>
        </p:spPr>
      </p:pic>
      <p:sp>
        <p:nvSpPr>
          <p:cNvPr id="1306" name="Google Shape;1306;p195"/>
          <p:cNvSpPr/>
          <p:nvPr/>
        </p:nvSpPr>
        <p:spPr>
          <a:xfrm>
            <a:off x="1751794" y="1103894"/>
            <a:ext cx="8849700" cy="610200"/>
          </a:xfrm>
          <a:prstGeom prst="leftRightArrow">
            <a:avLst>
              <a:gd fmla="val 50000" name="adj1"/>
              <a:gd fmla="val 50000" name="adj2"/>
            </a:avLst>
          </a:prstGeom>
          <a:solidFill>
            <a:schemeClr val="accent1"/>
          </a:solidFill>
          <a:ln cap="flat" cmpd="sng" w="25400">
            <a:solidFill>
              <a:srgbClr val="4271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307" name="Google Shape;1307;p195"/>
          <p:cNvPicPr preferRelativeResize="0"/>
          <p:nvPr/>
        </p:nvPicPr>
        <p:blipFill rotWithShape="1">
          <a:blip r:embed="rId4">
            <a:alphaModFix/>
          </a:blip>
          <a:srcRect b="0" l="0" r="0" t="0"/>
          <a:stretch/>
        </p:blipFill>
        <p:spPr>
          <a:xfrm>
            <a:off x="612725" y="2216000"/>
            <a:ext cx="2305050" cy="2857500"/>
          </a:xfrm>
          <a:prstGeom prst="rect">
            <a:avLst/>
          </a:prstGeom>
          <a:noFill/>
          <a:ln>
            <a:noFill/>
          </a:ln>
        </p:spPr>
      </p:pic>
      <p:sp>
        <p:nvSpPr>
          <p:cNvPr id="1308" name="Google Shape;1308;p195"/>
          <p:cNvSpPr txBox="1"/>
          <p:nvPr/>
        </p:nvSpPr>
        <p:spPr>
          <a:xfrm>
            <a:off x="528700" y="181575"/>
            <a:ext cx="6269100" cy="6462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4000"/>
              <a:buFont typeface="Arial"/>
              <a:buNone/>
            </a:pPr>
            <a:r>
              <a:rPr b="0" i="0" lang="en-US" sz="4000" u="none" cap="none" strike="noStrike">
                <a:solidFill>
                  <a:srgbClr val="FFFFFF"/>
                </a:solidFill>
                <a:latin typeface="Lato Black"/>
                <a:ea typeface="Lato Black"/>
                <a:cs typeface="Lato Black"/>
                <a:sym typeface="Lato Black"/>
              </a:rPr>
              <a:t>forms of data malpractice</a:t>
            </a:r>
            <a:endParaRPr b="0" i="0" sz="4000" u="none" cap="none" strike="noStrike">
              <a:solidFill>
                <a:srgbClr val="FFFFFF"/>
              </a:solidFill>
              <a:latin typeface="Lato Black"/>
              <a:ea typeface="Lato Black"/>
              <a:cs typeface="Lato Black"/>
              <a:sym typeface="Lato Black"/>
            </a:endParaRPr>
          </a:p>
        </p:txBody>
      </p:sp>
      <p:sp>
        <p:nvSpPr>
          <p:cNvPr id="1309" name="Google Shape;1309;p195"/>
          <p:cNvSpPr/>
          <p:nvPr/>
        </p:nvSpPr>
        <p:spPr>
          <a:xfrm>
            <a:off x="11069700" y="6218075"/>
            <a:ext cx="1068600" cy="639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10" name="Google Shape;1310;p195"/>
          <p:cNvPicPr preferRelativeResize="0"/>
          <p:nvPr/>
        </p:nvPicPr>
        <p:blipFill rotWithShape="1">
          <a:blip r:embed="rId5">
            <a:alphaModFix/>
          </a:blip>
          <a:srcRect b="0" l="0" r="0" t="0"/>
          <a:stretch/>
        </p:blipFill>
        <p:spPr>
          <a:xfrm>
            <a:off x="10431822" y="6115976"/>
            <a:ext cx="1662652" cy="6707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5" name="Shape 1315"/>
        <p:cNvGrpSpPr/>
        <p:nvPr/>
      </p:nvGrpSpPr>
      <p:grpSpPr>
        <a:xfrm>
          <a:off x="0" y="0"/>
          <a:ext cx="0" cy="0"/>
          <a:chOff x="0" y="0"/>
          <a:chExt cx="0" cy="0"/>
        </a:xfrm>
      </p:grpSpPr>
      <p:sp>
        <p:nvSpPr>
          <p:cNvPr id="1316" name="Google Shape;1316;p196"/>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17" name="Google Shape;1317;p196"/>
          <p:cNvSpPr txBox="1"/>
          <p:nvPr>
            <p:ph idx="1" type="body"/>
          </p:nvPr>
        </p:nvSpPr>
        <p:spPr>
          <a:xfrm>
            <a:off x="624114" y="1587840"/>
            <a:ext cx="10628100" cy="4297500"/>
          </a:xfrm>
          <a:prstGeom prst="rect">
            <a:avLst/>
          </a:prstGeom>
          <a:noFill/>
          <a:ln>
            <a:noFill/>
          </a:ln>
        </p:spPr>
        <p:txBody>
          <a:bodyPr anchorCtr="0" anchor="t" bIns="91425" lIns="91425" spcFirstLastPara="1" rIns="91425" wrap="square" tIns="91425">
            <a:noAutofit/>
          </a:bodyPr>
          <a:lstStyle/>
          <a:p>
            <a:pPr indent="0" lvl="0" marL="177800" marR="0" rtl="0" algn="l">
              <a:lnSpc>
                <a:spcPct val="9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p:txBody>
      </p:sp>
      <p:sp>
        <p:nvSpPr>
          <p:cNvPr id="1318" name="Google Shape;1318;p196"/>
          <p:cNvSpPr txBox="1"/>
          <p:nvPr/>
        </p:nvSpPr>
        <p:spPr>
          <a:xfrm>
            <a:off x="6767945" y="6456219"/>
            <a:ext cx="38283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Arial"/>
              <a:buNone/>
            </a:pPr>
            <a:r>
              <a:rPr b="0" i="0" lang="en-US" sz="1400" u="none" cap="none" strike="noStrike">
                <a:solidFill>
                  <a:schemeClr val="dk1"/>
                </a:solidFill>
                <a:latin typeface="Arial"/>
                <a:ea typeface="Arial"/>
                <a:cs typeface="Arial"/>
                <a:sym typeface="Arial"/>
              </a:rPr>
              <a:t>Perla, et al. Health Affairs Blog. April 22 2015.</a:t>
            </a:r>
            <a:endParaRPr b="0" i="0" sz="1400" u="none" cap="none" strike="noStrike">
              <a:solidFill>
                <a:srgbClr val="000000"/>
              </a:solidFill>
              <a:latin typeface="Arial"/>
              <a:ea typeface="Arial"/>
              <a:cs typeface="Arial"/>
              <a:sym typeface="Arial"/>
            </a:endParaRPr>
          </a:p>
        </p:txBody>
      </p:sp>
      <p:sp>
        <p:nvSpPr>
          <p:cNvPr id="1319" name="Google Shape;1319;p196"/>
          <p:cNvSpPr/>
          <p:nvPr/>
        </p:nvSpPr>
        <p:spPr>
          <a:xfrm>
            <a:off x="11069700" y="6218075"/>
            <a:ext cx="1068600" cy="639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20" name="Google Shape;1320;p196"/>
          <p:cNvPicPr preferRelativeResize="0"/>
          <p:nvPr/>
        </p:nvPicPr>
        <p:blipFill rotWithShape="1">
          <a:blip r:embed="rId3">
            <a:alphaModFix/>
          </a:blip>
          <a:srcRect b="0" l="0" r="0" t="0"/>
          <a:stretch/>
        </p:blipFill>
        <p:spPr>
          <a:xfrm>
            <a:off x="10431822" y="6115976"/>
            <a:ext cx="1662652" cy="670700"/>
          </a:xfrm>
          <a:prstGeom prst="rect">
            <a:avLst/>
          </a:prstGeom>
          <a:noFill/>
          <a:ln>
            <a:noFill/>
          </a:ln>
        </p:spPr>
      </p:pic>
      <p:pic>
        <p:nvPicPr>
          <p:cNvPr id="1321" name="Google Shape;1321;p196"/>
          <p:cNvPicPr preferRelativeResize="0"/>
          <p:nvPr/>
        </p:nvPicPr>
        <p:blipFill rotWithShape="1">
          <a:blip r:embed="rId4">
            <a:alphaModFix/>
          </a:blip>
          <a:srcRect b="0" l="0" r="0" t="0"/>
          <a:stretch/>
        </p:blipFill>
        <p:spPr>
          <a:xfrm>
            <a:off x="1666875" y="109538"/>
            <a:ext cx="8858250" cy="66389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6" name="Shape 1326"/>
        <p:cNvGrpSpPr/>
        <p:nvPr/>
      </p:nvGrpSpPr>
      <p:grpSpPr>
        <a:xfrm>
          <a:off x="0" y="0"/>
          <a:ext cx="0" cy="0"/>
          <a:chOff x="0" y="0"/>
          <a:chExt cx="0" cy="0"/>
        </a:xfrm>
      </p:grpSpPr>
      <p:sp>
        <p:nvSpPr>
          <p:cNvPr id="1327" name="Google Shape;1327;p197"/>
          <p:cNvSpPr txBox="1"/>
          <p:nvPr/>
        </p:nvSpPr>
        <p:spPr>
          <a:xfrm>
            <a:off x="624131" y="491675"/>
            <a:ext cx="3475500" cy="7293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4600"/>
              <a:buFont typeface="Arial"/>
              <a:buNone/>
            </a:pPr>
            <a:r>
              <a:rPr b="0" i="0" lang="en-US" sz="4600" u="none" cap="none" strike="noStrike">
                <a:solidFill>
                  <a:srgbClr val="FFFFFF"/>
                </a:solidFill>
                <a:latin typeface="Lato Black"/>
                <a:ea typeface="Lato Black"/>
                <a:cs typeface="Lato Black"/>
                <a:sym typeface="Lato Black"/>
              </a:rPr>
              <a:t>what are….</a:t>
            </a:r>
            <a:endParaRPr b="0" i="0" sz="4600" u="none" cap="none" strike="noStrike">
              <a:solidFill>
                <a:srgbClr val="FFFFFF"/>
              </a:solidFill>
              <a:latin typeface="Lato Black"/>
              <a:ea typeface="Lato Black"/>
              <a:cs typeface="Lato Black"/>
              <a:sym typeface="Lato Black"/>
            </a:endParaRPr>
          </a:p>
        </p:txBody>
      </p:sp>
      <p:sp>
        <p:nvSpPr>
          <p:cNvPr id="1328" name="Google Shape;1328;p197"/>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29" name="Google Shape;1329;p197"/>
          <p:cNvSpPr txBox="1"/>
          <p:nvPr>
            <p:ph idx="1" type="body"/>
          </p:nvPr>
        </p:nvSpPr>
        <p:spPr>
          <a:xfrm>
            <a:off x="624114" y="1587840"/>
            <a:ext cx="10628100" cy="4297500"/>
          </a:xfrm>
          <a:prstGeom prst="rect">
            <a:avLst/>
          </a:prstGeom>
          <a:noFill/>
          <a:ln>
            <a:noFill/>
          </a:ln>
        </p:spPr>
        <p:txBody>
          <a:bodyPr anchorCtr="0" anchor="t" bIns="91425" lIns="91425" spcFirstLastPara="1" rIns="91425" wrap="square" tIns="91425">
            <a:noAutofit/>
          </a:bodyPr>
          <a:lstStyle/>
          <a:p>
            <a:pPr indent="0" lvl="0" marL="177800" marR="0" rtl="0" algn="l">
              <a:lnSpc>
                <a:spcPct val="9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p:txBody>
      </p:sp>
      <p:sp>
        <p:nvSpPr>
          <p:cNvPr id="1330" name="Google Shape;1330;p197"/>
          <p:cNvSpPr/>
          <p:nvPr/>
        </p:nvSpPr>
        <p:spPr>
          <a:xfrm>
            <a:off x="3159318" y="2086011"/>
            <a:ext cx="5928900" cy="1077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Arial"/>
                <a:ea typeface="Arial"/>
                <a:cs typeface="Arial"/>
                <a:sym typeface="Arial"/>
              </a:rPr>
              <a:t>…your three most important measures?</a:t>
            </a:r>
            <a:endParaRPr b="0" i="0" sz="1400" u="none" cap="none" strike="noStrike">
              <a:solidFill>
                <a:srgbClr val="000000"/>
              </a:solidFill>
              <a:latin typeface="Arial"/>
              <a:ea typeface="Arial"/>
              <a:cs typeface="Arial"/>
              <a:sym typeface="Arial"/>
            </a:endParaRPr>
          </a:p>
        </p:txBody>
      </p:sp>
      <p:sp>
        <p:nvSpPr>
          <p:cNvPr id="1331" name="Google Shape;1331;p197"/>
          <p:cNvSpPr/>
          <p:nvPr/>
        </p:nvSpPr>
        <p:spPr>
          <a:xfrm>
            <a:off x="11069700" y="6218075"/>
            <a:ext cx="1068600" cy="639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32" name="Google Shape;1332;p197"/>
          <p:cNvPicPr preferRelativeResize="0"/>
          <p:nvPr/>
        </p:nvPicPr>
        <p:blipFill rotWithShape="1">
          <a:blip r:embed="rId3">
            <a:alphaModFix/>
          </a:blip>
          <a:srcRect b="0" l="0" r="0" t="0"/>
          <a:stretch/>
        </p:blipFill>
        <p:spPr>
          <a:xfrm>
            <a:off x="10431822" y="6115976"/>
            <a:ext cx="1662652" cy="6707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7" name="Shape 1337"/>
        <p:cNvGrpSpPr/>
        <p:nvPr/>
      </p:nvGrpSpPr>
      <p:grpSpPr>
        <a:xfrm>
          <a:off x="0" y="0"/>
          <a:ext cx="0" cy="0"/>
          <a:chOff x="0" y="0"/>
          <a:chExt cx="0" cy="0"/>
        </a:xfrm>
      </p:grpSpPr>
      <p:sp>
        <p:nvSpPr>
          <p:cNvPr id="1338" name="Google Shape;1338;p198"/>
          <p:cNvSpPr txBox="1"/>
          <p:nvPr/>
        </p:nvSpPr>
        <p:spPr>
          <a:xfrm>
            <a:off x="624125" y="491675"/>
            <a:ext cx="6279000" cy="7293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4600"/>
              <a:buFont typeface="Arial"/>
              <a:buNone/>
            </a:pPr>
            <a:r>
              <a:rPr b="0" i="0" lang="en-US" sz="4600" u="none" cap="none" strike="noStrike">
                <a:solidFill>
                  <a:srgbClr val="FFFFFF"/>
                </a:solidFill>
                <a:latin typeface="Lato Black"/>
                <a:ea typeface="Lato Black"/>
                <a:cs typeface="Lato Black"/>
                <a:sym typeface="Lato Black"/>
              </a:rPr>
              <a:t>chance for redemption</a:t>
            </a:r>
            <a:endParaRPr b="0" i="0" sz="4600" u="none" cap="none" strike="noStrike">
              <a:solidFill>
                <a:srgbClr val="FFFFFF"/>
              </a:solidFill>
              <a:latin typeface="Lato Black"/>
              <a:ea typeface="Lato Black"/>
              <a:cs typeface="Lato Black"/>
              <a:sym typeface="Lato Black"/>
            </a:endParaRPr>
          </a:p>
        </p:txBody>
      </p:sp>
      <p:sp>
        <p:nvSpPr>
          <p:cNvPr id="1339" name="Google Shape;1339;p198"/>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40" name="Google Shape;1340;p198"/>
          <p:cNvSpPr txBox="1"/>
          <p:nvPr>
            <p:ph idx="1" type="body"/>
          </p:nvPr>
        </p:nvSpPr>
        <p:spPr>
          <a:xfrm>
            <a:off x="624114" y="1587840"/>
            <a:ext cx="10628100" cy="4297500"/>
          </a:xfrm>
          <a:prstGeom prst="rect">
            <a:avLst/>
          </a:prstGeom>
          <a:noFill/>
          <a:ln>
            <a:noFill/>
          </a:ln>
        </p:spPr>
        <p:txBody>
          <a:bodyPr anchorCtr="0" anchor="t" bIns="91425" lIns="91425" spcFirstLastPara="1" rIns="91425" wrap="square" tIns="91425">
            <a:noAutofit/>
          </a:bodyPr>
          <a:lstStyle/>
          <a:p>
            <a:pPr indent="0" lvl="0" marL="177800" marR="0" rtl="0" algn="l">
              <a:lnSpc>
                <a:spcPct val="9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p:txBody>
      </p:sp>
      <p:sp>
        <p:nvSpPr>
          <p:cNvPr id="1341" name="Google Shape;1341;p198"/>
          <p:cNvSpPr txBox="1"/>
          <p:nvPr/>
        </p:nvSpPr>
        <p:spPr>
          <a:xfrm>
            <a:off x="6767945" y="6456219"/>
            <a:ext cx="38283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Arial"/>
              <a:buNone/>
            </a:pPr>
            <a:r>
              <a:rPr b="0" i="0" lang="en-US" sz="1400" u="none" cap="none" strike="noStrike">
                <a:solidFill>
                  <a:schemeClr val="dk1"/>
                </a:solidFill>
                <a:latin typeface="Arial"/>
                <a:ea typeface="Arial"/>
                <a:cs typeface="Arial"/>
                <a:sym typeface="Arial"/>
              </a:rPr>
              <a:t>Perla, et al. Health Affairs Blog. April 22 2015.</a:t>
            </a:r>
            <a:endParaRPr b="0" i="0" sz="1400" u="none" cap="none" strike="noStrike">
              <a:solidFill>
                <a:srgbClr val="000000"/>
              </a:solidFill>
              <a:latin typeface="Arial"/>
              <a:ea typeface="Arial"/>
              <a:cs typeface="Arial"/>
              <a:sym typeface="Arial"/>
            </a:endParaRPr>
          </a:p>
        </p:txBody>
      </p:sp>
      <p:sp>
        <p:nvSpPr>
          <p:cNvPr id="1342" name="Google Shape;1342;p198"/>
          <p:cNvSpPr/>
          <p:nvPr/>
        </p:nvSpPr>
        <p:spPr>
          <a:xfrm>
            <a:off x="3159318" y="2086011"/>
            <a:ext cx="5928900" cy="1569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Arial"/>
                <a:ea typeface="Arial"/>
                <a:cs typeface="Arial"/>
                <a:sym typeface="Arial"/>
              </a:rPr>
              <a:t>What is the primary function of a good system of measurement?</a:t>
            </a:r>
            <a:endParaRPr b="0" i="0" sz="1400" u="none" cap="none" strike="noStrike">
              <a:solidFill>
                <a:srgbClr val="000000"/>
              </a:solidFill>
              <a:latin typeface="Arial"/>
              <a:ea typeface="Arial"/>
              <a:cs typeface="Arial"/>
              <a:sym typeface="Arial"/>
            </a:endParaRPr>
          </a:p>
        </p:txBody>
      </p:sp>
      <p:sp>
        <p:nvSpPr>
          <p:cNvPr id="1343" name="Google Shape;1343;p198"/>
          <p:cNvSpPr/>
          <p:nvPr/>
        </p:nvSpPr>
        <p:spPr>
          <a:xfrm>
            <a:off x="11069700" y="6218075"/>
            <a:ext cx="1068600" cy="639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44" name="Google Shape;1344;p198"/>
          <p:cNvPicPr preferRelativeResize="0"/>
          <p:nvPr/>
        </p:nvPicPr>
        <p:blipFill rotWithShape="1">
          <a:blip r:embed="rId3">
            <a:alphaModFix/>
          </a:blip>
          <a:srcRect b="0" l="0" r="0" t="0"/>
          <a:stretch/>
        </p:blipFill>
        <p:spPr>
          <a:xfrm>
            <a:off x="10431822" y="6115976"/>
            <a:ext cx="1662652" cy="670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pic>
        <p:nvPicPr>
          <p:cNvPr id="927" name="Google Shape;927;p154"/>
          <p:cNvPicPr preferRelativeResize="0"/>
          <p:nvPr/>
        </p:nvPicPr>
        <p:blipFill rotWithShape="1">
          <a:blip r:embed="rId3">
            <a:alphaModFix/>
          </a:blip>
          <a:srcRect b="0" l="0" r="0" t="0"/>
          <a:stretch/>
        </p:blipFill>
        <p:spPr>
          <a:xfrm>
            <a:off x="0" y="-1263650"/>
            <a:ext cx="12357850" cy="8225649"/>
          </a:xfrm>
          <a:prstGeom prst="rect">
            <a:avLst/>
          </a:prstGeom>
          <a:noFill/>
          <a:ln>
            <a:noFill/>
          </a:ln>
        </p:spPr>
      </p:pic>
      <p:sp>
        <p:nvSpPr>
          <p:cNvPr id="928" name="Google Shape;928;p154"/>
          <p:cNvSpPr txBox="1"/>
          <p:nvPr>
            <p:ph idx="1" type="body"/>
          </p:nvPr>
        </p:nvSpPr>
        <p:spPr>
          <a:xfrm>
            <a:off x="303825" y="1838325"/>
            <a:ext cx="11888100" cy="4351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700"/>
              <a:buFont typeface="Arial"/>
              <a:buNone/>
            </a:pPr>
            <a:r>
              <a:t/>
            </a:r>
            <a:endParaRPr b="0" i="0" sz="2800" u="none" cap="none" strike="noStrike">
              <a:solidFill>
                <a:schemeClr val="dk1"/>
              </a:solidFill>
              <a:latin typeface="Arial"/>
              <a:ea typeface="Arial"/>
              <a:cs typeface="Arial"/>
              <a:sym typeface="Arial"/>
            </a:endParaRPr>
          </a:p>
          <a:p>
            <a:pPr indent="0" lvl="0" marL="0" marR="0" rtl="0" algn="ctr">
              <a:lnSpc>
                <a:spcPct val="90000"/>
              </a:lnSpc>
              <a:spcBef>
                <a:spcPts val="1000"/>
              </a:spcBef>
              <a:spcAft>
                <a:spcPts val="0"/>
              </a:spcAft>
              <a:buClr>
                <a:schemeClr val="dk1"/>
              </a:buClr>
              <a:buSzPts val="700"/>
              <a:buFont typeface="Arial"/>
              <a:buNone/>
            </a:pPr>
            <a:r>
              <a:rPr b="1" lang="en-US">
                <a:latin typeface="Lato"/>
                <a:ea typeface="Lato"/>
                <a:cs typeface="Lato"/>
                <a:sym typeface="Lato"/>
              </a:rPr>
              <a:t>Orchestrating the</a:t>
            </a:r>
            <a:r>
              <a:rPr b="1" i="0" lang="en-US" sz="2800" u="none" cap="none" strike="noStrike">
                <a:solidFill>
                  <a:schemeClr val="dk1"/>
                </a:solidFill>
                <a:latin typeface="Lato"/>
                <a:ea typeface="Lato"/>
                <a:cs typeface="Lato"/>
                <a:sym typeface="Lato"/>
              </a:rPr>
              <a:t> loss of control of thousands of creative people who are</a:t>
            </a:r>
            <a:endParaRPr b="1" i="0" sz="2800" u="none" cap="none" strike="noStrike">
              <a:solidFill>
                <a:schemeClr val="dk1"/>
              </a:solidFill>
              <a:latin typeface="Lato"/>
              <a:ea typeface="Lato"/>
              <a:cs typeface="Lato"/>
              <a:sym typeface="Lato"/>
            </a:endParaRPr>
          </a:p>
          <a:p>
            <a:pPr indent="0" lvl="0" marL="0" marR="0" rtl="0" algn="ctr">
              <a:lnSpc>
                <a:spcPct val="90000"/>
              </a:lnSpc>
              <a:spcBef>
                <a:spcPts val="1000"/>
              </a:spcBef>
              <a:spcAft>
                <a:spcPts val="0"/>
              </a:spcAft>
              <a:buClr>
                <a:schemeClr val="accent1"/>
              </a:buClr>
              <a:buSzPts val="1000"/>
              <a:buFont typeface="Arial"/>
              <a:buNone/>
            </a:pPr>
            <a:r>
              <a:rPr b="1" i="1" lang="en-US" sz="4000" u="none" cap="none" strike="noStrike">
                <a:solidFill>
                  <a:srgbClr val="000000"/>
                </a:solidFill>
                <a:latin typeface="Lato"/>
                <a:ea typeface="Lato"/>
                <a:cs typeface="Lato"/>
                <a:sym typeface="Lato"/>
              </a:rPr>
              <a:t>moving in the desired direction.</a:t>
            </a:r>
            <a:r>
              <a:rPr b="1" i="1" lang="en-US" sz="3200" u="none" cap="none" strike="noStrike">
                <a:solidFill>
                  <a:srgbClr val="000000"/>
                </a:solidFill>
                <a:latin typeface="Lato"/>
                <a:ea typeface="Lato"/>
                <a:cs typeface="Lato"/>
                <a:sym typeface="Lato"/>
              </a:rPr>
              <a:t> </a:t>
            </a:r>
            <a:endParaRPr/>
          </a:p>
          <a:p>
            <a:pPr indent="0" lvl="0" marL="0" marR="0" rtl="0" algn="ctr">
              <a:lnSpc>
                <a:spcPct val="90000"/>
              </a:lnSpc>
              <a:spcBef>
                <a:spcPts val="1000"/>
              </a:spcBef>
              <a:spcAft>
                <a:spcPts val="0"/>
              </a:spcAft>
              <a:buClr>
                <a:schemeClr val="dk1"/>
              </a:buClr>
              <a:buSzPts val="900"/>
              <a:buFont typeface="Arial"/>
              <a:buNone/>
            </a:pPr>
            <a:r>
              <a:t/>
            </a:r>
            <a:endParaRPr b="1" i="0" sz="3600" u="none" cap="none" strike="noStrike">
              <a:solidFill>
                <a:schemeClr val="dk1"/>
              </a:solidFill>
              <a:latin typeface="Arial"/>
              <a:ea typeface="Arial"/>
              <a:cs typeface="Arial"/>
              <a:sym typeface="Arial"/>
            </a:endParaRPr>
          </a:p>
          <a:p>
            <a:pPr indent="0" lvl="0" marL="0" marR="0" rtl="0" algn="ctr">
              <a:lnSpc>
                <a:spcPct val="90000"/>
              </a:lnSpc>
              <a:spcBef>
                <a:spcPts val="1000"/>
              </a:spcBef>
              <a:spcAft>
                <a:spcPts val="0"/>
              </a:spcAft>
              <a:buClr>
                <a:schemeClr val="dk1"/>
              </a:buClr>
              <a:buSzPts val="900"/>
              <a:buFont typeface="Arial"/>
              <a:buNone/>
            </a:pPr>
            <a:r>
              <a:t/>
            </a:r>
            <a:endParaRPr b="1" i="0" sz="3600" u="none" cap="none" strike="noStrike">
              <a:solidFill>
                <a:schemeClr val="dk1"/>
              </a:solidFill>
              <a:latin typeface="Arial"/>
              <a:ea typeface="Arial"/>
              <a:cs typeface="Arial"/>
              <a:sym typeface="Arial"/>
            </a:endParaRPr>
          </a:p>
          <a:p>
            <a:pPr indent="0" lvl="0" marL="0" marR="0" rtl="0" algn="ctr">
              <a:lnSpc>
                <a:spcPct val="90000"/>
              </a:lnSpc>
              <a:spcBef>
                <a:spcPts val="1000"/>
              </a:spcBef>
              <a:spcAft>
                <a:spcPts val="0"/>
              </a:spcAft>
              <a:buClr>
                <a:schemeClr val="dk1"/>
              </a:buClr>
              <a:buSzPts val="900"/>
              <a:buFont typeface="Arial"/>
              <a:buNone/>
            </a:pPr>
            <a:r>
              <a:t/>
            </a:r>
            <a:endParaRPr b="1" i="0" sz="3600" u="none" cap="none" strike="noStrike">
              <a:solidFill>
                <a:schemeClr val="dk1"/>
              </a:solidFill>
              <a:latin typeface="Arial"/>
              <a:ea typeface="Arial"/>
              <a:cs typeface="Arial"/>
              <a:sym typeface="Arial"/>
            </a:endParaRPr>
          </a:p>
          <a:p>
            <a:pPr indent="0" lvl="0" marL="0" marR="0" rtl="0" algn="ctr">
              <a:lnSpc>
                <a:spcPct val="90000"/>
              </a:lnSpc>
              <a:spcBef>
                <a:spcPts val="1000"/>
              </a:spcBef>
              <a:spcAft>
                <a:spcPts val="0"/>
              </a:spcAft>
              <a:buClr>
                <a:schemeClr val="dk1"/>
              </a:buClr>
              <a:buSzPts val="900"/>
              <a:buFont typeface="Arial"/>
              <a:buNone/>
            </a:pPr>
            <a:r>
              <a:t/>
            </a:r>
            <a:endParaRPr b="1" i="0" sz="3600" u="none" cap="none" strike="noStrike">
              <a:solidFill>
                <a:schemeClr val="dk1"/>
              </a:solidFill>
              <a:latin typeface="Arial"/>
              <a:ea typeface="Arial"/>
              <a:cs typeface="Arial"/>
              <a:sym typeface="Arial"/>
            </a:endParaRPr>
          </a:p>
        </p:txBody>
      </p:sp>
      <p:sp>
        <p:nvSpPr>
          <p:cNvPr id="929" name="Google Shape;929;p154"/>
          <p:cNvSpPr txBox="1"/>
          <p:nvPr/>
        </p:nvSpPr>
        <p:spPr>
          <a:xfrm>
            <a:off x="624131" y="491675"/>
            <a:ext cx="3593400" cy="7293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1150"/>
              <a:buFont typeface="Arial"/>
              <a:buNone/>
            </a:pPr>
            <a:r>
              <a:rPr b="1" lang="en-US" sz="4600">
                <a:solidFill>
                  <a:srgbClr val="FFFFFF"/>
                </a:solidFill>
                <a:latin typeface="Lato"/>
                <a:ea typeface="Lato"/>
                <a:cs typeface="Lato"/>
                <a:sym typeface="Lato"/>
              </a:rPr>
              <a:t>u</a:t>
            </a:r>
            <a:r>
              <a:rPr b="1" i="0" lang="en-US" sz="4600" u="none" cap="none" strike="noStrike">
                <a:solidFill>
                  <a:srgbClr val="FFFFFF"/>
                </a:solidFill>
                <a:latin typeface="Lato"/>
                <a:ea typeface="Lato"/>
                <a:cs typeface="Lato"/>
                <a:sym typeface="Lato"/>
              </a:rPr>
              <a:t>nleashing*</a:t>
            </a:r>
            <a:endParaRPr b="1"/>
          </a:p>
        </p:txBody>
      </p:sp>
    </p:spTree>
  </p:cSld>
  <p:clrMapOvr>
    <a:masterClrMapping/>
  </p:clrMapOvr>
  <p:transition spd="med">
    <p:fade thruBlk="1"/>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9" name="Shape 1349"/>
        <p:cNvGrpSpPr/>
        <p:nvPr/>
      </p:nvGrpSpPr>
      <p:grpSpPr>
        <a:xfrm>
          <a:off x="0" y="0"/>
          <a:ext cx="0" cy="0"/>
          <a:chOff x="0" y="0"/>
          <a:chExt cx="0" cy="0"/>
        </a:xfrm>
      </p:grpSpPr>
      <p:pic>
        <p:nvPicPr>
          <p:cNvPr id="1350" name="Google Shape;1350;p199"/>
          <p:cNvPicPr preferRelativeResize="0"/>
          <p:nvPr/>
        </p:nvPicPr>
        <p:blipFill rotWithShape="1">
          <a:blip r:embed="rId3">
            <a:alphaModFix/>
          </a:blip>
          <a:srcRect b="0" l="0" r="0" t="0"/>
          <a:stretch/>
        </p:blipFill>
        <p:spPr>
          <a:xfrm>
            <a:off x="11040869" y="6139181"/>
            <a:ext cx="1151100" cy="671400"/>
          </a:xfrm>
          <a:prstGeom prst="rect">
            <a:avLst/>
          </a:prstGeom>
          <a:noFill/>
          <a:ln>
            <a:noFill/>
          </a:ln>
        </p:spPr>
      </p:pic>
      <p:pic>
        <p:nvPicPr>
          <p:cNvPr descr="C:\Users\cjm\AppData\Local\Microsoft\Windows\Temporary Internet Files\Content.IE5\UMG2Z3E6\photo.JPG" id="1351" name="Google Shape;1351;p199"/>
          <p:cNvPicPr preferRelativeResize="0"/>
          <p:nvPr/>
        </p:nvPicPr>
        <p:blipFill rotWithShape="1">
          <a:blip r:embed="rId4">
            <a:alphaModFix/>
          </a:blip>
          <a:srcRect b="0" l="0" r="0" t="0"/>
          <a:stretch/>
        </p:blipFill>
        <p:spPr>
          <a:xfrm>
            <a:off x="0" y="0"/>
            <a:ext cx="12191999" cy="80547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6" name="Shape 1356"/>
        <p:cNvGrpSpPr/>
        <p:nvPr/>
      </p:nvGrpSpPr>
      <p:grpSpPr>
        <a:xfrm>
          <a:off x="0" y="0"/>
          <a:ext cx="0" cy="0"/>
          <a:chOff x="0" y="0"/>
          <a:chExt cx="0" cy="0"/>
        </a:xfrm>
      </p:grpSpPr>
      <p:sp>
        <p:nvSpPr>
          <p:cNvPr id="1357" name="Google Shape;1357;p200"/>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58" name="Google Shape;1358;p200"/>
          <p:cNvSpPr txBox="1"/>
          <p:nvPr>
            <p:ph idx="1" type="body"/>
          </p:nvPr>
        </p:nvSpPr>
        <p:spPr>
          <a:xfrm>
            <a:off x="862652" y="2215988"/>
            <a:ext cx="10628100" cy="4297500"/>
          </a:xfrm>
          <a:prstGeom prst="rect">
            <a:avLst/>
          </a:prstGeom>
          <a:noFill/>
          <a:ln>
            <a:noFill/>
          </a:ln>
        </p:spPr>
        <p:txBody>
          <a:bodyPr anchorCtr="0" anchor="t" bIns="91425" lIns="91425" spcFirstLastPara="1" rIns="91425" wrap="square" tIns="91425">
            <a:noAutofit/>
          </a:bodyPr>
          <a:lstStyle/>
          <a:p>
            <a:pPr indent="0" lvl="0" marL="177800" marR="0" rtl="0" algn="ctr">
              <a:lnSpc>
                <a:spcPct val="90000"/>
              </a:lnSpc>
              <a:spcBef>
                <a:spcPts val="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Method Misapplication</a:t>
            </a:r>
            <a:endParaRPr/>
          </a:p>
          <a:p>
            <a:pPr indent="0" lvl="0" marL="177800" marR="0" rtl="0" algn="ctr">
              <a:lnSpc>
                <a:spcPct val="90000"/>
              </a:lnSpc>
              <a:spcBef>
                <a:spcPts val="100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Measure Malfeasance</a:t>
            </a:r>
            <a:endParaRPr/>
          </a:p>
          <a:p>
            <a:pPr indent="0" lvl="0" marL="177800" marR="0" rtl="0" algn="ctr">
              <a:lnSpc>
                <a:spcPct val="90000"/>
              </a:lnSpc>
              <a:spcBef>
                <a:spcPts val="100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Failing the frontlines</a:t>
            </a:r>
            <a:endParaRPr/>
          </a:p>
          <a:p>
            <a:pPr indent="-336550" lvl="0" marL="69215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336550" lvl="0" marL="69215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p:txBody>
      </p:sp>
      <p:sp>
        <p:nvSpPr>
          <p:cNvPr id="1359" name="Google Shape;1359;p200"/>
          <p:cNvSpPr txBox="1"/>
          <p:nvPr/>
        </p:nvSpPr>
        <p:spPr>
          <a:xfrm>
            <a:off x="9183757" y="1685677"/>
            <a:ext cx="2162700" cy="40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60" name="Google Shape;1360;p200"/>
          <p:cNvPicPr preferRelativeResize="0"/>
          <p:nvPr/>
        </p:nvPicPr>
        <p:blipFill rotWithShape="1">
          <a:blip r:embed="rId3">
            <a:alphaModFix/>
          </a:blip>
          <a:srcRect b="0" l="0" r="0" t="0"/>
          <a:stretch/>
        </p:blipFill>
        <p:spPr>
          <a:xfrm>
            <a:off x="10265134" y="2577766"/>
            <a:ext cx="1790700" cy="1800300"/>
          </a:xfrm>
          <a:prstGeom prst="rect">
            <a:avLst/>
          </a:prstGeom>
          <a:noFill/>
          <a:ln>
            <a:noFill/>
          </a:ln>
        </p:spPr>
      </p:pic>
      <p:sp>
        <p:nvSpPr>
          <p:cNvPr id="1361" name="Google Shape;1361;p200"/>
          <p:cNvSpPr/>
          <p:nvPr/>
        </p:nvSpPr>
        <p:spPr>
          <a:xfrm>
            <a:off x="1751794" y="1103894"/>
            <a:ext cx="8849700" cy="610200"/>
          </a:xfrm>
          <a:prstGeom prst="leftRightArrow">
            <a:avLst>
              <a:gd fmla="val 50000" name="adj1"/>
              <a:gd fmla="val 50000" name="adj2"/>
            </a:avLst>
          </a:prstGeom>
          <a:solidFill>
            <a:schemeClr val="accent1"/>
          </a:solidFill>
          <a:ln cap="flat" cmpd="sng" w="25400">
            <a:solidFill>
              <a:srgbClr val="4271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362" name="Google Shape;1362;p200"/>
          <p:cNvPicPr preferRelativeResize="0"/>
          <p:nvPr/>
        </p:nvPicPr>
        <p:blipFill rotWithShape="1">
          <a:blip r:embed="rId4">
            <a:alphaModFix/>
          </a:blip>
          <a:srcRect b="0" l="0" r="0" t="0"/>
          <a:stretch/>
        </p:blipFill>
        <p:spPr>
          <a:xfrm>
            <a:off x="612725" y="2216000"/>
            <a:ext cx="2305050" cy="2857500"/>
          </a:xfrm>
          <a:prstGeom prst="rect">
            <a:avLst/>
          </a:prstGeom>
          <a:noFill/>
          <a:ln>
            <a:noFill/>
          </a:ln>
        </p:spPr>
      </p:pic>
      <p:sp>
        <p:nvSpPr>
          <p:cNvPr id="1363" name="Google Shape;1363;p200"/>
          <p:cNvSpPr txBox="1"/>
          <p:nvPr/>
        </p:nvSpPr>
        <p:spPr>
          <a:xfrm>
            <a:off x="528700" y="181575"/>
            <a:ext cx="6269100" cy="6462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4000"/>
              <a:buFont typeface="Arial"/>
              <a:buNone/>
            </a:pPr>
            <a:r>
              <a:rPr b="0" i="0" lang="en-US" sz="4000" u="none" cap="none" strike="noStrike">
                <a:solidFill>
                  <a:srgbClr val="FFFFFF"/>
                </a:solidFill>
                <a:latin typeface="Lato Black"/>
                <a:ea typeface="Lato Black"/>
                <a:cs typeface="Lato Black"/>
                <a:sym typeface="Lato Black"/>
              </a:rPr>
              <a:t>forms of data malpractice</a:t>
            </a:r>
            <a:endParaRPr b="0" i="0" sz="4000" u="none" cap="none" strike="noStrike">
              <a:solidFill>
                <a:srgbClr val="FFFFFF"/>
              </a:solidFill>
              <a:latin typeface="Lato Black"/>
              <a:ea typeface="Lato Black"/>
              <a:cs typeface="Lato Black"/>
              <a:sym typeface="Lato Black"/>
            </a:endParaRPr>
          </a:p>
        </p:txBody>
      </p:sp>
      <p:sp>
        <p:nvSpPr>
          <p:cNvPr id="1364" name="Google Shape;1364;p200"/>
          <p:cNvSpPr/>
          <p:nvPr/>
        </p:nvSpPr>
        <p:spPr>
          <a:xfrm>
            <a:off x="11069700" y="6218075"/>
            <a:ext cx="1068600" cy="639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65" name="Google Shape;1365;p200"/>
          <p:cNvPicPr preferRelativeResize="0"/>
          <p:nvPr/>
        </p:nvPicPr>
        <p:blipFill rotWithShape="1">
          <a:blip r:embed="rId5">
            <a:alphaModFix/>
          </a:blip>
          <a:srcRect b="0" l="0" r="0" t="0"/>
          <a:stretch/>
        </p:blipFill>
        <p:spPr>
          <a:xfrm>
            <a:off x="10431822" y="6115976"/>
            <a:ext cx="1662652" cy="6707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0" name="Shape 1370"/>
        <p:cNvGrpSpPr/>
        <p:nvPr/>
      </p:nvGrpSpPr>
      <p:grpSpPr>
        <a:xfrm>
          <a:off x="0" y="0"/>
          <a:ext cx="0" cy="0"/>
          <a:chOff x="0" y="0"/>
          <a:chExt cx="0" cy="0"/>
        </a:xfrm>
      </p:grpSpPr>
      <p:sp>
        <p:nvSpPr>
          <p:cNvPr id="1371" name="Google Shape;1371;p201"/>
          <p:cNvSpPr txBox="1"/>
          <p:nvPr/>
        </p:nvSpPr>
        <p:spPr>
          <a:xfrm>
            <a:off x="624124" y="491675"/>
            <a:ext cx="9807600" cy="8421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3600"/>
              <a:buFont typeface="Arial"/>
              <a:buNone/>
            </a:pPr>
            <a:r>
              <a:rPr b="0" i="0" lang="en-US" sz="3600" u="none" cap="none" strike="noStrike">
                <a:solidFill>
                  <a:srgbClr val="FFFFFF"/>
                </a:solidFill>
                <a:latin typeface="Lato Black"/>
                <a:ea typeface="Lato Black"/>
                <a:cs typeface="Lato Black"/>
                <a:sym typeface="Lato Black"/>
              </a:rPr>
              <a:t>first principle of measurement system design</a:t>
            </a:r>
            <a:endParaRPr b="0" i="0" sz="3600" u="none" cap="none" strike="noStrike">
              <a:solidFill>
                <a:srgbClr val="FFFFFF"/>
              </a:solidFill>
              <a:latin typeface="Lato Black"/>
              <a:ea typeface="Lato Black"/>
              <a:cs typeface="Lato Black"/>
              <a:sym typeface="Lato Black"/>
            </a:endParaRPr>
          </a:p>
        </p:txBody>
      </p:sp>
      <p:sp>
        <p:nvSpPr>
          <p:cNvPr id="1372" name="Google Shape;1372;p201"/>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73" name="Google Shape;1373;p201"/>
          <p:cNvSpPr txBox="1"/>
          <p:nvPr>
            <p:ph idx="1" type="body"/>
          </p:nvPr>
        </p:nvSpPr>
        <p:spPr>
          <a:xfrm>
            <a:off x="624114" y="1587840"/>
            <a:ext cx="10628100" cy="4297500"/>
          </a:xfrm>
          <a:prstGeom prst="rect">
            <a:avLst/>
          </a:prstGeom>
          <a:noFill/>
          <a:ln>
            <a:noFill/>
          </a:ln>
        </p:spPr>
        <p:txBody>
          <a:bodyPr anchorCtr="0" anchor="t" bIns="91425" lIns="91425" spcFirstLastPara="1" rIns="91425" wrap="square" tIns="91425">
            <a:noAutofit/>
          </a:bodyPr>
          <a:lstStyle/>
          <a:p>
            <a:pPr indent="0" lvl="0" marL="177800" marR="0" rtl="0" algn="l">
              <a:lnSpc>
                <a:spcPct val="9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336550" lvl="0" marL="69215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p:txBody>
      </p:sp>
      <p:sp>
        <p:nvSpPr>
          <p:cNvPr id="1374" name="Google Shape;1374;p201"/>
          <p:cNvSpPr/>
          <p:nvPr/>
        </p:nvSpPr>
        <p:spPr>
          <a:xfrm>
            <a:off x="3159318" y="2086011"/>
            <a:ext cx="5928900" cy="584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000000"/>
              </a:solidFill>
              <a:latin typeface="Arial"/>
              <a:ea typeface="Arial"/>
              <a:cs typeface="Arial"/>
              <a:sym typeface="Arial"/>
            </a:endParaRPr>
          </a:p>
        </p:txBody>
      </p:sp>
      <p:sp>
        <p:nvSpPr>
          <p:cNvPr id="1375" name="Google Shape;1375;p201"/>
          <p:cNvSpPr txBox="1"/>
          <p:nvPr/>
        </p:nvSpPr>
        <p:spPr>
          <a:xfrm>
            <a:off x="1304014" y="2353586"/>
            <a:ext cx="8826000" cy="3785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1376" name="Google Shape;1376;p201"/>
          <p:cNvSpPr txBox="1"/>
          <p:nvPr/>
        </p:nvSpPr>
        <p:spPr>
          <a:xfrm>
            <a:off x="10129962" y="4349779"/>
            <a:ext cx="15183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7" name="Google Shape;1377;p201"/>
          <p:cNvSpPr/>
          <p:nvPr/>
        </p:nvSpPr>
        <p:spPr>
          <a:xfrm>
            <a:off x="11069700" y="6218075"/>
            <a:ext cx="1068600" cy="639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78" name="Google Shape;1378;p201"/>
          <p:cNvPicPr preferRelativeResize="0"/>
          <p:nvPr/>
        </p:nvPicPr>
        <p:blipFill rotWithShape="1">
          <a:blip r:embed="rId3">
            <a:alphaModFix/>
          </a:blip>
          <a:srcRect b="0" l="0" r="0" t="0"/>
          <a:stretch/>
        </p:blipFill>
        <p:spPr>
          <a:xfrm>
            <a:off x="10431822" y="6115976"/>
            <a:ext cx="1662652" cy="670700"/>
          </a:xfrm>
          <a:prstGeom prst="rect">
            <a:avLst/>
          </a:prstGeom>
          <a:noFill/>
          <a:ln>
            <a:noFill/>
          </a:ln>
        </p:spPr>
      </p:pic>
      <p:sp>
        <p:nvSpPr>
          <p:cNvPr id="1379" name="Google Shape;1379;p201"/>
          <p:cNvSpPr txBox="1"/>
          <p:nvPr/>
        </p:nvSpPr>
        <p:spPr>
          <a:xfrm>
            <a:off x="2743325" y="2086000"/>
            <a:ext cx="5754300" cy="3000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3200"/>
              <a:buFont typeface="Arial"/>
              <a:buNone/>
            </a:pPr>
            <a:r>
              <a:rPr b="0" i="0" lang="en-US" sz="3200" u="none" cap="none" strike="noStrike">
                <a:solidFill>
                  <a:schemeClr val="dk1"/>
                </a:solidFill>
                <a:latin typeface="Arial"/>
                <a:ea typeface="Arial"/>
                <a:cs typeface="Arial"/>
                <a:sym typeface="Arial"/>
              </a:rPr>
              <a:t>Design to support improvement by those at the front lines. </a:t>
            </a:r>
            <a:endParaRPr b="0" i="0" sz="3200" u="none" cap="none" strike="noStrike">
              <a:solidFill>
                <a:schemeClr val="dk1"/>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84" name="Shape 1384"/>
        <p:cNvGrpSpPr/>
        <p:nvPr/>
      </p:nvGrpSpPr>
      <p:grpSpPr>
        <a:xfrm>
          <a:off x="0" y="0"/>
          <a:ext cx="0" cy="0"/>
          <a:chOff x="0" y="0"/>
          <a:chExt cx="0" cy="0"/>
        </a:xfrm>
      </p:grpSpPr>
      <p:sp>
        <p:nvSpPr>
          <p:cNvPr id="1385" name="Google Shape;1385;p202"/>
          <p:cNvSpPr txBox="1"/>
          <p:nvPr/>
        </p:nvSpPr>
        <p:spPr>
          <a:xfrm>
            <a:off x="624125" y="491675"/>
            <a:ext cx="8163000" cy="8151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3600"/>
              <a:buFont typeface="Arial"/>
              <a:buNone/>
            </a:pPr>
            <a:r>
              <a:rPr b="0" i="0" lang="en-US" sz="3600" u="none" cap="none" strike="noStrike">
                <a:solidFill>
                  <a:srgbClr val="FFFFFF"/>
                </a:solidFill>
                <a:latin typeface="Lato Black"/>
                <a:ea typeface="Lato Black"/>
                <a:cs typeface="Lato Black"/>
                <a:sym typeface="Lato Black"/>
              </a:rPr>
              <a:t>rankings of attendees </a:t>
            </a:r>
            <a:endParaRPr b="0" i="0" sz="36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FFFFFF"/>
              </a:buClr>
              <a:buSzPts val="3600"/>
              <a:buFont typeface="Arial"/>
              <a:buNone/>
            </a:pPr>
            <a:r>
              <a:t/>
            </a:r>
            <a:endParaRPr b="0" i="0" sz="3600" u="none" cap="none" strike="noStrike">
              <a:solidFill>
                <a:srgbClr val="FFFFFF"/>
              </a:solidFill>
              <a:latin typeface="Lato Black"/>
              <a:ea typeface="Lato Black"/>
              <a:cs typeface="Lato Black"/>
              <a:sym typeface="Lato Black"/>
            </a:endParaRPr>
          </a:p>
        </p:txBody>
      </p:sp>
      <p:sp>
        <p:nvSpPr>
          <p:cNvPr id="1386" name="Google Shape;1386;p202"/>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87" name="Google Shape;1387;p202"/>
          <p:cNvSpPr txBox="1"/>
          <p:nvPr>
            <p:ph idx="1" type="body"/>
          </p:nvPr>
        </p:nvSpPr>
        <p:spPr>
          <a:xfrm>
            <a:off x="624114" y="1587840"/>
            <a:ext cx="10628100" cy="4297500"/>
          </a:xfrm>
          <a:prstGeom prst="rect">
            <a:avLst/>
          </a:prstGeom>
          <a:noFill/>
          <a:ln>
            <a:noFill/>
          </a:ln>
        </p:spPr>
        <p:txBody>
          <a:bodyPr anchorCtr="0" anchor="t" bIns="91425" lIns="91425" spcFirstLastPara="1" rIns="91425" wrap="square" tIns="91425">
            <a:noAutofit/>
          </a:bodyPr>
          <a:lstStyle/>
          <a:p>
            <a:pPr indent="0" lvl="0" marL="177800" marR="0" rtl="0" algn="l">
              <a:lnSpc>
                <a:spcPct val="9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336550" lvl="0" marL="69215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p:txBody>
      </p:sp>
      <p:sp>
        <p:nvSpPr>
          <p:cNvPr id="1388" name="Google Shape;1388;p202"/>
          <p:cNvSpPr/>
          <p:nvPr/>
        </p:nvSpPr>
        <p:spPr>
          <a:xfrm>
            <a:off x="3159318" y="2086011"/>
            <a:ext cx="5928900" cy="584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000000"/>
              </a:solidFill>
              <a:latin typeface="Arial"/>
              <a:ea typeface="Arial"/>
              <a:cs typeface="Arial"/>
              <a:sym typeface="Arial"/>
            </a:endParaRPr>
          </a:p>
        </p:txBody>
      </p:sp>
      <p:sp>
        <p:nvSpPr>
          <p:cNvPr id="1389" name="Google Shape;1389;p202"/>
          <p:cNvSpPr txBox="1"/>
          <p:nvPr/>
        </p:nvSpPr>
        <p:spPr>
          <a:xfrm>
            <a:off x="1304014" y="1896386"/>
            <a:ext cx="8826000" cy="37857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400"/>
              <a:buFont typeface="Arial"/>
              <a:buAutoNum type="arabicPeriod"/>
            </a:pPr>
            <a:r>
              <a:rPr b="0" i="0" lang="en-US" sz="2400" u="none" cap="none" strike="noStrike">
                <a:solidFill>
                  <a:schemeClr val="dk1"/>
                </a:solidFill>
                <a:latin typeface="Arial"/>
                <a:ea typeface="Arial"/>
                <a:cs typeface="Arial"/>
                <a:sym typeface="Arial"/>
              </a:rPr>
              <a:t>Torbay Charts (97.34)</a:t>
            </a:r>
            <a:endParaRPr b="0" i="0" sz="140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AutoNum type="arabicPeriod"/>
            </a:pPr>
            <a:r>
              <a:rPr b="0" i="0" lang="en-US" sz="2400" u="none" cap="none" strike="noStrike">
                <a:solidFill>
                  <a:schemeClr val="dk1"/>
                </a:solidFill>
                <a:latin typeface="Arial"/>
                <a:ea typeface="Arial"/>
                <a:cs typeface="Arial"/>
                <a:sym typeface="Arial"/>
              </a:rPr>
              <a:t>#futurecare (88.4)</a:t>
            </a:r>
            <a:endParaRPr b="0" i="0" sz="140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AutoNum type="arabicPeriod"/>
            </a:pPr>
            <a:r>
              <a:rPr b="0" i="0" lang="en-US" sz="2400" u="none" cap="none" strike="noStrike">
                <a:solidFill>
                  <a:schemeClr val="dk1"/>
                </a:solidFill>
                <a:latin typeface="Arial"/>
                <a:ea typeface="Arial"/>
                <a:cs typeface="Arial"/>
                <a:sym typeface="Arial"/>
              </a:rPr>
              <a:t>Epic (88.3)</a:t>
            </a:r>
            <a:endParaRPr b="0" i="0" sz="2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400"/>
              <a:buFont typeface="Arial"/>
              <a:buAutoNum type="arabicPeriod"/>
            </a:pPr>
            <a:r>
              <a:rPr b="0" i="0" lang="en-US" sz="2400" u="none" cap="none" strike="noStrike">
                <a:solidFill>
                  <a:srgbClr val="000000"/>
                </a:solidFill>
                <a:latin typeface="Arial"/>
                <a:ea typeface="Arial"/>
                <a:cs typeface="Arial"/>
                <a:sym typeface="Arial"/>
              </a:rPr>
              <a:t>Devon Flow Coaching Academy (85)</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400"/>
              <a:buFont typeface="Arial"/>
              <a:buAutoNum type="arabicPeriod"/>
            </a:pPr>
            <a:r>
              <a:rPr b="0" i="0" lang="en-US" sz="2400" u="none" cap="none" strike="noStrike">
                <a:solidFill>
                  <a:srgbClr val="000000"/>
                </a:solidFill>
                <a:latin typeface="Arial"/>
                <a:ea typeface="Arial"/>
                <a:cs typeface="Arial"/>
                <a:sym typeface="Arial"/>
              </a:rPr>
              <a:t>Springboard Collaborative (80)</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400"/>
              <a:buFont typeface="Arial"/>
              <a:buAutoNum type="arabicPeriod"/>
            </a:pPr>
            <a:r>
              <a:rPr b="0" i="0" lang="en-US" sz="2400" u="none" cap="none" strike="noStrike">
                <a:solidFill>
                  <a:srgbClr val="000000"/>
                </a:solidFill>
                <a:latin typeface="Arial"/>
                <a:ea typeface="Arial"/>
                <a:cs typeface="Arial"/>
                <a:sym typeface="Arial"/>
              </a:rPr>
              <a:t>Enhancing Inter-professional Collaboration (71)</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400"/>
              <a:buFont typeface="Arial"/>
              <a:buAutoNum type="arabicPeriod"/>
            </a:pPr>
            <a:r>
              <a:rPr b="0" i="0" lang="en-US" sz="2400" u="none" cap="none" strike="noStrike">
                <a:solidFill>
                  <a:srgbClr val="000000"/>
                </a:solidFill>
                <a:latin typeface="Arial"/>
                <a:ea typeface="Arial"/>
                <a:cs typeface="Arial"/>
                <a:sym typeface="Arial"/>
              </a:rPr>
              <a:t>Learning from Excellence (69)</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400"/>
              <a:buFont typeface="Arial"/>
              <a:buAutoNum type="arabicPeriod"/>
            </a:pPr>
            <a:r>
              <a:rPr b="0" i="0" lang="en-US" sz="2400" u="none" cap="none" strike="noStrike">
                <a:solidFill>
                  <a:srgbClr val="000000"/>
                </a:solidFill>
                <a:latin typeface="Arial"/>
                <a:ea typeface="Arial"/>
                <a:cs typeface="Arial"/>
                <a:sym typeface="Arial"/>
              </a:rPr>
              <a:t>Spreading HOPE (68)</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400"/>
              <a:buFont typeface="Arial"/>
              <a:buAutoNum type="arabicPeriod"/>
            </a:pPr>
            <a:r>
              <a:rPr b="0" i="0" lang="en-US" sz="2400" u="none" cap="none" strike="noStrike">
                <a:solidFill>
                  <a:srgbClr val="000000"/>
                </a:solidFill>
                <a:latin typeface="Arial"/>
                <a:ea typeface="Arial"/>
                <a:cs typeface="Arial"/>
                <a:sym typeface="Arial"/>
              </a:rPr>
              <a:t>Curious Collaborative (65)</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cxnSp>
        <p:nvCxnSpPr>
          <p:cNvPr id="1390" name="Google Shape;1390;p202"/>
          <p:cNvCxnSpPr/>
          <p:nvPr/>
        </p:nvCxnSpPr>
        <p:spPr>
          <a:xfrm>
            <a:off x="6734756" y="4213529"/>
            <a:ext cx="3395100" cy="0"/>
          </a:xfrm>
          <a:prstGeom prst="straightConnector1">
            <a:avLst/>
          </a:prstGeom>
          <a:noFill/>
          <a:ln cap="flat" cmpd="sng" w="60325">
            <a:solidFill>
              <a:srgbClr val="5597D3"/>
            </a:solidFill>
            <a:prstDash val="solid"/>
            <a:round/>
            <a:headEnd len="sm" w="sm" type="none"/>
            <a:tailEnd len="sm" w="sm" type="none"/>
          </a:ln>
        </p:spPr>
      </p:cxnSp>
      <p:sp>
        <p:nvSpPr>
          <p:cNvPr id="1391" name="Google Shape;1391;p202"/>
          <p:cNvSpPr txBox="1"/>
          <p:nvPr/>
        </p:nvSpPr>
        <p:spPr>
          <a:xfrm>
            <a:off x="10129962" y="3968779"/>
            <a:ext cx="15183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Projected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Cut-Off Line</a:t>
            </a:r>
            <a:endParaRPr b="0" i="0" sz="1400" u="none" cap="none" strike="noStrike">
              <a:solidFill>
                <a:srgbClr val="000000"/>
              </a:solidFill>
              <a:latin typeface="Arial"/>
              <a:ea typeface="Arial"/>
              <a:cs typeface="Arial"/>
              <a:sym typeface="Arial"/>
            </a:endParaRPr>
          </a:p>
        </p:txBody>
      </p:sp>
      <p:sp>
        <p:nvSpPr>
          <p:cNvPr id="1392" name="Google Shape;1392;p202"/>
          <p:cNvSpPr/>
          <p:nvPr/>
        </p:nvSpPr>
        <p:spPr>
          <a:xfrm>
            <a:off x="11069700" y="6218075"/>
            <a:ext cx="1068600" cy="639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93" name="Google Shape;1393;p202"/>
          <p:cNvPicPr preferRelativeResize="0"/>
          <p:nvPr/>
        </p:nvPicPr>
        <p:blipFill rotWithShape="1">
          <a:blip r:embed="rId3">
            <a:alphaModFix/>
          </a:blip>
          <a:srcRect b="0" l="0" r="0" t="0"/>
          <a:stretch/>
        </p:blipFill>
        <p:spPr>
          <a:xfrm>
            <a:off x="10431822" y="6115976"/>
            <a:ext cx="1662652" cy="6707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98" name="Shape 1398"/>
        <p:cNvGrpSpPr/>
        <p:nvPr/>
      </p:nvGrpSpPr>
      <p:grpSpPr>
        <a:xfrm>
          <a:off x="0" y="0"/>
          <a:ext cx="0" cy="0"/>
          <a:chOff x="0" y="0"/>
          <a:chExt cx="0" cy="0"/>
        </a:xfrm>
      </p:grpSpPr>
      <p:sp>
        <p:nvSpPr>
          <p:cNvPr id="1399" name="Google Shape;1399;p203"/>
          <p:cNvSpPr txBox="1"/>
          <p:nvPr/>
        </p:nvSpPr>
        <p:spPr>
          <a:xfrm>
            <a:off x="624125" y="491675"/>
            <a:ext cx="8163000" cy="8151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3600"/>
              <a:buFont typeface="Arial"/>
              <a:buNone/>
            </a:pPr>
            <a:r>
              <a:rPr b="0" i="0" lang="en-US" sz="3600" u="none" cap="none" strike="noStrike">
                <a:solidFill>
                  <a:srgbClr val="FFFFFF"/>
                </a:solidFill>
                <a:latin typeface="Lato Black"/>
                <a:ea typeface="Lato Black"/>
                <a:cs typeface="Lato Black"/>
                <a:sym typeface="Lato Black"/>
              </a:rPr>
              <a:t>rankings of attendees </a:t>
            </a:r>
            <a:endParaRPr b="0" i="0" sz="36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FFFFFF"/>
              </a:buClr>
              <a:buSzPts val="3600"/>
              <a:buFont typeface="Arial"/>
              <a:buNone/>
            </a:pPr>
            <a:r>
              <a:t/>
            </a:r>
            <a:endParaRPr b="0" i="0" sz="3600" u="none" cap="none" strike="noStrike">
              <a:solidFill>
                <a:srgbClr val="FFFFFF"/>
              </a:solidFill>
              <a:latin typeface="Lato Black"/>
              <a:ea typeface="Lato Black"/>
              <a:cs typeface="Lato Black"/>
              <a:sym typeface="Lato Black"/>
            </a:endParaRPr>
          </a:p>
        </p:txBody>
      </p:sp>
      <p:sp>
        <p:nvSpPr>
          <p:cNvPr id="1400" name="Google Shape;1400;p203"/>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01" name="Google Shape;1401;p203"/>
          <p:cNvSpPr txBox="1"/>
          <p:nvPr>
            <p:ph idx="1" type="body"/>
          </p:nvPr>
        </p:nvSpPr>
        <p:spPr>
          <a:xfrm>
            <a:off x="624114" y="1587840"/>
            <a:ext cx="10628100" cy="4297500"/>
          </a:xfrm>
          <a:prstGeom prst="rect">
            <a:avLst/>
          </a:prstGeom>
          <a:noFill/>
          <a:ln>
            <a:noFill/>
          </a:ln>
        </p:spPr>
        <p:txBody>
          <a:bodyPr anchorCtr="0" anchor="t" bIns="91425" lIns="91425" spcFirstLastPara="1" rIns="91425" wrap="square" tIns="91425">
            <a:noAutofit/>
          </a:bodyPr>
          <a:lstStyle/>
          <a:p>
            <a:pPr indent="0" lvl="0" marL="177800" marR="0" rtl="0" algn="l">
              <a:lnSpc>
                <a:spcPct val="9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336550" lvl="0" marL="69215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p:txBody>
      </p:sp>
      <p:sp>
        <p:nvSpPr>
          <p:cNvPr id="1402" name="Google Shape;1402;p203"/>
          <p:cNvSpPr/>
          <p:nvPr/>
        </p:nvSpPr>
        <p:spPr>
          <a:xfrm>
            <a:off x="3159318" y="2086011"/>
            <a:ext cx="5928900" cy="584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000000"/>
              </a:solidFill>
              <a:latin typeface="Arial"/>
              <a:ea typeface="Arial"/>
              <a:cs typeface="Arial"/>
              <a:sym typeface="Arial"/>
            </a:endParaRPr>
          </a:p>
        </p:txBody>
      </p:sp>
      <p:sp>
        <p:nvSpPr>
          <p:cNvPr id="1403" name="Google Shape;1403;p203"/>
          <p:cNvSpPr txBox="1"/>
          <p:nvPr/>
        </p:nvSpPr>
        <p:spPr>
          <a:xfrm>
            <a:off x="1304014" y="1896386"/>
            <a:ext cx="8826000" cy="37857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000000"/>
              </a:buClr>
              <a:buSzPts val="2400"/>
              <a:buFont typeface="Arial"/>
              <a:buAutoNum type="arabicPeriod"/>
            </a:pPr>
            <a:r>
              <a:rPr b="0" i="0" lang="en-US" sz="2400" u="none" cap="none" strike="noStrike">
                <a:solidFill>
                  <a:srgbClr val="000000"/>
                </a:solidFill>
                <a:latin typeface="Arial"/>
                <a:ea typeface="Arial"/>
                <a:cs typeface="Arial"/>
                <a:sym typeface="Arial"/>
              </a:rPr>
              <a:t>Torbay Charts (97.34)</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400"/>
              <a:buFont typeface="Arial"/>
              <a:buAutoNum type="arabicPeriod"/>
            </a:pPr>
            <a:r>
              <a:rPr b="0" i="0" lang="en-US" sz="2400" u="none" cap="none" strike="noStrike">
                <a:solidFill>
                  <a:srgbClr val="000000"/>
                </a:solidFill>
                <a:latin typeface="Arial"/>
                <a:ea typeface="Arial"/>
                <a:cs typeface="Arial"/>
                <a:sym typeface="Arial"/>
              </a:rPr>
              <a:t>#futurecare (88.4)</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400"/>
              <a:buFont typeface="Arial"/>
              <a:buAutoNum type="arabicPeriod"/>
            </a:pPr>
            <a:r>
              <a:rPr b="0" i="0" lang="en-US" sz="2400" u="none" cap="none" strike="noStrike">
                <a:solidFill>
                  <a:srgbClr val="000000"/>
                </a:solidFill>
                <a:latin typeface="Arial"/>
                <a:ea typeface="Arial"/>
                <a:cs typeface="Arial"/>
                <a:sym typeface="Arial"/>
              </a:rPr>
              <a:t>Epic (88.3)</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400"/>
              <a:buFont typeface="Arial"/>
              <a:buAutoNum type="arabicPeriod"/>
            </a:pPr>
            <a:r>
              <a:rPr b="0" i="0" lang="en-US" sz="2400" u="none" cap="none" strike="noStrike">
                <a:solidFill>
                  <a:srgbClr val="000000"/>
                </a:solidFill>
                <a:latin typeface="Arial"/>
                <a:ea typeface="Arial"/>
                <a:cs typeface="Arial"/>
                <a:sym typeface="Arial"/>
              </a:rPr>
              <a:t>Devon Flow Coaching Academy (85)</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400"/>
              <a:buFont typeface="Arial"/>
              <a:buAutoNum type="arabicPeriod"/>
            </a:pPr>
            <a:r>
              <a:rPr b="0" i="0" lang="en-US" sz="2400" u="none" cap="none" strike="noStrike">
                <a:solidFill>
                  <a:srgbClr val="000000"/>
                </a:solidFill>
                <a:latin typeface="Arial"/>
                <a:ea typeface="Arial"/>
                <a:cs typeface="Arial"/>
                <a:sym typeface="Arial"/>
              </a:rPr>
              <a:t>Springboard Collaborative (80)</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400"/>
              <a:buFont typeface="Arial"/>
              <a:buAutoNum type="arabicPeriod"/>
            </a:pPr>
            <a:r>
              <a:rPr b="0" i="0" lang="en-US" sz="2400" u="none" cap="none" strike="noStrike">
                <a:solidFill>
                  <a:srgbClr val="000000"/>
                </a:solidFill>
                <a:latin typeface="Arial"/>
                <a:ea typeface="Arial"/>
                <a:cs typeface="Arial"/>
                <a:sym typeface="Arial"/>
              </a:rPr>
              <a:t>Enhancing Inter-professional Collaboration (71)</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400"/>
              <a:buFont typeface="Arial"/>
              <a:buAutoNum type="arabicPeriod"/>
            </a:pPr>
            <a:r>
              <a:rPr b="0" i="0" lang="en-US" sz="2400" u="none" cap="none" strike="noStrike">
                <a:solidFill>
                  <a:srgbClr val="000000"/>
                </a:solidFill>
                <a:latin typeface="Arial"/>
                <a:ea typeface="Arial"/>
                <a:cs typeface="Arial"/>
                <a:sym typeface="Arial"/>
              </a:rPr>
              <a:t>Learning from Excellence (69)</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400"/>
              <a:buFont typeface="Arial"/>
              <a:buAutoNum type="arabicPeriod"/>
            </a:pPr>
            <a:r>
              <a:rPr b="0" i="0" lang="en-US" sz="2400" u="none" cap="none" strike="noStrike">
                <a:solidFill>
                  <a:srgbClr val="000000"/>
                </a:solidFill>
                <a:latin typeface="Arial"/>
                <a:ea typeface="Arial"/>
                <a:cs typeface="Arial"/>
                <a:sym typeface="Arial"/>
              </a:rPr>
              <a:t>Spreading HOPE (68)</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400"/>
              <a:buFont typeface="Arial"/>
              <a:buAutoNum type="arabicPeriod"/>
            </a:pPr>
            <a:r>
              <a:rPr b="0" i="0" lang="en-US" sz="2400" u="none" cap="none" strike="noStrike">
                <a:solidFill>
                  <a:srgbClr val="000000"/>
                </a:solidFill>
                <a:latin typeface="Arial"/>
                <a:ea typeface="Arial"/>
                <a:cs typeface="Arial"/>
                <a:sym typeface="Arial"/>
              </a:rPr>
              <a:t>Curious Collaborative (65)</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cxnSp>
        <p:nvCxnSpPr>
          <p:cNvPr id="1404" name="Google Shape;1404;p203"/>
          <p:cNvCxnSpPr/>
          <p:nvPr/>
        </p:nvCxnSpPr>
        <p:spPr>
          <a:xfrm>
            <a:off x="6734756" y="4213529"/>
            <a:ext cx="3395100" cy="0"/>
          </a:xfrm>
          <a:prstGeom prst="straightConnector1">
            <a:avLst/>
          </a:prstGeom>
          <a:noFill/>
          <a:ln cap="flat" cmpd="sng" w="60325">
            <a:solidFill>
              <a:srgbClr val="5597D3"/>
            </a:solidFill>
            <a:prstDash val="solid"/>
            <a:round/>
            <a:headEnd len="sm" w="sm" type="none"/>
            <a:tailEnd len="sm" w="sm" type="none"/>
          </a:ln>
        </p:spPr>
      </p:cxnSp>
      <p:sp>
        <p:nvSpPr>
          <p:cNvPr id="1405" name="Google Shape;1405;p203"/>
          <p:cNvSpPr txBox="1"/>
          <p:nvPr/>
        </p:nvSpPr>
        <p:spPr>
          <a:xfrm>
            <a:off x="10129962" y="3968779"/>
            <a:ext cx="15183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Projected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Cut-Off Line</a:t>
            </a:r>
            <a:endParaRPr b="0" i="0" sz="1400" u="none" cap="none" strike="noStrike">
              <a:solidFill>
                <a:srgbClr val="000000"/>
              </a:solidFill>
              <a:latin typeface="Arial"/>
              <a:ea typeface="Arial"/>
              <a:cs typeface="Arial"/>
              <a:sym typeface="Arial"/>
            </a:endParaRPr>
          </a:p>
        </p:txBody>
      </p:sp>
      <p:sp>
        <p:nvSpPr>
          <p:cNvPr id="1406" name="Google Shape;1406;p203"/>
          <p:cNvSpPr/>
          <p:nvPr/>
        </p:nvSpPr>
        <p:spPr>
          <a:xfrm>
            <a:off x="11069700" y="6218075"/>
            <a:ext cx="1068600" cy="639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07" name="Google Shape;1407;p203"/>
          <p:cNvPicPr preferRelativeResize="0"/>
          <p:nvPr/>
        </p:nvPicPr>
        <p:blipFill rotWithShape="1">
          <a:blip r:embed="rId3">
            <a:alphaModFix/>
          </a:blip>
          <a:srcRect b="0" l="0" r="0" t="0"/>
          <a:stretch/>
        </p:blipFill>
        <p:spPr>
          <a:xfrm>
            <a:off x="10431822" y="6115976"/>
            <a:ext cx="1662652" cy="670700"/>
          </a:xfrm>
          <a:prstGeom prst="rect">
            <a:avLst/>
          </a:prstGeom>
          <a:noFill/>
          <a:ln>
            <a:noFill/>
          </a:ln>
        </p:spPr>
      </p:pic>
      <p:sp>
        <p:nvSpPr>
          <p:cNvPr id="1408" name="Google Shape;1408;p203"/>
          <p:cNvSpPr txBox="1"/>
          <p:nvPr/>
        </p:nvSpPr>
        <p:spPr>
          <a:xfrm rot="-1781554">
            <a:off x="1620011" y="3457759"/>
            <a:ext cx="9007642" cy="120040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0000"/>
              </a:buClr>
              <a:buSzPts val="7200"/>
              <a:buFont typeface="Arial"/>
              <a:buNone/>
            </a:pPr>
            <a:r>
              <a:rPr b="1" i="0" lang="en-US" sz="7200" u="none" cap="none" strike="noStrike">
                <a:solidFill>
                  <a:srgbClr val="FF0000"/>
                </a:solidFill>
                <a:latin typeface="Arial"/>
                <a:ea typeface="Arial"/>
                <a:cs typeface="Arial"/>
                <a:sym typeface="Arial"/>
              </a:rPr>
              <a:t>TOTALLY BOGUS!!!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3" name="Shape 1413"/>
        <p:cNvGrpSpPr/>
        <p:nvPr/>
      </p:nvGrpSpPr>
      <p:grpSpPr>
        <a:xfrm>
          <a:off x="0" y="0"/>
          <a:ext cx="0" cy="0"/>
          <a:chOff x="0" y="0"/>
          <a:chExt cx="0" cy="0"/>
        </a:xfrm>
      </p:grpSpPr>
      <p:sp>
        <p:nvSpPr>
          <p:cNvPr id="1414" name="Google Shape;1414;p204"/>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15" name="Google Shape;1415;p204"/>
          <p:cNvSpPr txBox="1"/>
          <p:nvPr>
            <p:ph idx="1" type="body"/>
          </p:nvPr>
        </p:nvSpPr>
        <p:spPr>
          <a:xfrm>
            <a:off x="862652" y="2215988"/>
            <a:ext cx="10628100" cy="4297500"/>
          </a:xfrm>
          <a:prstGeom prst="rect">
            <a:avLst/>
          </a:prstGeom>
          <a:noFill/>
          <a:ln>
            <a:noFill/>
          </a:ln>
        </p:spPr>
        <p:txBody>
          <a:bodyPr anchorCtr="0" anchor="t" bIns="91425" lIns="91425" spcFirstLastPara="1" rIns="91425" wrap="square" tIns="91425">
            <a:noAutofit/>
          </a:bodyPr>
          <a:lstStyle/>
          <a:p>
            <a:pPr indent="0" lvl="0" marL="177800" marR="0" rtl="0" algn="ctr">
              <a:lnSpc>
                <a:spcPct val="90000"/>
              </a:lnSpc>
              <a:spcBef>
                <a:spcPts val="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Method Misapplication</a:t>
            </a:r>
            <a:endParaRPr/>
          </a:p>
          <a:p>
            <a:pPr indent="0" lvl="0" marL="177800" marR="0" rtl="0" algn="ctr">
              <a:lnSpc>
                <a:spcPct val="90000"/>
              </a:lnSpc>
              <a:spcBef>
                <a:spcPts val="100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Measure Malfeasance</a:t>
            </a:r>
            <a:endParaRPr/>
          </a:p>
          <a:p>
            <a:pPr indent="0" lvl="0" marL="177800" marR="0" rtl="0" algn="ctr">
              <a:lnSpc>
                <a:spcPct val="90000"/>
              </a:lnSpc>
              <a:spcBef>
                <a:spcPts val="100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Failing the frontlines</a:t>
            </a:r>
            <a:endParaRPr/>
          </a:p>
          <a:p>
            <a:pPr indent="0" lvl="0" marL="177800" marR="0" rtl="0" algn="ctr">
              <a:lnSpc>
                <a:spcPct val="90000"/>
              </a:lnSpc>
              <a:spcBef>
                <a:spcPts val="100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Fault-finding that fosters fear</a:t>
            </a:r>
            <a:endParaRPr/>
          </a:p>
          <a:p>
            <a:pPr indent="-336550" lvl="0" marL="69215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336550" lvl="0" marL="69215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p:txBody>
      </p:sp>
      <p:sp>
        <p:nvSpPr>
          <p:cNvPr id="1416" name="Google Shape;1416;p204"/>
          <p:cNvSpPr txBox="1"/>
          <p:nvPr/>
        </p:nvSpPr>
        <p:spPr>
          <a:xfrm>
            <a:off x="9183757" y="1685677"/>
            <a:ext cx="2162700" cy="40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17" name="Google Shape;1417;p204"/>
          <p:cNvPicPr preferRelativeResize="0"/>
          <p:nvPr/>
        </p:nvPicPr>
        <p:blipFill rotWithShape="1">
          <a:blip r:embed="rId3">
            <a:alphaModFix/>
          </a:blip>
          <a:srcRect b="0" l="0" r="0" t="0"/>
          <a:stretch/>
        </p:blipFill>
        <p:spPr>
          <a:xfrm>
            <a:off x="10265134" y="2577766"/>
            <a:ext cx="1790700" cy="1800300"/>
          </a:xfrm>
          <a:prstGeom prst="rect">
            <a:avLst/>
          </a:prstGeom>
          <a:noFill/>
          <a:ln>
            <a:noFill/>
          </a:ln>
        </p:spPr>
      </p:pic>
      <p:sp>
        <p:nvSpPr>
          <p:cNvPr id="1418" name="Google Shape;1418;p204"/>
          <p:cNvSpPr/>
          <p:nvPr/>
        </p:nvSpPr>
        <p:spPr>
          <a:xfrm>
            <a:off x="1751794" y="1103894"/>
            <a:ext cx="8849700" cy="610200"/>
          </a:xfrm>
          <a:prstGeom prst="leftRightArrow">
            <a:avLst>
              <a:gd fmla="val 50000" name="adj1"/>
              <a:gd fmla="val 50000" name="adj2"/>
            </a:avLst>
          </a:prstGeom>
          <a:solidFill>
            <a:schemeClr val="accent1"/>
          </a:solidFill>
          <a:ln cap="flat" cmpd="sng" w="25400">
            <a:solidFill>
              <a:srgbClr val="4271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419" name="Google Shape;1419;p204"/>
          <p:cNvPicPr preferRelativeResize="0"/>
          <p:nvPr/>
        </p:nvPicPr>
        <p:blipFill rotWithShape="1">
          <a:blip r:embed="rId4">
            <a:alphaModFix/>
          </a:blip>
          <a:srcRect b="0" l="0" r="0" t="0"/>
          <a:stretch/>
        </p:blipFill>
        <p:spPr>
          <a:xfrm>
            <a:off x="637225" y="2069900"/>
            <a:ext cx="2305050" cy="2857500"/>
          </a:xfrm>
          <a:prstGeom prst="rect">
            <a:avLst/>
          </a:prstGeom>
          <a:noFill/>
          <a:ln>
            <a:noFill/>
          </a:ln>
        </p:spPr>
      </p:pic>
      <p:sp>
        <p:nvSpPr>
          <p:cNvPr id="1420" name="Google Shape;1420;p204"/>
          <p:cNvSpPr txBox="1"/>
          <p:nvPr/>
        </p:nvSpPr>
        <p:spPr>
          <a:xfrm>
            <a:off x="528700" y="181575"/>
            <a:ext cx="6269100" cy="6462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4000"/>
              <a:buFont typeface="Arial"/>
              <a:buNone/>
            </a:pPr>
            <a:r>
              <a:rPr b="0" i="0" lang="en-US" sz="4000" u="none" cap="none" strike="noStrike">
                <a:solidFill>
                  <a:srgbClr val="FFFFFF"/>
                </a:solidFill>
                <a:latin typeface="Lato Black"/>
                <a:ea typeface="Lato Black"/>
                <a:cs typeface="Lato Black"/>
                <a:sym typeface="Lato Black"/>
              </a:rPr>
              <a:t>forms of data malpractice</a:t>
            </a:r>
            <a:endParaRPr b="0" i="0" sz="4000" u="none" cap="none" strike="noStrike">
              <a:solidFill>
                <a:srgbClr val="FFFFFF"/>
              </a:solidFill>
              <a:latin typeface="Lato Black"/>
              <a:ea typeface="Lato Black"/>
              <a:cs typeface="Lato Black"/>
              <a:sym typeface="Lato Black"/>
            </a:endParaRPr>
          </a:p>
        </p:txBody>
      </p:sp>
      <p:sp>
        <p:nvSpPr>
          <p:cNvPr id="1421" name="Google Shape;1421;p204"/>
          <p:cNvSpPr/>
          <p:nvPr/>
        </p:nvSpPr>
        <p:spPr>
          <a:xfrm>
            <a:off x="11069700" y="6218075"/>
            <a:ext cx="1068600" cy="639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22" name="Google Shape;1422;p204"/>
          <p:cNvPicPr preferRelativeResize="0"/>
          <p:nvPr/>
        </p:nvPicPr>
        <p:blipFill rotWithShape="1">
          <a:blip r:embed="rId5">
            <a:alphaModFix/>
          </a:blip>
          <a:srcRect b="0" l="0" r="0" t="0"/>
          <a:stretch/>
        </p:blipFill>
        <p:spPr>
          <a:xfrm>
            <a:off x="10431822" y="6115976"/>
            <a:ext cx="1662652" cy="6707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6" name="Shape 1426"/>
        <p:cNvGrpSpPr/>
        <p:nvPr/>
      </p:nvGrpSpPr>
      <p:grpSpPr>
        <a:xfrm>
          <a:off x="0" y="0"/>
          <a:ext cx="0" cy="0"/>
          <a:chOff x="0" y="0"/>
          <a:chExt cx="0" cy="0"/>
        </a:xfrm>
      </p:grpSpPr>
      <p:sp>
        <p:nvSpPr>
          <p:cNvPr id="1427" name="Google Shape;1427;p205"/>
          <p:cNvSpPr txBox="1"/>
          <p:nvPr/>
        </p:nvSpPr>
        <p:spPr>
          <a:xfrm>
            <a:off x="624114" y="491674"/>
            <a:ext cx="3641700" cy="7017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4400"/>
              <a:buFont typeface="Arial"/>
              <a:buNone/>
            </a:pPr>
            <a:r>
              <a:rPr b="1" i="0" lang="en-US" sz="4400" u="none" cap="none" strike="noStrike">
                <a:solidFill>
                  <a:srgbClr val="FFFFFF"/>
                </a:solidFill>
                <a:latin typeface="Lato"/>
                <a:ea typeface="Lato"/>
                <a:cs typeface="Lato"/>
                <a:sym typeface="Lato"/>
              </a:rPr>
              <a:t>league tables</a:t>
            </a:r>
            <a:endParaRPr b="1" i="0" sz="4400" u="none" cap="none" strike="noStrike">
              <a:solidFill>
                <a:srgbClr val="FFFFFF"/>
              </a:solidFill>
              <a:latin typeface="Lato"/>
              <a:ea typeface="Lato"/>
              <a:cs typeface="Lato"/>
              <a:sym typeface="Lato"/>
            </a:endParaRPr>
          </a:p>
        </p:txBody>
      </p:sp>
      <p:sp>
        <p:nvSpPr>
          <p:cNvPr id="1428" name="Google Shape;1428;p205"/>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29" name="Google Shape;1429;p205"/>
          <p:cNvSpPr txBox="1"/>
          <p:nvPr>
            <p:ph idx="1" type="body"/>
          </p:nvPr>
        </p:nvSpPr>
        <p:spPr>
          <a:xfrm>
            <a:off x="624114" y="1587840"/>
            <a:ext cx="10628100" cy="4297500"/>
          </a:xfrm>
          <a:prstGeom prst="rect">
            <a:avLst/>
          </a:prstGeom>
          <a:noFill/>
          <a:ln>
            <a:noFill/>
          </a:ln>
        </p:spPr>
        <p:txBody>
          <a:bodyPr anchorCtr="0" anchor="t" bIns="91425" lIns="91425" spcFirstLastPara="1" rIns="91425" wrap="square" tIns="91425">
            <a:noAutofit/>
          </a:bodyPr>
          <a:lstStyle/>
          <a:p>
            <a:pPr indent="0" lvl="0" marL="177800" rtl="0" algn="l">
              <a:lnSpc>
                <a:spcPct val="90000"/>
              </a:lnSpc>
              <a:spcBef>
                <a:spcPts val="0"/>
              </a:spcBef>
              <a:spcAft>
                <a:spcPts val="0"/>
              </a:spcAft>
              <a:buSzPts val="2800"/>
              <a:buNone/>
            </a:pPr>
            <a:r>
              <a:t/>
            </a:r>
            <a:endParaRPr/>
          </a:p>
          <a:p>
            <a:pPr indent="0" lvl="0" marL="228600" rtl="0" algn="l">
              <a:lnSpc>
                <a:spcPct val="90000"/>
              </a:lnSpc>
              <a:spcBef>
                <a:spcPts val="1000"/>
              </a:spcBef>
              <a:spcAft>
                <a:spcPts val="0"/>
              </a:spcAft>
              <a:buSzPts val="2800"/>
              <a:buNone/>
            </a:pPr>
            <a:r>
              <a:t/>
            </a:r>
            <a:endParaRPr/>
          </a:p>
          <a:p>
            <a:pPr indent="0" lvl="0" marL="228600" rtl="0" algn="l">
              <a:lnSpc>
                <a:spcPct val="90000"/>
              </a:lnSpc>
              <a:spcBef>
                <a:spcPts val="1000"/>
              </a:spcBef>
              <a:spcAft>
                <a:spcPts val="0"/>
              </a:spcAft>
              <a:buSzPts val="2800"/>
              <a:buNone/>
            </a:pPr>
            <a:r>
              <a:t/>
            </a:r>
            <a:endParaRPr/>
          </a:p>
          <a:p>
            <a:pPr indent="0" lvl="0" marL="228600" rtl="0" algn="l">
              <a:lnSpc>
                <a:spcPct val="90000"/>
              </a:lnSpc>
              <a:spcBef>
                <a:spcPts val="1000"/>
              </a:spcBef>
              <a:spcAft>
                <a:spcPts val="0"/>
              </a:spcAft>
              <a:buSzPts val="2800"/>
              <a:buNone/>
            </a:pPr>
            <a:r>
              <a:t/>
            </a:r>
            <a:endParaRPr/>
          </a:p>
          <a:p>
            <a:pPr indent="0" lvl="0" marL="228600" rtl="0" algn="l">
              <a:lnSpc>
                <a:spcPct val="90000"/>
              </a:lnSpc>
              <a:spcBef>
                <a:spcPts val="1000"/>
              </a:spcBef>
              <a:spcAft>
                <a:spcPts val="0"/>
              </a:spcAft>
              <a:buSzPts val="2800"/>
              <a:buNone/>
            </a:pPr>
            <a:r>
              <a:t/>
            </a:r>
            <a:endParaRPr/>
          </a:p>
          <a:p>
            <a:pPr indent="0" lvl="0" marL="228600" rtl="0" algn="l">
              <a:lnSpc>
                <a:spcPct val="90000"/>
              </a:lnSpc>
              <a:spcBef>
                <a:spcPts val="1000"/>
              </a:spcBef>
              <a:spcAft>
                <a:spcPts val="0"/>
              </a:spcAft>
              <a:buSzPts val="2800"/>
              <a:buNone/>
            </a:pPr>
            <a:r>
              <a:t/>
            </a:r>
            <a:endParaRPr/>
          </a:p>
          <a:p>
            <a:pPr indent="0" lvl="0" marL="228600" rtl="0" algn="l">
              <a:lnSpc>
                <a:spcPct val="90000"/>
              </a:lnSpc>
              <a:spcBef>
                <a:spcPts val="1000"/>
              </a:spcBef>
              <a:spcAft>
                <a:spcPts val="0"/>
              </a:spcAft>
              <a:buSzPts val="2800"/>
              <a:buNone/>
            </a:pPr>
            <a:r>
              <a:t/>
            </a:r>
            <a:endParaRPr/>
          </a:p>
          <a:p>
            <a:pPr indent="0" lvl="0" marL="228600" rtl="0" algn="l">
              <a:lnSpc>
                <a:spcPct val="90000"/>
              </a:lnSpc>
              <a:spcBef>
                <a:spcPts val="1000"/>
              </a:spcBef>
              <a:spcAft>
                <a:spcPts val="0"/>
              </a:spcAft>
              <a:buSzPts val="2800"/>
              <a:buNone/>
            </a:pPr>
            <a:r>
              <a:t/>
            </a:r>
            <a:endParaRPr/>
          </a:p>
          <a:p>
            <a:pPr indent="0" lvl="0" marL="228600" rtl="0" algn="l">
              <a:lnSpc>
                <a:spcPct val="90000"/>
              </a:lnSpc>
              <a:spcBef>
                <a:spcPts val="1000"/>
              </a:spcBef>
              <a:spcAft>
                <a:spcPts val="0"/>
              </a:spcAft>
              <a:buSzPts val="2800"/>
              <a:buNone/>
            </a:pPr>
            <a:r>
              <a:t/>
            </a:r>
            <a:endParaRPr/>
          </a:p>
          <a:p>
            <a:pPr indent="0" lvl="0" marL="228600" rtl="0" algn="l">
              <a:lnSpc>
                <a:spcPct val="90000"/>
              </a:lnSpc>
              <a:spcBef>
                <a:spcPts val="1000"/>
              </a:spcBef>
              <a:spcAft>
                <a:spcPts val="0"/>
              </a:spcAft>
              <a:buSzPts val="2800"/>
              <a:buNone/>
            </a:pPr>
            <a:r>
              <a:t/>
            </a:r>
            <a:endParaRPr/>
          </a:p>
          <a:p>
            <a:pPr indent="0" lvl="0" marL="228600" rtl="0" algn="l">
              <a:lnSpc>
                <a:spcPct val="90000"/>
              </a:lnSpc>
              <a:spcBef>
                <a:spcPts val="1000"/>
              </a:spcBef>
              <a:spcAft>
                <a:spcPts val="0"/>
              </a:spcAft>
              <a:buSzPts val="2800"/>
              <a:buNone/>
            </a:pPr>
            <a:r>
              <a:t/>
            </a:r>
            <a:endParaRPr/>
          </a:p>
          <a:p>
            <a:pPr indent="0" lvl="0" marL="228600" rtl="0" algn="l">
              <a:lnSpc>
                <a:spcPct val="90000"/>
              </a:lnSpc>
              <a:spcBef>
                <a:spcPts val="1000"/>
              </a:spcBef>
              <a:spcAft>
                <a:spcPts val="0"/>
              </a:spcAft>
              <a:buSzPts val="2800"/>
              <a:buNone/>
            </a:pPr>
            <a:r>
              <a:t/>
            </a:r>
            <a:endParaRPr/>
          </a:p>
          <a:p>
            <a:pPr indent="0" lvl="0" marL="228600" rtl="0" algn="l">
              <a:lnSpc>
                <a:spcPct val="90000"/>
              </a:lnSpc>
              <a:spcBef>
                <a:spcPts val="1000"/>
              </a:spcBef>
              <a:spcAft>
                <a:spcPts val="0"/>
              </a:spcAft>
              <a:buSzPts val="2800"/>
              <a:buNone/>
            </a:pPr>
            <a:r>
              <a:t/>
            </a:r>
            <a:endParaRPr/>
          </a:p>
          <a:p>
            <a:pPr indent="0" lvl="0" marL="228600" rtl="0" algn="l">
              <a:lnSpc>
                <a:spcPct val="90000"/>
              </a:lnSpc>
              <a:spcBef>
                <a:spcPts val="1000"/>
              </a:spcBef>
              <a:spcAft>
                <a:spcPts val="0"/>
              </a:spcAft>
              <a:buSzPts val="2800"/>
              <a:buNone/>
            </a:pPr>
            <a:r>
              <a:t/>
            </a:r>
            <a:endParaRPr/>
          </a:p>
          <a:p>
            <a:pPr indent="0" lvl="0" marL="228600" rtl="0" algn="l">
              <a:lnSpc>
                <a:spcPct val="90000"/>
              </a:lnSpc>
              <a:spcBef>
                <a:spcPts val="1000"/>
              </a:spcBef>
              <a:spcAft>
                <a:spcPts val="0"/>
              </a:spcAft>
              <a:buSzPts val="2800"/>
              <a:buNone/>
            </a:pPr>
            <a:r>
              <a:t/>
            </a:r>
            <a:endParaRPr/>
          </a:p>
          <a:p>
            <a:pPr indent="0" lvl="0" marL="228600" rtl="0" algn="l">
              <a:lnSpc>
                <a:spcPct val="90000"/>
              </a:lnSpc>
              <a:spcBef>
                <a:spcPts val="1000"/>
              </a:spcBef>
              <a:spcAft>
                <a:spcPts val="0"/>
              </a:spcAft>
              <a:buSzPts val="2800"/>
              <a:buNone/>
            </a:pPr>
            <a:r>
              <a:t/>
            </a:r>
            <a:endParaRPr/>
          </a:p>
          <a:p>
            <a:pPr indent="0" lvl="0" marL="228600" rtl="0" algn="l">
              <a:lnSpc>
                <a:spcPct val="90000"/>
              </a:lnSpc>
              <a:spcBef>
                <a:spcPts val="1000"/>
              </a:spcBef>
              <a:spcAft>
                <a:spcPts val="0"/>
              </a:spcAft>
              <a:buSzPts val="2800"/>
              <a:buNone/>
            </a:pPr>
            <a:r>
              <a:t/>
            </a:r>
            <a:endParaRPr/>
          </a:p>
          <a:p>
            <a:pPr indent="0" lvl="0" marL="228600" rtl="0" algn="l">
              <a:lnSpc>
                <a:spcPct val="90000"/>
              </a:lnSpc>
              <a:spcBef>
                <a:spcPts val="1000"/>
              </a:spcBef>
              <a:spcAft>
                <a:spcPts val="0"/>
              </a:spcAft>
              <a:buSzPts val="2800"/>
              <a:buNone/>
            </a:pPr>
            <a:r>
              <a:t/>
            </a:r>
            <a:endParaRPr/>
          </a:p>
          <a:p>
            <a:pPr indent="0" lvl="0" marL="228600" rtl="0" algn="l">
              <a:lnSpc>
                <a:spcPct val="90000"/>
              </a:lnSpc>
              <a:spcBef>
                <a:spcPts val="1000"/>
              </a:spcBef>
              <a:spcAft>
                <a:spcPts val="0"/>
              </a:spcAft>
              <a:buSzPts val="2800"/>
              <a:buNone/>
            </a:pPr>
            <a:r>
              <a:t/>
            </a:r>
            <a:endParaRPr/>
          </a:p>
          <a:p>
            <a:pPr indent="0" lvl="0" marL="228600" rtl="0" algn="l">
              <a:lnSpc>
                <a:spcPct val="90000"/>
              </a:lnSpc>
              <a:spcBef>
                <a:spcPts val="1000"/>
              </a:spcBef>
              <a:spcAft>
                <a:spcPts val="0"/>
              </a:spcAft>
              <a:buSzPts val="2800"/>
              <a:buNone/>
            </a:pPr>
            <a:r>
              <a:t/>
            </a:r>
            <a:endParaRPr/>
          </a:p>
          <a:p>
            <a:pPr indent="0" lvl="0" marL="228600" rtl="0" algn="l">
              <a:lnSpc>
                <a:spcPct val="90000"/>
              </a:lnSpc>
              <a:spcBef>
                <a:spcPts val="1000"/>
              </a:spcBef>
              <a:spcAft>
                <a:spcPts val="0"/>
              </a:spcAft>
              <a:buSzPts val="2800"/>
              <a:buNone/>
            </a:pPr>
            <a:r>
              <a:t/>
            </a:r>
            <a:endParaRPr/>
          </a:p>
          <a:p>
            <a:pPr indent="0" lvl="0" marL="228600" rtl="0" algn="l">
              <a:lnSpc>
                <a:spcPct val="90000"/>
              </a:lnSpc>
              <a:spcBef>
                <a:spcPts val="1000"/>
              </a:spcBef>
              <a:spcAft>
                <a:spcPts val="0"/>
              </a:spcAft>
              <a:buSzPts val="2800"/>
              <a:buNone/>
            </a:pPr>
            <a:r>
              <a:t/>
            </a:r>
            <a:endParaRPr/>
          </a:p>
        </p:txBody>
      </p:sp>
      <p:pic>
        <p:nvPicPr>
          <p:cNvPr id="1430" name="Google Shape;1430;p205"/>
          <p:cNvPicPr preferRelativeResize="0"/>
          <p:nvPr/>
        </p:nvPicPr>
        <p:blipFill rotWithShape="1">
          <a:blip r:embed="rId3">
            <a:alphaModFix/>
          </a:blip>
          <a:srcRect b="0" l="0" r="0" t="0"/>
          <a:stretch/>
        </p:blipFill>
        <p:spPr>
          <a:xfrm>
            <a:off x="2406936" y="1674659"/>
            <a:ext cx="7602119" cy="460498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5" name="Shape 1435"/>
        <p:cNvGrpSpPr/>
        <p:nvPr/>
      </p:nvGrpSpPr>
      <p:grpSpPr>
        <a:xfrm>
          <a:off x="0" y="0"/>
          <a:ext cx="0" cy="0"/>
          <a:chOff x="0" y="0"/>
          <a:chExt cx="0" cy="0"/>
        </a:xfrm>
      </p:grpSpPr>
      <p:sp>
        <p:nvSpPr>
          <p:cNvPr id="1436" name="Google Shape;1436;p206"/>
          <p:cNvSpPr txBox="1"/>
          <p:nvPr/>
        </p:nvSpPr>
        <p:spPr>
          <a:xfrm>
            <a:off x="319325" y="339275"/>
            <a:ext cx="9103200" cy="7293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4600"/>
              <a:buFont typeface="Arial"/>
              <a:buNone/>
            </a:pPr>
            <a:r>
              <a:rPr b="0" i="0" lang="en-US" sz="4600" u="none" cap="none" strike="noStrike">
                <a:solidFill>
                  <a:srgbClr val="FFFFFF"/>
                </a:solidFill>
                <a:latin typeface="Lato Black"/>
                <a:ea typeface="Lato Black"/>
                <a:cs typeface="Lato Black"/>
                <a:sym typeface="Lato Black"/>
              </a:rPr>
              <a:t>responses to ranking (berwick)</a:t>
            </a:r>
            <a:endParaRPr b="0" i="0" sz="4600" u="none" cap="none" strike="noStrike">
              <a:solidFill>
                <a:srgbClr val="FFFFFF"/>
              </a:solidFill>
              <a:latin typeface="Lato Black"/>
              <a:ea typeface="Lato Black"/>
              <a:cs typeface="Lato Black"/>
              <a:sym typeface="Lato Black"/>
            </a:endParaRPr>
          </a:p>
        </p:txBody>
      </p:sp>
      <p:sp>
        <p:nvSpPr>
          <p:cNvPr id="1437" name="Google Shape;1437;p206"/>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38" name="Google Shape;1438;p206"/>
          <p:cNvSpPr txBox="1"/>
          <p:nvPr>
            <p:ph idx="1" type="body"/>
          </p:nvPr>
        </p:nvSpPr>
        <p:spPr>
          <a:xfrm>
            <a:off x="624114" y="1587840"/>
            <a:ext cx="10628100" cy="4297500"/>
          </a:xfrm>
          <a:prstGeom prst="rect">
            <a:avLst/>
          </a:prstGeom>
          <a:noFill/>
          <a:ln>
            <a:noFill/>
          </a:ln>
        </p:spPr>
        <p:txBody>
          <a:bodyPr anchorCtr="0" anchor="t" bIns="91425" lIns="91425" spcFirstLastPara="1" rIns="91425" wrap="square" tIns="91425">
            <a:noAutofit/>
          </a:bodyPr>
          <a:lstStyle/>
          <a:p>
            <a:pPr indent="0" lvl="0" marL="177800" marR="0" rtl="0" algn="l">
              <a:lnSpc>
                <a:spcPct val="9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p:txBody>
      </p:sp>
      <p:sp>
        <p:nvSpPr>
          <p:cNvPr id="1439" name="Google Shape;1439;p206"/>
          <p:cNvSpPr/>
          <p:nvPr/>
        </p:nvSpPr>
        <p:spPr>
          <a:xfrm>
            <a:off x="283899" y="1781200"/>
            <a:ext cx="11810700" cy="15696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chemeClr val="dk1"/>
              </a:buClr>
              <a:buSzPts val="1100"/>
              <a:buFont typeface="Arial"/>
              <a:buNone/>
            </a:pPr>
            <a:r>
              <a:rPr b="0" i="0" lang="en-US" sz="3200" u="none" cap="none" strike="noStrike">
                <a:solidFill>
                  <a:schemeClr val="dk1"/>
                </a:solidFill>
                <a:latin typeface="Arial"/>
                <a:ea typeface="Arial"/>
                <a:cs typeface="Arial"/>
                <a:sym typeface="Arial"/>
              </a:rPr>
              <a:t>•The data are wrong!</a:t>
            </a:r>
            <a:endParaRPr b="0" i="0" sz="3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t/>
            </a:r>
            <a:endParaRPr b="0" i="0" sz="3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0" i="0" lang="en-US" sz="3200" u="none" cap="none" strike="noStrike">
                <a:solidFill>
                  <a:schemeClr val="dk1"/>
                </a:solidFill>
                <a:latin typeface="Arial"/>
                <a:ea typeface="Arial"/>
                <a:cs typeface="Arial"/>
                <a:sym typeface="Arial"/>
              </a:rPr>
              <a:t>•The data are right…but it’s someone else’s fault.</a:t>
            </a:r>
            <a:endParaRPr b="0" i="0" sz="3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t/>
            </a:r>
            <a:endParaRPr b="0" i="0" sz="3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0" i="0" lang="en-US" sz="3200" u="none" cap="none" strike="noStrike">
                <a:solidFill>
                  <a:schemeClr val="dk1"/>
                </a:solidFill>
                <a:latin typeface="Arial"/>
                <a:ea typeface="Arial"/>
                <a:cs typeface="Arial"/>
                <a:sym typeface="Arial"/>
              </a:rPr>
              <a:t>•The data are right…and I will now “play games” with what I report.</a:t>
            </a:r>
            <a:endParaRPr b="0" i="0" sz="3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000000"/>
              </a:solidFill>
              <a:latin typeface="Arial"/>
              <a:ea typeface="Arial"/>
              <a:cs typeface="Arial"/>
              <a:sym typeface="Arial"/>
            </a:endParaRPr>
          </a:p>
        </p:txBody>
      </p:sp>
      <p:sp>
        <p:nvSpPr>
          <p:cNvPr id="1440" name="Google Shape;1440;p206"/>
          <p:cNvSpPr/>
          <p:nvPr/>
        </p:nvSpPr>
        <p:spPr>
          <a:xfrm>
            <a:off x="11069700" y="6218075"/>
            <a:ext cx="1068600" cy="639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41" name="Google Shape;1441;p206"/>
          <p:cNvPicPr preferRelativeResize="0"/>
          <p:nvPr/>
        </p:nvPicPr>
        <p:blipFill rotWithShape="1">
          <a:blip r:embed="rId3">
            <a:alphaModFix/>
          </a:blip>
          <a:srcRect b="0" l="0" r="0" t="0"/>
          <a:stretch/>
        </p:blipFill>
        <p:spPr>
          <a:xfrm>
            <a:off x="10431822" y="6115976"/>
            <a:ext cx="1662652" cy="6707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6" name="Shape 1446"/>
        <p:cNvGrpSpPr/>
        <p:nvPr/>
      </p:nvGrpSpPr>
      <p:grpSpPr>
        <a:xfrm>
          <a:off x="0" y="0"/>
          <a:ext cx="0" cy="0"/>
          <a:chOff x="0" y="0"/>
          <a:chExt cx="0" cy="0"/>
        </a:xfrm>
      </p:grpSpPr>
      <p:sp>
        <p:nvSpPr>
          <p:cNvPr id="1447" name="Google Shape;1447;p207"/>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48" name="Google Shape;1448;p207"/>
          <p:cNvSpPr txBox="1"/>
          <p:nvPr>
            <p:ph idx="1" type="body"/>
          </p:nvPr>
        </p:nvSpPr>
        <p:spPr>
          <a:xfrm>
            <a:off x="862652" y="2215988"/>
            <a:ext cx="10628100" cy="4297500"/>
          </a:xfrm>
          <a:prstGeom prst="rect">
            <a:avLst/>
          </a:prstGeom>
          <a:noFill/>
          <a:ln>
            <a:noFill/>
          </a:ln>
        </p:spPr>
        <p:txBody>
          <a:bodyPr anchorCtr="0" anchor="t" bIns="91425" lIns="91425" spcFirstLastPara="1" rIns="91425" wrap="square" tIns="91425">
            <a:noAutofit/>
          </a:bodyPr>
          <a:lstStyle/>
          <a:p>
            <a:pPr indent="0" lvl="0" marL="177800" marR="0" rtl="0" algn="ctr">
              <a:lnSpc>
                <a:spcPct val="90000"/>
              </a:lnSpc>
              <a:spcBef>
                <a:spcPts val="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Method Misapplication</a:t>
            </a:r>
            <a:endParaRPr/>
          </a:p>
          <a:p>
            <a:pPr indent="0" lvl="0" marL="177800" marR="0" rtl="0" algn="ctr">
              <a:lnSpc>
                <a:spcPct val="90000"/>
              </a:lnSpc>
              <a:spcBef>
                <a:spcPts val="100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Measure Malfeasance</a:t>
            </a:r>
            <a:endParaRPr/>
          </a:p>
          <a:p>
            <a:pPr indent="0" lvl="0" marL="177800" marR="0" rtl="0" algn="ctr">
              <a:lnSpc>
                <a:spcPct val="90000"/>
              </a:lnSpc>
              <a:spcBef>
                <a:spcPts val="100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Failing the frontlines</a:t>
            </a:r>
            <a:endParaRPr/>
          </a:p>
          <a:p>
            <a:pPr indent="0" lvl="0" marL="177800" marR="0" rtl="0" algn="ctr">
              <a:lnSpc>
                <a:spcPct val="90000"/>
              </a:lnSpc>
              <a:spcBef>
                <a:spcPts val="100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Fault-finding that fosters fear</a:t>
            </a:r>
            <a:endParaRPr/>
          </a:p>
          <a:p>
            <a:pPr indent="0" lvl="0" marL="177800" marR="0" rtl="0" algn="ctr">
              <a:lnSpc>
                <a:spcPct val="90000"/>
              </a:lnSpc>
              <a:spcBef>
                <a:spcPts val="100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Fidelity fanaticism</a:t>
            </a:r>
            <a:endParaRPr/>
          </a:p>
          <a:p>
            <a:pPr indent="-336550" lvl="0" marL="69215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336550" lvl="0" marL="69215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p:txBody>
      </p:sp>
      <p:sp>
        <p:nvSpPr>
          <p:cNvPr id="1449" name="Google Shape;1449;p207"/>
          <p:cNvSpPr txBox="1"/>
          <p:nvPr/>
        </p:nvSpPr>
        <p:spPr>
          <a:xfrm>
            <a:off x="9183757" y="1685677"/>
            <a:ext cx="2162700" cy="40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50" name="Google Shape;1450;p207"/>
          <p:cNvPicPr preferRelativeResize="0"/>
          <p:nvPr/>
        </p:nvPicPr>
        <p:blipFill rotWithShape="1">
          <a:blip r:embed="rId3">
            <a:alphaModFix/>
          </a:blip>
          <a:srcRect b="0" l="0" r="0" t="0"/>
          <a:stretch/>
        </p:blipFill>
        <p:spPr>
          <a:xfrm>
            <a:off x="10265134" y="2577766"/>
            <a:ext cx="1790700" cy="1800300"/>
          </a:xfrm>
          <a:prstGeom prst="rect">
            <a:avLst/>
          </a:prstGeom>
          <a:noFill/>
          <a:ln>
            <a:noFill/>
          </a:ln>
        </p:spPr>
      </p:pic>
      <p:sp>
        <p:nvSpPr>
          <p:cNvPr id="1451" name="Google Shape;1451;p207"/>
          <p:cNvSpPr/>
          <p:nvPr/>
        </p:nvSpPr>
        <p:spPr>
          <a:xfrm>
            <a:off x="1751794" y="1103894"/>
            <a:ext cx="8849700" cy="610200"/>
          </a:xfrm>
          <a:prstGeom prst="leftRightArrow">
            <a:avLst>
              <a:gd fmla="val 50000" name="adj1"/>
              <a:gd fmla="val 50000" name="adj2"/>
            </a:avLst>
          </a:prstGeom>
          <a:solidFill>
            <a:schemeClr val="accent1"/>
          </a:solidFill>
          <a:ln cap="flat" cmpd="sng" w="25400">
            <a:solidFill>
              <a:srgbClr val="4271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452" name="Google Shape;1452;p207"/>
          <p:cNvPicPr preferRelativeResize="0"/>
          <p:nvPr/>
        </p:nvPicPr>
        <p:blipFill rotWithShape="1">
          <a:blip r:embed="rId4">
            <a:alphaModFix/>
          </a:blip>
          <a:srcRect b="0" l="0" r="0" t="0"/>
          <a:stretch/>
        </p:blipFill>
        <p:spPr>
          <a:xfrm>
            <a:off x="399175" y="2069900"/>
            <a:ext cx="2305050" cy="2857500"/>
          </a:xfrm>
          <a:prstGeom prst="rect">
            <a:avLst/>
          </a:prstGeom>
          <a:noFill/>
          <a:ln>
            <a:noFill/>
          </a:ln>
        </p:spPr>
      </p:pic>
      <p:sp>
        <p:nvSpPr>
          <p:cNvPr id="1453" name="Google Shape;1453;p207"/>
          <p:cNvSpPr txBox="1"/>
          <p:nvPr/>
        </p:nvSpPr>
        <p:spPr>
          <a:xfrm>
            <a:off x="528700" y="181575"/>
            <a:ext cx="6269100" cy="6462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4000"/>
              <a:buFont typeface="Arial"/>
              <a:buNone/>
            </a:pPr>
            <a:r>
              <a:rPr b="0" i="0" lang="en-US" sz="4000" u="none" cap="none" strike="noStrike">
                <a:solidFill>
                  <a:srgbClr val="FFFFFF"/>
                </a:solidFill>
                <a:latin typeface="Lato Black"/>
                <a:ea typeface="Lato Black"/>
                <a:cs typeface="Lato Black"/>
                <a:sym typeface="Lato Black"/>
              </a:rPr>
              <a:t>forms of data malpractice</a:t>
            </a:r>
            <a:endParaRPr b="0" i="0" sz="4000" u="none" cap="none" strike="noStrike">
              <a:solidFill>
                <a:srgbClr val="FFFFFF"/>
              </a:solidFill>
              <a:latin typeface="Lato Black"/>
              <a:ea typeface="Lato Black"/>
              <a:cs typeface="Lato Black"/>
              <a:sym typeface="Lato Black"/>
            </a:endParaRPr>
          </a:p>
        </p:txBody>
      </p:sp>
      <p:sp>
        <p:nvSpPr>
          <p:cNvPr id="1454" name="Google Shape;1454;p207"/>
          <p:cNvSpPr/>
          <p:nvPr/>
        </p:nvSpPr>
        <p:spPr>
          <a:xfrm>
            <a:off x="11069700" y="6218075"/>
            <a:ext cx="1068600" cy="639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55" name="Google Shape;1455;p207"/>
          <p:cNvPicPr preferRelativeResize="0"/>
          <p:nvPr/>
        </p:nvPicPr>
        <p:blipFill rotWithShape="1">
          <a:blip r:embed="rId5">
            <a:alphaModFix/>
          </a:blip>
          <a:srcRect b="0" l="0" r="0" t="0"/>
          <a:stretch/>
        </p:blipFill>
        <p:spPr>
          <a:xfrm>
            <a:off x="10431822" y="6115976"/>
            <a:ext cx="1662652" cy="6707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9" name="Shape 1459"/>
        <p:cNvGrpSpPr/>
        <p:nvPr/>
      </p:nvGrpSpPr>
      <p:grpSpPr>
        <a:xfrm>
          <a:off x="0" y="0"/>
          <a:ext cx="0" cy="0"/>
          <a:chOff x="0" y="0"/>
          <a:chExt cx="0" cy="0"/>
        </a:xfrm>
      </p:grpSpPr>
      <p:pic>
        <p:nvPicPr>
          <p:cNvPr id="1460" name="Google Shape;1460;p208"/>
          <p:cNvPicPr preferRelativeResize="0"/>
          <p:nvPr/>
        </p:nvPicPr>
        <p:blipFill rotWithShape="1">
          <a:blip r:embed="rId3">
            <a:alphaModFix/>
          </a:blip>
          <a:srcRect b="0" l="0" r="0" t="0"/>
          <a:stretch/>
        </p:blipFill>
        <p:spPr>
          <a:xfrm>
            <a:off x="463000" y="152375"/>
            <a:ext cx="11151301" cy="6065699"/>
          </a:xfrm>
          <a:prstGeom prst="rect">
            <a:avLst/>
          </a:prstGeom>
          <a:noFill/>
          <a:ln>
            <a:noFill/>
          </a:ln>
        </p:spPr>
      </p:pic>
      <p:sp>
        <p:nvSpPr>
          <p:cNvPr id="1461" name="Google Shape;1461;p208"/>
          <p:cNvSpPr/>
          <p:nvPr/>
        </p:nvSpPr>
        <p:spPr>
          <a:xfrm>
            <a:off x="11069700" y="6218075"/>
            <a:ext cx="1068600" cy="639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62" name="Google Shape;1462;p208"/>
          <p:cNvPicPr preferRelativeResize="0"/>
          <p:nvPr/>
        </p:nvPicPr>
        <p:blipFill rotWithShape="1">
          <a:blip r:embed="rId4">
            <a:alphaModFix/>
          </a:blip>
          <a:srcRect b="0" l="0" r="0" t="0"/>
          <a:stretch/>
        </p:blipFill>
        <p:spPr>
          <a:xfrm>
            <a:off x="10431822" y="6115976"/>
            <a:ext cx="1662652" cy="670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3" name="Shape 933"/>
        <p:cNvGrpSpPr/>
        <p:nvPr/>
      </p:nvGrpSpPr>
      <p:grpSpPr>
        <a:xfrm>
          <a:off x="0" y="0"/>
          <a:ext cx="0" cy="0"/>
          <a:chOff x="0" y="0"/>
          <a:chExt cx="0" cy="0"/>
        </a:xfrm>
      </p:grpSpPr>
      <p:pic>
        <p:nvPicPr>
          <p:cNvPr id="934" name="Google Shape;934;p155"/>
          <p:cNvPicPr preferRelativeResize="0"/>
          <p:nvPr/>
        </p:nvPicPr>
        <p:blipFill>
          <a:blip r:embed="rId3">
            <a:alphaModFix/>
          </a:blip>
          <a:stretch>
            <a:fillRect/>
          </a:stretch>
        </p:blipFill>
        <p:spPr>
          <a:xfrm>
            <a:off x="10431822" y="6115976"/>
            <a:ext cx="1662652" cy="670700"/>
          </a:xfrm>
          <a:prstGeom prst="rect">
            <a:avLst/>
          </a:prstGeom>
          <a:noFill/>
          <a:ln>
            <a:noFill/>
          </a:ln>
        </p:spPr>
      </p:pic>
      <p:pic>
        <p:nvPicPr>
          <p:cNvPr id="935" name="Google Shape;935;p155"/>
          <p:cNvPicPr preferRelativeResize="0"/>
          <p:nvPr/>
        </p:nvPicPr>
        <p:blipFill>
          <a:blip r:embed="rId4">
            <a:alphaModFix/>
          </a:blip>
          <a:stretch>
            <a:fillRect/>
          </a:stretch>
        </p:blipFill>
        <p:spPr>
          <a:xfrm>
            <a:off x="1864050" y="50200"/>
            <a:ext cx="7127550" cy="712755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7" name="Shape 1467"/>
        <p:cNvGrpSpPr/>
        <p:nvPr/>
      </p:nvGrpSpPr>
      <p:grpSpPr>
        <a:xfrm>
          <a:off x="0" y="0"/>
          <a:ext cx="0" cy="0"/>
          <a:chOff x="0" y="0"/>
          <a:chExt cx="0" cy="0"/>
        </a:xfrm>
      </p:grpSpPr>
      <p:sp>
        <p:nvSpPr>
          <p:cNvPr id="1468" name="Google Shape;1468;p209"/>
          <p:cNvSpPr txBox="1"/>
          <p:nvPr>
            <p:ph idx="1" type="body"/>
          </p:nvPr>
        </p:nvSpPr>
        <p:spPr>
          <a:xfrm>
            <a:off x="609600" y="1447802"/>
            <a:ext cx="10972800" cy="4419600"/>
          </a:xfrm>
          <a:prstGeom prst="rect">
            <a:avLst/>
          </a:prstGeom>
          <a:noFill/>
          <a:ln>
            <a:noFill/>
          </a:ln>
        </p:spPr>
        <p:txBody>
          <a:bodyPr anchorCtr="0" anchor="t" bIns="91425" lIns="91425" spcFirstLastPara="1" rIns="91425" wrap="square" tIns="91425">
            <a:noAutofit/>
          </a:bodyPr>
          <a:lstStyle/>
          <a:p>
            <a:pPr indent="127000" lvl="0" marL="228600" marR="0" rtl="0" algn="l">
              <a:lnSpc>
                <a:spcPct val="9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p:txBody>
      </p:sp>
      <p:sp>
        <p:nvSpPr>
          <p:cNvPr id="1469" name="Google Shape;1469;p209"/>
          <p:cNvSpPr txBox="1"/>
          <p:nvPr>
            <p:ph idx="12" type="sldNum"/>
          </p:nvPr>
        </p:nvSpPr>
        <p:spPr>
          <a:xfrm>
            <a:off x="10972800" y="320676"/>
            <a:ext cx="7365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7A9798"/>
              </a:buClr>
              <a:buSzPts val="900"/>
              <a:buFont typeface="Arial"/>
              <a:buNone/>
            </a:pPr>
            <a:fld id="{00000000-1234-1234-1234-123412341234}" type="slidenum">
              <a:rPr b="1" i="0" lang="en-US" sz="900" u="none" cap="none" strike="noStrike">
                <a:solidFill>
                  <a:srgbClr val="7A9798"/>
                </a:solidFill>
                <a:latin typeface="Arial"/>
                <a:ea typeface="Arial"/>
                <a:cs typeface="Arial"/>
                <a:sym typeface="Arial"/>
              </a:rPr>
              <a:t>‹#›</a:t>
            </a:fld>
            <a:endParaRPr b="1" i="0" sz="900" u="none" cap="none" strike="noStrike">
              <a:solidFill>
                <a:srgbClr val="7A9798"/>
              </a:solidFill>
              <a:latin typeface="Arial"/>
              <a:ea typeface="Arial"/>
              <a:cs typeface="Arial"/>
              <a:sym typeface="Arial"/>
            </a:endParaRPr>
          </a:p>
        </p:txBody>
      </p:sp>
      <p:pic>
        <p:nvPicPr>
          <p:cNvPr descr="https://cnet1.cbsistatic.com/hub/i/r/2015/12/22/6bcdb0b3-c416-48e8-94fb-33340d8efd75/resize/1170xauto/2e43e1d6e5a5041538a872e612f29a6d/dcs09-371-5.jpg" id="1470" name="Google Shape;1470;p209"/>
          <p:cNvPicPr preferRelativeResize="0"/>
          <p:nvPr/>
        </p:nvPicPr>
        <p:blipFill rotWithShape="1">
          <a:blip r:embed="rId3">
            <a:alphaModFix/>
          </a:blip>
          <a:srcRect b="0" l="0" r="0" t="0"/>
          <a:stretch/>
        </p:blipFill>
        <p:spPr>
          <a:xfrm>
            <a:off x="370114" y="1590188"/>
            <a:ext cx="3976801" cy="2600399"/>
          </a:xfrm>
          <a:prstGeom prst="rect">
            <a:avLst/>
          </a:prstGeom>
          <a:noFill/>
          <a:ln>
            <a:noFill/>
          </a:ln>
        </p:spPr>
      </p:pic>
      <p:pic>
        <p:nvPicPr>
          <p:cNvPr id="1471" name="Google Shape;1471;p209"/>
          <p:cNvPicPr preferRelativeResize="0"/>
          <p:nvPr/>
        </p:nvPicPr>
        <p:blipFill rotWithShape="1">
          <a:blip r:embed="rId4">
            <a:alphaModFix/>
          </a:blip>
          <a:srcRect b="0" l="0" r="0" t="0"/>
          <a:stretch/>
        </p:blipFill>
        <p:spPr>
          <a:xfrm>
            <a:off x="7621578" y="3751943"/>
            <a:ext cx="4304998" cy="3008102"/>
          </a:xfrm>
          <a:prstGeom prst="rect">
            <a:avLst/>
          </a:prstGeom>
          <a:noFill/>
          <a:ln>
            <a:noFill/>
          </a:ln>
        </p:spPr>
      </p:pic>
      <p:pic>
        <p:nvPicPr>
          <p:cNvPr id="1472" name="Google Shape;1472;p209"/>
          <p:cNvPicPr preferRelativeResize="0"/>
          <p:nvPr/>
        </p:nvPicPr>
        <p:blipFill rotWithShape="1">
          <a:blip r:embed="rId5">
            <a:alphaModFix/>
          </a:blip>
          <a:srcRect b="0" l="0" r="0" t="0"/>
          <a:stretch/>
        </p:blipFill>
        <p:spPr>
          <a:xfrm>
            <a:off x="3771841" y="2349239"/>
            <a:ext cx="4648200" cy="3660599"/>
          </a:xfrm>
          <a:prstGeom prst="rect">
            <a:avLst/>
          </a:prstGeom>
          <a:noFill/>
          <a:ln>
            <a:noFill/>
          </a:ln>
        </p:spPr>
      </p:pic>
      <p:sp>
        <p:nvSpPr>
          <p:cNvPr id="1473" name="Google Shape;1473;p209"/>
          <p:cNvSpPr txBox="1"/>
          <p:nvPr/>
        </p:nvSpPr>
        <p:spPr>
          <a:xfrm>
            <a:off x="528700" y="181575"/>
            <a:ext cx="5651100" cy="6462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4000"/>
              <a:buFont typeface="Arial"/>
              <a:buNone/>
            </a:pPr>
            <a:r>
              <a:rPr b="0" i="0" lang="en-US" sz="4000" u="none" cap="none" strike="noStrike">
                <a:solidFill>
                  <a:srgbClr val="FFFFFF"/>
                </a:solidFill>
                <a:latin typeface="Lato Black"/>
                <a:ea typeface="Lato Black"/>
                <a:cs typeface="Lato Black"/>
                <a:sym typeface="Lato Black"/>
              </a:rPr>
              <a:t>what about reliability?</a:t>
            </a:r>
            <a:endParaRPr b="0" i="0" sz="4000" u="none" cap="none" strike="noStrike">
              <a:solidFill>
                <a:srgbClr val="FFFFFF"/>
              </a:solidFill>
              <a:latin typeface="Lato Black"/>
              <a:ea typeface="Lato Black"/>
              <a:cs typeface="Lato Black"/>
              <a:sym typeface="Lato Black"/>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8" name="Shape 1478"/>
        <p:cNvGrpSpPr/>
        <p:nvPr/>
      </p:nvGrpSpPr>
      <p:grpSpPr>
        <a:xfrm>
          <a:off x="0" y="0"/>
          <a:ext cx="0" cy="0"/>
          <a:chOff x="0" y="0"/>
          <a:chExt cx="0" cy="0"/>
        </a:xfrm>
      </p:grpSpPr>
      <p:sp>
        <p:nvSpPr>
          <p:cNvPr id="1479" name="Google Shape;1479;p210"/>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80" name="Google Shape;1480;p210"/>
          <p:cNvSpPr txBox="1"/>
          <p:nvPr>
            <p:ph idx="1" type="body"/>
          </p:nvPr>
        </p:nvSpPr>
        <p:spPr>
          <a:xfrm>
            <a:off x="862652" y="2215988"/>
            <a:ext cx="10628100" cy="4297500"/>
          </a:xfrm>
          <a:prstGeom prst="rect">
            <a:avLst/>
          </a:prstGeom>
          <a:noFill/>
          <a:ln>
            <a:noFill/>
          </a:ln>
        </p:spPr>
        <p:txBody>
          <a:bodyPr anchorCtr="0" anchor="t" bIns="91425" lIns="91425" spcFirstLastPara="1" rIns="91425" wrap="square" tIns="91425">
            <a:noAutofit/>
          </a:bodyPr>
          <a:lstStyle/>
          <a:p>
            <a:pPr indent="0" lvl="0" marL="177800" marR="0" rtl="0" algn="ctr">
              <a:lnSpc>
                <a:spcPct val="90000"/>
              </a:lnSpc>
              <a:spcBef>
                <a:spcPts val="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Method Misapplication</a:t>
            </a:r>
            <a:endParaRPr/>
          </a:p>
          <a:p>
            <a:pPr indent="0" lvl="0" marL="177800" marR="0" rtl="0" algn="ctr">
              <a:lnSpc>
                <a:spcPct val="90000"/>
              </a:lnSpc>
              <a:spcBef>
                <a:spcPts val="100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Measure Malfeasance</a:t>
            </a:r>
            <a:endParaRPr/>
          </a:p>
          <a:p>
            <a:pPr indent="0" lvl="0" marL="177800" marR="0" rtl="0" algn="ctr">
              <a:lnSpc>
                <a:spcPct val="90000"/>
              </a:lnSpc>
              <a:spcBef>
                <a:spcPts val="100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Failing the frontlines</a:t>
            </a:r>
            <a:endParaRPr/>
          </a:p>
          <a:p>
            <a:pPr indent="0" lvl="0" marL="177800" marR="0" rtl="0" algn="ctr">
              <a:lnSpc>
                <a:spcPct val="90000"/>
              </a:lnSpc>
              <a:spcBef>
                <a:spcPts val="100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Fault-finding that fosters fear</a:t>
            </a:r>
            <a:endParaRPr/>
          </a:p>
          <a:p>
            <a:pPr indent="0" lvl="0" marL="177800" marR="0" rtl="0" algn="ctr">
              <a:lnSpc>
                <a:spcPct val="90000"/>
              </a:lnSpc>
              <a:spcBef>
                <a:spcPts val="100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Fidelity fanaticism</a:t>
            </a:r>
            <a:endParaRPr/>
          </a:p>
          <a:p>
            <a:pPr indent="0" lvl="0" marL="177800" marR="0" rtl="0" algn="ctr">
              <a:lnSpc>
                <a:spcPct val="90000"/>
              </a:lnSpc>
              <a:spcBef>
                <a:spcPts val="100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Unfounded understanding </a:t>
            </a:r>
            <a:endParaRPr/>
          </a:p>
          <a:p>
            <a:pPr indent="-336550" lvl="0" marL="69215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336550" lvl="0" marL="69215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p:txBody>
      </p:sp>
      <p:sp>
        <p:nvSpPr>
          <p:cNvPr id="1481" name="Google Shape;1481;p210"/>
          <p:cNvSpPr txBox="1"/>
          <p:nvPr/>
        </p:nvSpPr>
        <p:spPr>
          <a:xfrm>
            <a:off x="9183757" y="1685677"/>
            <a:ext cx="2162700" cy="40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82" name="Google Shape;1482;p210"/>
          <p:cNvPicPr preferRelativeResize="0"/>
          <p:nvPr/>
        </p:nvPicPr>
        <p:blipFill rotWithShape="1">
          <a:blip r:embed="rId3">
            <a:alphaModFix/>
          </a:blip>
          <a:srcRect b="0" l="0" r="0" t="0"/>
          <a:stretch/>
        </p:blipFill>
        <p:spPr>
          <a:xfrm>
            <a:off x="10265134" y="2577766"/>
            <a:ext cx="1790700" cy="1800300"/>
          </a:xfrm>
          <a:prstGeom prst="rect">
            <a:avLst/>
          </a:prstGeom>
          <a:noFill/>
          <a:ln>
            <a:noFill/>
          </a:ln>
        </p:spPr>
      </p:pic>
      <p:sp>
        <p:nvSpPr>
          <p:cNvPr id="1483" name="Google Shape;1483;p210"/>
          <p:cNvSpPr/>
          <p:nvPr/>
        </p:nvSpPr>
        <p:spPr>
          <a:xfrm>
            <a:off x="1751794" y="1103894"/>
            <a:ext cx="8849700" cy="610200"/>
          </a:xfrm>
          <a:prstGeom prst="leftRightArrow">
            <a:avLst>
              <a:gd fmla="val 50000" name="adj1"/>
              <a:gd fmla="val 50000" name="adj2"/>
            </a:avLst>
          </a:prstGeom>
          <a:solidFill>
            <a:schemeClr val="accent1"/>
          </a:solidFill>
          <a:ln cap="flat" cmpd="sng" w="25400">
            <a:solidFill>
              <a:srgbClr val="4271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484" name="Google Shape;1484;p210"/>
          <p:cNvPicPr preferRelativeResize="0"/>
          <p:nvPr/>
        </p:nvPicPr>
        <p:blipFill rotWithShape="1">
          <a:blip r:embed="rId4">
            <a:alphaModFix/>
          </a:blip>
          <a:srcRect b="0" l="0" r="0" t="0"/>
          <a:stretch/>
        </p:blipFill>
        <p:spPr>
          <a:xfrm>
            <a:off x="589000" y="1990225"/>
            <a:ext cx="2305050" cy="2857500"/>
          </a:xfrm>
          <a:prstGeom prst="rect">
            <a:avLst/>
          </a:prstGeom>
          <a:noFill/>
          <a:ln>
            <a:noFill/>
          </a:ln>
        </p:spPr>
      </p:pic>
      <p:sp>
        <p:nvSpPr>
          <p:cNvPr id="1485" name="Google Shape;1485;p210"/>
          <p:cNvSpPr txBox="1"/>
          <p:nvPr/>
        </p:nvSpPr>
        <p:spPr>
          <a:xfrm>
            <a:off x="528700" y="181575"/>
            <a:ext cx="6269100" cy="6462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4000"/>
              <a:buFont typeface="Arial"/>
              <a:buNone/>
            </a:pPr>
            <a:r>
              <a:rPr b="0" i="0" lang="en-US" sz="4000" u="none" cap="none" strike="noStrike">
                <a:solidFill>
                  <a:srgbClr val="FFFFFF"/>
                </a:solidFill>
                <a:latin typeface="Lato Black"/>
                <a:ea typeface="Lato Black"/>
                <a:cs typeface="Lato Black"/>
                <a:sym typeface="Lato Black"/>
              </a:rPr>
              <a:t>forms of data malpractice</a:t>
            </a:r>
            <a:endParaRPr b="0" i="0" sz="4000" u="none" cap="none" strike="noStrike">
              <a:solidFill>
                <a:srgbClr val="FFFFFF"/>
              </a:solidFill>
              <a:latin typeface="Lato Black"/>
              <a:ea typeface="Lato Black"/>
              <a:cs typeface="Lato Black"/>
              <a:sym typeface="Lato Black"/>
            </a:endParaRPr>
          </a:p>
        </p:txBody>
      </p:sp>
      <p:sp>
        <p:nvSpPr>
          <p:cNvPr id="1486" name="Google Shape;1486;p210"/>
          <p:cNvSpPr/>
          <p:nvPr/>
        </p:nvSpPr>
        <p:spPr>
          <a:xfrm>
            <a:off x="11069700" y="6218075"/>
            <a:ext cx="1068600" cy="639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87" name="Google Shape;1487;p210"/>
          <p:cNvPicPr preferRelativeResize="0"/>
          <p:nvPr/>
        </p:nvPicPr>
        <p:blipFill rotWithShape="1">
          <a:blip r:embed="rId5">
            <a:alphaModFix/>
          </a:blip>
          <a:srcRect b="0" l="0" r="0" t="0"/>
          <a:stretch/>
        </p:blipFill>
        <p:spPr>
          <a:xfrm>
            <a:off x="10431822" y="6115976"/>
            <a:ext cx="1662652" cy="6707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92" name="Shape 1492"/>
        <p:cNvGrpSpPr/>
        <p:nvPr/>
      </p:nvGrpSpPr>
      <p:grpSpPr>
        <a:xfrm>
          <a:off x="0" y="0"/>
          <a:ext cx="0" cy="0"/>
          <a:chOff x="0" y="0"/>
          <a:chExt cx="0" cy="0"/>
        </a:xfrm>
      </p:grpSpPr>
      <p:sp>
        <p:nvSpPr>
          <p:cNvPr id="1493" name="Google Shape;1493;p211"/>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1400"/>
              <a:buNone/>
            </a:pPr>
            <a:r>
              <a:t/>
            </a:r>
            <a:endParaRPr/>
          </a:p>
        </p:txBody>
      </p:sp>
      <p:sp>
        <p:nvSpPr>
          <p:cNvPr id="1494" name="Google Shape;1494;p211"/>
          <p:cNvSpPr txBox="1"/>
          <p:nvPr>
            <p:ph idx="1" type="body"/>
          </p:nvPr>
        </p:nvSpPr>
        <p:spPr>
          <a:xfrm>
            <a:off x="838200" y="1825625"/>
            <a:ext cx="10515600" cy="43512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SzPts val="2800"/>
              <a:buNone/>
            </a:pPr>
            <a:r>
              <a:t/>
            </a:r>
            <a:endParaRPr/>
          </a:p>
        </p:txBody>
      </p:sp>
      <p:pic>
        <p:nvPicPr>
          <p:cNvPr id="1495" name="Google Shape;1495;p211"/>
          <p:cNvPicPr preferRelativeResize="0"/>
          <p:nvPr/>
        </p:nvPicPr>
        <p:blipFill rotWithShape="1">
          <a:blip r:embed="rId3">
            <a:alphaModFix/>
          </a:blip>
          <a:srcRect b="0" l="0" r="0" t="0"/>
          <a:stretch/>
        </p:blipFill>
        <p:spPr>
          <a:xfrm>
            <a:off x="190500" y="161925"/>
            <a:ext cx="11853974" cy="65365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0" name="Shape 1500"/>
        <p:cNvGrpSpPr/>
        <p:nvPr/>
      </p:nvGrpSpPr>
      <p:grpSpPr>
        <a:xfrm>
          <a:off x="0" y="0"/>
          <a:ext cx="0" cy="0"/>
          <a:chOff x="0" y="0"/>
          <a:chExt cx="0" cy="0"/>
        </a:xfrm>
      </p:grpSpPr>
      <p:sp>
        <p:nvSpPr>
          <p:cNvPr id="1501" name="Google Shape;1501;p212"/>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1400"/>
              <a:buNone/>
            </a:pPr>
            <a:r>
              <a:t/>
            </a:r>
            <a:endParaRPr/>
          </a:p>
        </p:txBody>
      </p:sp>
      <p:sp>
        <p:nvSpPr>
          <p:cNvPr id="1502" name="Google Shape;1502;p212"/>
          <p:cNvSpPr txBox="1"/>
          <p:nvPr>
            <p:ph idx="1" type="body"/>
          </p:nvPr>
        </p:nvSpPr>
        <p:spPr>
          <a:xfrm>
            <a:off x="838200" y="1825625"/>
            <a:ext cx="10515600" cy="43512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SzPts val="2800"/>
              <a:buNone/>
            </a:pPr>
            <a:r>
              <a:t/>
            </a:r>
            <a:endParaRPr/>
          </a:p>
        </p:txBody>
      </p:sp>
      <p:pic>
        <p:nvPicPr>
          <p:cNvPr id="1503" name="Google Shape;1503;p212"/>
          <p:cNvPicPr preferRelativeResize="0"/>
          <p:nvPr/>
        </p:nvPicPr>
        <p:blipFill rotWithShape="1">
          <a:blip r:embed="rId3">
            <a:alphaModFix/>
          </a:blip>
          <a:srcRect b="0" l="0" r="0" t="0"/>
          <a:stretch/>
        </p:blipFill>
        <p:spPr>
          <a:xfrm>
            <a:off x="549227" y="0"/>
            <a:ext cx="11093546" cy="68580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8" name="Shape 1508"/>
        <p:cNvGrpSpPr/>
        <p:nvPr/>
      </p:nvGrpSpPr>
      <p:grpSpPr>
        <a:xfrm>
          <a:off x="0" y="0"/>
          <a:ext cx="0" cy="0"/>
          <a:chOff x="0" y="0"/>
          <a:chExt cx="0" cy="0"/>
        </a:xfrm>
      </p:grpSpPr>
      <p:sp>
        <p:nvSpPr>
          <p:cNvPr id="1509" name="Google Shape;1509;p213"/>
          <p:cNvSpPr txBox="1"/>
          <p:nvPr/>
        </p:nvSpPr>
        <p:spPr>
          <a:xfrm>
            <a:off x="189800" y="178975"/>
            <a:ext cx="11511000" cy="14298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4600"/>
              <a:buFont typeface="Arial"/>
              <a:buNone/>
            </a:pPr>
            <a:r>
              <a:rPr b="0" i="0" lang="en-US" sz="4600" u="none" cap="none" strike="noStrike">
                <a:solidFill>
                  <a:srgbClr val="FFFFFF"/>
                </a:solidFill>
                <a:latin typeface="Lato Black"/>
                <a:ea typeface="Lato Black"/>
                <a:cs typeface="Lato Black"/>
                <a:sym typeface="Lato Black"/>
              </a:rPr>
              <a:t>evidence of meaningful (non-random) variation</a:t>
            </a:r>
            <a:endParaRPr b="0" i="0" sz="4600" u="none" cap="none" strike="noStrike">
              <a:solidFill>
                <a:srgbClr val="FFFFFF"/>
              </a:solidFill>
              <a:latin typeface="Lato Black"/>
              <a:ea typeface="Lato Black"/>
              <a:cs typeface="Lato Black"/>
              <a:sym typeface="Lato Black"/>
            </a:endParaRPr>
          </a:p>
        </p:txBody>
      </p:sp>
      <p:sp>
        <p:nvSpPr>
          <p:cNvPr id="1510" name="Google Shape;1510;p213"/>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11" name="Google Shape;1511;p213"/>
          <p:cNvSpPr txBox="1"/>
          <p:nvPr>
            <p:ph idx="1" type="body"/>
          </p:nvPr>
        </p:nvSpPr>
        <p:spPr>
          <a:xfrm>
            <a:off x="687189" y="1587840"/>
            <a:ext cx="10628100" cy="4297500"/>
          </a:xfrm>
          <a:prstGeom prst="rect">
            <a:avLst/>
          </a:prstGeom>
          <a:noFill/>
          <a:ln>
            <a:noFill/>
          </a:ln>
        </p:spPr>
        <p:txBody>
          <a:bodyPr anchorCtr="0" anchor="t" bIns="91425" lIns="91425" spcFirstLastPara="1" rIns="91425" wrap="square" tIns="91425">
            <a:noAutofit/>
          </a:bodyPr>
          <a:lstStyle/>
          <a:p>
            <a:pPr indent="0" lvl="0" marL="177800" marR="0" rtl="0" algn="l">
              <a:lnSpc>
                <a:spcPct val="9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p:txBody>
      </p:sp>
      <p:sp>
        <p:nvSpPr>
          <p:cNvPr id="1512" name="Google Shape;1512;p213"/>
          <p:cNvSpPr/>
          <p:nvPr/>
        </p:nvSpPr>
        <p:spPr>
          <a:xfrm>
            <a:off x="11069700" y="6218075"/>
            <a:ext cx="1068600" cy="639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13" name="Google Shape;1513;p213"/>
          <p:cNvPicPr preferRelativeResize="0"/>
          <p:nvPr/>
        </p:nvPicPr>
        <p:blipFill rotWithShape="1">
          <a:blip r:embed="rId3">
            <a:alphaModFix/>
          </a:blip>
          <a:srcRect b="0" l="0" r="0" t="0"/>
          <a:stretch/>
        </p:blipFill>
        <p:spPr>
          <a:xfrm>
            <a:off x="10431822" y="6115976"/>
            <a:ext cx="1662652" cy="670700"/>
          </a:xfrm>
          <a:prstGeom prst="rect">
            <a:avLst/>
          </a:prstGeom>
          <a:noFill/>
          <a:ln>
            <a:noFill/>
          </a:ln>
        </p:spPr>
      </p:pic>
      <p:pic>
        <p:nvPicPr>
          <p:cNvPr id="1514" name="Google Shape;1514;p213"/>
          <p:cNvPicPr preferRelativeResize="0"/>
          <p:nvPr/>
        </p:nvPicPr>
        <p:blipFill rotWithShape="1">
          <a:blip r:embed="rId4">
            <a:alphaModFix/>
          </a:blip>
          <a:srcRect b="0" l="0" r="0" t="0"/>
          <a:stretch/>
        </p:blipFill>
        <p:spPr>
          <a:xfrm>
            <a:off x="2095500" y="1878213"/>
            <a:ext cx="8001000" cy="441007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9" name="Shape 1519"/>
        <p:cNvGrpSpPr/>
        <p:nvPr/>
      </p:nvGrpSpPr>
      <p:grpSpPr>
        <a:xfrm>
          <a:off x="0" y="0"/>
          <a:ext cx="0" cy="0"/>
          <a:chOff x="0" y="0"/>
          <a:chExt cx="0" cy="0"/>
        </a:xfrm>
      </p:grpSpPr>
      <p:sp>
        <p:nvSpPr>
          <p:cNvPr id="1520" name="Google Shape;1520;p214"/>
          <p:cNvSpPr txBox="1"/>
          <p:nvPr/>
        </p:nvSpPr>
        <p:spPr>
          <a:xfrm>
            <a:off x="624114" y="170343"/>
            <a:ext cx="6941700" cy="8679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800"/>
              <a:buFont typeface="Arial"/>
              <a:buNone/>
            </a:pPr>
            <a:r>
              <a:rPr b="0" i="0" lang="en-US" sz="2800" u="none" cap="none" strike="noStrike">
                <a:solidFill>
                  <a:srgbClr val="FFFFFF"/>
                </a:solidFill>
                <a:latin typeface="Lato Black"/>
                <a:ea typeface="Lato Black"/>
                <a:cs typeface="Lato Black"/>
                <a:sym typeface="Lato Black"/>
              </a:rPr>
              <a:t>wave 3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FFFFFF"/>
              </a:buClr>
              <a:buSzPts val="2800"/>
              <a:buFont typeface="Arial"/>
              <a:buNone/>
            </a:pPr>
            <a:r>
              <a:rPr b="0" i="0" lang="en-US" sz="2800" u="none" cap="none" strike="noStrike">
                <a:solidFill>
                  <a:srgbClr val="FFFFFF"/>
                </a:solidFill>
                <a:latin typeface="Lato Black"/>
                <a:ea typeface="Lato Black"/>
                <a:cs typeface="Lato Black"/>
                <a:sym typeface="Lato Black"/>
              </a:rPr>
              <a:t>facility-based under-5 deaths by hospital</a:t>
            </a:r>
            <a:endParaRPr b="0" i="0" sz="2800" u="none" cap="none" strike="noStrike">
              <a:solidFill>
                <a:srgbClr val="FFFFFF"/>
              </a:solidFill>
              <a:latin typeface="Lato Black"/>
              <a:ea typeface="Lato Black"/>
              <a:cs typeface="Lato Black"/>
              <a:sym typeface="Lato Black"/>
            </a:endParaRPr>
          </a:p>
        </p:txBody>
      </p:sp>
      <p:sp>
        <p:nvSpPr>
          <p:cNvPr id="1521" name="Google Shape;1521;p214"/>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22" name="Google Shape;1522;p214"/>
          <p:cNvSpPr txBox="1"/>
          <p:nvPr>
            <p:ph idx="1" type="body"/>
          </p:nvPr>
        </p:nvSpPr>
        <p:spPr>
          <a:xfrm>
            <a:off x="624114" y="1346540"/>
            <a:ext cx="10628100" cy="4297500"/>
          </a:xfrm>
          <a:prstGeom prst="rect">
            <a:avLst/>
          </a:prstGeom>
          <a:noFill/>
          <a:ln>
            <a:noFill/>
          </a:ln>
        </p:spPr>
        <p:txBody>
          <a:bodyPr anchorCtr="0" anchor="t" bIns="91425" lIns="91425" spcFirstLastPara="1" rIns="91425" wrap="square" tIns="91425">
            <a:noAutofit/>
          </a:bodyPr>
          <a:lstStyle/>
          <a:p>
            <a:pPr indent="127000" lvl="0" marL="228600" marR="0" rtl="0" algn="l">
              <a:lnSpc>
                <a:spcPct val="9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p:txBody>
      </p:sp>
      <p:pic>
        <p:nvPicPr>
          <p:cNvPr id="1523" name="Google Shape;1523;p214"/>
          <p:cNvPicPr preferRelativeResize="0"/>
          <p:nvPr/>
        </p:nvPicPr>
        <p:blipFill rotWithShape="1">
          <a:blip r:embed="rId3">
            <a:alphaModFix/>
          </a:blip>
          <a:srcRect b="0" l="0" r="0" t="0"/>
          <a:stretch/>
        </p:blipFill>
        <p:spPr>
          <a:xfrm>
            <a:off x="2427662" y="1124615"/>
            <a:ext cx="2901900" cy="1828800"/>
          </a:xfrm>
          <a:prstGeom prst="rect">
            <a:avLst/>
          </a:prstGeom>
          <a:noFill/>
          <a:ln>
            <a:noFill/>
          </a:ln>
        </p:spPr>
      </p:pic>
      <p:pic>
        <p:nvPicPr>
          <p:cNvPr id="1524" name="Google Shape;1524;p214"/>
          <p:cNvPicPr preferRelativeResize="0"/>
          <p:nvPr/>
        </p:nvPicPr>
        <p:blipFill rotWithShape="1">
          <a:blip r:embed="rId4">
            <a:alphaModFix/>
          </a:blip>
          <a:srcRect b="0" l="0" r="0" t="0"/>
          <a:stretch/>
        </p:blipFill>
        <p:spPr>
          <a:xfrm>
            <a:off x="5273389" y="1145379"/>
            <a:ext cx="3048600" cy="1828800"/>
          </a:xfrm>
          <a:prstGeom prst="rect">
            <a:avLst/>
          </a:prstGeom>
          <a:noFill/>
          <a:ln>
            <a:noFill/>
          </a:ln>
        </p:spPr>
      </p:pic>
      <p:pic>
        <p:nvPicPr>
          <p:cNvPr id="1525" name="Google Shape;1525;p214"/>
          <p:cNvPicPr preferRelativeResize="0"/>
          <p:nvPr/>
        </p:nvPicPr>
        <p:blipFill rotWithShape="1">
          <a:blip r:embed="rId5">
            <a:alphaModFix/>
          </a:blip>
          <a:srcRect b="0" l="0" r="0" t="0"/>
          <a:stretch/>
        </p:blipFill>
        <p:spPr>
          <a:xfrm>
            <a:off x="8272908" y="1140736"/>
            <a:ext cx="2937900" cy="1817700"/>
          </a:xfrm>
          <a:prstGeom prst="rect">
            <a:avLst/>
          </a:prstGeom>
          <a:noFill/>
          <a:ln>
            <a:noFill/>
          </a:ln>
        </p:spPr>
      </p:pic>
      <p:pic>
        <p:nvPicPr>
          <p:cNvPr id="1526" name="Google Shape;1526;p214"/>
          <p:cNvPicPr preferRelativeResize="0"/>
          <p:nvPr/>
        </p:nvPicPr>
        <p:blipFill rotWithShape="1">
          <a:blip r:embed="rId6">
            <a:alphaModFix/>
          </a:blip>
          <a:srcRect b="0" l="0" r="0" t="0"/>
          <a:stretch/>
        </p:blipFill>
        <p:spPr>
          <a:xfrm>
            <a:off x="5291584" y="2959049"/>
            <a:ext cx="2966100" cy="1764300"/>
          </a:xfrm>
          <a:prstGeom prst="rect">
            <a:avLst/>
          </a:prstGeom>
          <a:noFill/>
          <a:ln>
            <a:noFill/>
          </a:ln>
        </p:spPr>
      </p:pic>
      <p:pic>
        <p:nvPicPr>
          <p:cNvPr id="1527" name="Google Shape;1527;p214"/>
          <p:cNvPicPr preferRelativeResize="0"/>
          <p:nvPr/>
        </p:nvPicPr>
        <p:blipFill rotWithShape="1">
          <a:blip r:embed="rId7">
            <a:alphaModFix/>
          </a:blip>
          <a:srcRect b="0" l="0" r="0" t="0"/>
          <a:stretch/>
        </p:blipFill>
        <p:spPr>
          <a:xfrm>
            <a:off x="8270527" y="2974179"/>
            <a:ext cx="2968800" cy="1761300"/>
          </a:xfrm>
          <a:prstGeom prst="rect">
            <a:avLst/>
          </a:prstGeom>
          <a:noFill/>
          <a:ln>
            <a:noFill/>
          </a:ln>
        </p:spPr>
      </p:pic>
      <p:pic>
        <p:nvPicPr>
          <p:cNvPr id="1528" name="Google Shape;1528;p214"/>
          <p:cNvPicPr preferRelativeResize="0"/>
          <p:nvPr/>
        </p:nvPicPr>
        <p:blipFill rotWithShape="1">
          <a:blip r:embed="rId8">
            <a:alphaModFix/>
          </a:blip>
          <a:srcRect b="0" l="0" r="0" t="0"/>
          <a:stretch/>
        </p:blipFill>
        <p:spPr>
          <a:xfrm>
            <a:off x="2417863" y="4728249"/>
            <a:ext cx="2873700" cy="1676400"/>
          </a:xfrm>
          <a:prstGeom prst="rect">
            <a:avLst/>
          </a:prstGeom>
          <a:noFill/>
          <a:ln>
            <a:noFill/>
          </a:ln>
        </p:spPr>
      </p:pic>
      <p:pic>
        <p:nvPicPr>
          <p:cNvPr id="1529" name="Google Shape;1529;p214"/>
          <p:cNvPicPr preferRelativeResize="0"/>
          <p:nvPr/>
        </p:nvPicPr>
        <p:blipFill rotWithShape="1">
          <a:blip r:embed="rId9">
            <a:alphaModFix/>
          </a:blip>
          <a:srcRect b="0" l="0" r="0" t="0"/>
          <a:stretch/>
        </p:blipFill>
        <p:spPr>
          <a:xfrm>
            <a:off x="2432112" y="2956717"/>
            <a:ext cx="2848500" cy="1752600"/>
          </a:xfrm>
          <a:prstGeom prst="rect">
            <a:avLst/>
          </a:prstGeom>
          <a:noFill/>
          <a:ln>
            <a:noFill/>
          </a:ln>
        </p:spPr>
      </p:pic>
      <p:pic>
        <p:nvPicPr>
          <p:cNvPr id="1530" name="Google Shape;1530;p214"/>
          <p:cNvPicPr preferRelativeResize="0"/>
          <p:nvPr/>
        </p:nvPicPr>
        <p:blipFill rotWithShape="1">
          <a:blip r:embed="rId10">
            <a:alphaModFix/>
          </a:blip>
          <a:srcRect b="0" l="0" r="0" t="0"/>
          <a:stretch/>
        </p:blipFill>
        <p:spPr>
          <a:xfrm>
            <a:off x="5302610" y="4725748"/>
            <a:ext cx="2970300" cy="1676400"/>
          </a:xfrm>
          <a:prstGeom prst="rect">
            <a:avLst/>
          </a:prstGeom>
          <a:noFill/>
          <a:ln>
            <a:noFill/>
          </a:ln>
        </p:spPr>
      </p:pic>
      <p:pic>
        <p:nvPicPr>
          <p:cNvPr id="1531" name="Google Shape;1531;p214"/>
          <p:cNvPicPr preferRelativeResize="0"/>
          <p:nvPr/>
        </p:nvPicPr>
        <p:blipFill rotWithShape="1">
          <a:blip r:embed="rId11">
            <a:alphaModFix/>
          </a:blip>
          <a:srcRect b="0" l="0" r="0" t="0"/>
          <a:stretch/>
        </p:blipFill>
        <p:spPr>
          <a:xfrm>
            <a:off x="8257604" y="4721105"/>
            <a:ext cx="2971800" cy="1676400"/>
          </a:xfrm>
          <a:prstGeom prst="rect">
            <a:avLst/>
          </a:prstGeom>
          <a:noFill/>
          <a:ln>
            <a:noFill/>
          </a:ln>
        </p:spPr>
      </p:pic>
      <p:sp>
        <p:nvSpPr>
          <p:cNvPr id="1532" name="Google Shape;1532;p214"/>
          <p:cNvSpPr txBox="1"/>
          <p:nvPr/>
        </p:nvSpPr>
        <p:spPr>
          <a:xfrm rot="-5400000">
            <a:off x="-53826" y="3384533"/>
            <a:ext cx="4505400" cy="354000"/>
          </a:xfrm>
          <a:prstGeom prst="rect">
            <a:avLst/>
          </a:prstGeom>
          <a:noFill/>
          <a:ln>
            <a:noFill/>
          </a:ln>
        </p:spPr>
        <p:txBody>
          <a:bodyPr anchorCtr="1"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Deaths Per 1000 Admissions</a:t>
            </a:r>
            <a:endParaRPr b="0" i="0" sz="1400" u="none" cap="none" strike="noStrike">
              <a:solidFill>
                <a:srgbClr val="000000"/>
              </a:solidFill>
              <a:latin typeface="Arial"/>
              <a:ea typeface="Arial"/>
              <a:cs typeface="Arial"/>
              <a:sym typeface="Arial"/>
            </a:endParaRPr>
          </a:p>
        </p:txBody>
      </p:sp>
      <p:sp>
        <p:nvSpPr>
          <p:cNvPr id="1533" name="Google Shape;1533;p214"/>
          <p:cNvSpPr txBox="1"/>
          <p:nvPr/>
        </p:nvSpPr>
        <p:spPr>
          <a:xfrm>
            <a:off x="1583892" y="6480914"/>
            <a:ext cx="2403600" cy="261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Source: Project Fives Alive!, Ghana</a:t>
            </a:r>
            <a:endParaRPr b="0" i="0" sz="1400" u="none" cap="none" strike="noStrike">
              <a:solidFill>
                <a:srgbClr val="000000"/>
              </a:solidFill>
              <a:latin typeface="Arial"/>
              <a:ea typeface="Arial"/>
              <a:cs typeface="Arial"/>
              <a:sym typeface="Arial"/>
            </a:endParaRPr>
          </a:p>
        </p:txBody>
      </p:sp>
      <p:pic>
        <p:nvPicPr>
          <p:cNvPr descr="ghana map with regions" id="1534" name="Google Shape;1534;p214"/>
          <p:cNvPicPr preferRelativeResize="0"/>
          <p:nvPr/>
        </p:nvPicPr>
        <p:blipFill rotWithShape="1">
          <a:blip r:embed="rId12">
            <a:alphaModFix/>
          </a:blip>
          <a:srcRect b="0" l="0" r="0" t="0"/>
          <a:stretch/>
        </p:blipFill>
        <p:spPr>
          <a:xfrm>
            <a:off x="-1" y="2159000"/>
            <a:ext cx="1980000" cy="2538300"/>
          </a:xfrm>
          <a:prstGeom prst="rect">
            <a:avLst/>
          </a:prstGeom>
          <a:solidFill>
            <a:srgbClr val="FF6600"/>
          </a:solidFill>
          <a:ln>
            <a:noFill/>
          </a:ln>
        </p:spPr>
      </p:pic>
      <p:grpSp>
        <p:nvGrpSpPr>
          <p:cNvPr id="1535" name="Google Shape;1535;p214"/>
          <p:cNvGrpSpPr/>
          <p:nvPr/>
        </p:nvGrpSpPr>
        <p:grpSpPr>
          <a:xfrm>
            <a:off x="577456" y="3121755"/>
            <a:ext cx="1103336" cy="1175808"/>
            <a:chOff x="577456" y="3363055"/>
            <a:chExt cx="1103336" cy="1175808"/>
          </a:xfrm>
        </p:grpSpPr>
        <p:sp>
          <p:nvSpPr>
            <p:cNvPr id="1536" name="Google Shape;1536;p214"/>
            <p:cNvSpPr/>
            <p:nvPr/>
          </p:nvSpPr>
          <p:spPr>
            <a:xfrm>
              <a:off x="659954" y="3620575"/>
              <a:ext cx="52800" cy="92700"/>
            </a:xfrm>
            <a:prstGeom prst="ellipse">
              <a:avLst/>
            </a:prstGeom>
            <a:solidFill>
              <a:srgbClr val="FF6600">
                <a:alpha val="4941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537" name="Google Shape;1537;p214"/>
            <p:cNvSpPr/>
            <p:nvPr/>
          </p:nvSpPr>
          <p:spPr>
            <a:xfrm>
              <a:off x="1148322" y="3913443"/>
              <a:ext cx="81300" cy="97500"/>
            </a:xfrm>
            <a:prstGeom prst="ellipse">
              <a:avLst/>
            </a:prstGeom>
            <a:solidFill>
              <a:srgbClr val="FF6600">
                <a:alpha val="4941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538" name="Google Shape;1538;p214"/>
            <p:cNvSpPr/>
            <p:nvPr/>
          </p:nvSpPr>
          <p:spPr>
            <a:xfrm>
              <a:off x="831543" y="4238288"/>
              <a:ext cx="39600" cy="65700"/>
            </a:xfrm>
            <a:prstGeom prst="ellipse">
              <a:avLst/>
            </a:prstGeom>
            <a:solidFill>
              <a:srgbClr val="FF6600">
                <a:alpha val="4941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539" name="Google Shape;1539;p214"/>
            <p:cNvSpPr/>
            <p:nvPr/>
          </p:nvSpPr>
          <p:spPr>
            <a:xfrm>
              <a:off x="1451901" y="3810396"/>
              <a:ext cx="52800" cy="102900"/>
            </a:xfrm>
            <a:prstGeom prst="ellipse">
              <a:avLst/>
            </a:prstGeom>
            <a:solidFill>
              <a:srgbClr val="FF6600">
                <a:alpha val="4941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540" name="Google Shape;1540;p214"/>
            <p:cNvSpPr/>
            <p:nvPr/>
          </p:nvSpPr>
          <p:spPr>
            <a:xfrm>
              <a:off x="1583892" y="4157497"/>
              <a:ext cx="96900" cy="48900"/>
            </a:xfrm>
            <a:prstGeom prst="ellipse">
              <a:avLst/>
            </a:prstGeom>
            <a:solidFill>
              <a:srgbClr val="FF6600">
                <a:alpha val="4941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541" name="Google Shape;1541;p214"/>
            <p:cNvSpPr/>
            <p:nvPr/>
          </p:nvSpPr>
          <p:spPr>
            <a:xfrm>
              <a:off x="923937" y="4327431"/>
              <a:ext cx="66000" cy="74100"/>
            </a:xfrm>
            <a:prstGeom prst="ellipse">
              <a:avLst/>
            </a:prstGeom>
            <a:solidFill>
              <a:srgbClr val="FF6600">
                <a:alpha val="4941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542" name="Google Shape;1542;p214"/>
            <p:cNvSpPr/>
            <p:nvPr/>
          </p:nvSpPr>
          <p:spPr>
            <a:xfrm flipH="1">
              <a:off x="577456" y="4450363"/>
              <a:ext cx="56100" cy="88500"/>
            </a:xfrm>
            <a:prstGeom prst="ellipse">
              <a:avLst/>
            </a:prstGeom>
            <a:solidFill>
              <a:srgbClr val="FF6600">
                <a:alpha val="4941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543" name="Google Shape;1543;p214"/>
            <p:cNvSpPr/>
            <p:nvPr/>
          </p:nvSpPr>
          <p:spPr>
            <a:xfrm>
              <a:off x="824943" y="3363055"/>
              <a:ext cx="85800" cy="62400"/>
            </a:xfrm>
            <a:prstGeom prst="ellipse">
              <a:avLst/>
            </a:prstGeom>
            <a:solidFill>
              <a:srgbClr val="FF6600">
                <a:alpha val="4941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544" name="Google Shape;1544;p214"/>
            <p:cNvSpPr/>
            <p:nvPr/>
          </p:nvSpPr>
          <p:spPr>
            <a:xfrm flipH="1" rot="10800000">
              <a:off x="910738" y="3538075"/>
              <a:ext cx="79200" cy="82500"/>
            </a:xfrm>
            <a:prstGeom prst="ellipse">
              <a:avLst/>
            </a:prstGeom>
            <a:solidFill>
              <a:srgbClr val="FF6600">
                <a:alpha val="4941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p:txBody>
        </p:sp>
      </p:grpSp>
      <p:sp>
        <p:nvSpPr>
          <p:cNvPr id="1545" name="Google Shape;1545;p214"/>
          <p:cNvSpPr txBox="1"/>
          <p:nvPr/>
        </p:nvSpPr>
        <p:spPr>
          <a:xfrm>
            <a:off x="179474" y="4536111"/>
            <a:ext cx="1671600" cy="923400"/>
          </a:xfrm>
          <a:prstGeom prst="rect">
            <a:avLst/>
          </a:prstGeom>
          <a:solidFill>
            <a:srgbClr val="BBD6EE"/>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7 regions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9 hospitals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9 QI teams</a:t>
            </a:r>
            <a:endParaRPr b="0" i="0" sz="1400" u="none" cap="none" strike="noStrike">
              <a:solidFill>
                <a:srgbClr val="000000"/>
              </a:solidFill>
              <a:latin typeface="Arial"/>
              <a:ea typeface="Arial"/>
              <a:cs typeface="Arial"/>
              <a:sym typeface="Arial"/>
            </a:endParaRPr>
          </a:p>
        </p:txBody>
      </p:sp>
      <p:sp>
        <p:nvSpPr>
          <p:cNvPr id="1546" name="Google Shape;1546;p214"/>
          <p:cNvSpPr/>
          <p:nvPr/>
        </p:nvSpPr>
        <p:spPr>
          <a:xfrm>
            <a:off x="11069700" y="6218075"/>
            <a:ext cx="1068600" cy="639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47" name="Google Shape;1547;p214"/>
          <p:cNvPicPr preferRelativeResize="0"/>
          <p:nvPr/>
        </p:nvPicPr>
        <p:blipFill rotWithShape="1">
          <a:blip r:embed="rId13">
            <a:alphaModFix/>
          </a:blip>
          <a:srcRect b="0" l="0" r="0" t="0"/>
          <a:stretch/>
        </p:blipFill>
        <p:spPr>
          <a:xfrm>
            <a:off x="10838925" y="6280200"/>
            <a:ext cx="1255548" cy="50647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2" name="Shape 1552"/>
        <p:cNvGrpSpPr/>
        <p:nvPr/>
      </p:nvGrpSpPr>
      <p:grpSpPr>
        <a:xfrm>
          <a:off x="0" y="0"/>
          <a:ext cx="0" cy="0"/>
          <a:chOff x="0" y="0"/>
          <a:chExt cx="0" cy="0"/>
        </a:xfrm>
      </p:grpSpPr>
      <p:sp>
        <p:nvSpPr>
          <p:cNvPr id="1553" name="Google Shape;1553;p215"/>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54" name="Google Shape;1554;p215"/>
          <p:cNvSpPr txBox="1"/>
          <p:nvPr>
            <p:ph idx="1" type="body"/>
          </p:nvPr>
        </p:nvSpPr>
        <p:spPr>
          <a:xfrm>
            <a:off x="862652" y="2215988"/>
            <a:ext cx="10628100" cy="4297500"/>
          </a:xfrm>
          <a:prstGeom prst="rect">
            <a:avLst/>
          </a:prstGeom>
          <a:noFill/>
          <a:ln>
            <a:noFill/>
          </a:ln>
        </p:spPr>
        <p:txBody>
          <a:bodyPr anchorCtr="0" anchor="t" bIns="91425" lIns="91425" spcFirstLastPara="1" rIns="91425" wrap="square" tIns="91425">
            <a:noAutofit/>
          </a:bodyPr>
          <a:lstStyle/>
          <a:p>
            <a:pPr indent="0" lvl="0" marL="177800" marR="0" rtl="0" algn="ctr">
              <a:lnSpc>
                <a:spcPct val="90000"/>
              </a:lnSpc>
              <a:spcBef>
                <a:spcPts val="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Method Misapplication</a:t>
            </a:r>
            <a:endParaRPr/>
          </a:p>
          <a:p>
            <a:pPr indent="0" lvl="0" marL="177800" marR="0" rtl="0" algn="ctr">
              <a:lnSpc>
                <a:spcPct val="90000"/>
              </a:lnSpc>
              <a:spcBef>
                <a:spcPts val="100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Measure Malfeasance</a:t>
            </a:r>
            <a:endParaRPr/>
          </a:p>
          <a:p>
            <a:pPr indent="0" lvl="0" marL="177800" marR="0" rtl="0" algn="ctr">
              <a:lnSpc>
                <a:spcPct val="90000"/>
              </a:lnSpc>
              <a:spcBef>
                <a:spcPts val="100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Failing the frontlines</a:t>
            </a:r>
            <a:endParaRPr/>
          </a:p>
          <a:p>
            <a:pPr indent="0" lvl="0" marL="177800" marR="0" rtl="0" algn="ctr">
              <a:lnSpc>
                <a:spcPct val="90000"/>
              </a:lnSpc>
              <a:spcBef>
                <a:spcPts val="100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Fault-finding that fosters fear</a:t>
            </a:r>
            <a:endParaRPr/>
          </a:p>
          <a:p>
            <a:pPr indent="0" lvl="0" marL="177800" marR="0" rtl="0" algn="ctr">
              <a:lnSpc>
                <a:spcPct val="90000"/>
              </a:lnSpc>
              <a:spcBef>
                <a:spcPts val="100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Fidelity fanaticism</a:t>
            </a:r>
            <a:endParaRPr/>
          </a:p>
          <a:p>
            <a:pPr indent="0" lvl="0" marL="177800" marR="0" rtl="0" algn="ctr">
              <a:lnSpc>
                <a:spcPct val="90000"/>
              </a:lnSpc>
              <a:spcBef>
                <a:spcPts val="100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Unfounded understanding</a:t>
            </a:r>
            <a:endParaRPr b="0" i="0" sz="2800" u="none" cap="none" strike="noStrike">
              <a:solidFill>
                <a:schemeClr val="dk1"/>
              </a:solidFill>
              <a:latin typeface="Arial"/>
              <a:ea typeface="Arial"/>
              <a:cs typeface="Arial"/>
              <a:sym typeface="Arial"/>
            </a:endParaRPr>
          </a:p>
          <a:p>
            <a:pPr indent="0" lvl="0" marL="177800" marR="0" rtl="0" algn="ctr">
              <a:lnSpc>
                <a:spcPct val="90000"/>
              </a:lnSpc>
              <a:spcBef>
                <a:spcPts val="1000"/>
              </a:spcBef>
              <a:spcAft>
                <a:spcPts val="0"/>
              </a:spcAft>
              <a:buClr>
                <a:schemeClr val="dk1"/>
              </a:buClr>
              <a:buSzPts val="2800"/>
              <a:buFont typeface="Arial"/>
              <a:buNone/>
            </a:pPr>
            <a:r>
              <a:rPr lang="en-US"/>
              <a:t>Unenergetic Unvestigation</a:t>
            </a:r>
            <a:r>
              <a:rPr b="0" i="0" lang="en-US" sz="2800" u="none" cap="none" strike="noStrike">
                <a:solidFill>
                  <a:schemeClr val="dk1"/>
                </a:solidFill>
                <a:latin typeface="Arial"/>
                <a:ea typeface="Arial"/>
                <a:cs typeface="Arial"/>
                <a:sym typeface="Arial"/>
              </a:rPr>
              <a:t> </a:t>
            </a:r>
            <a:endParaRPr/>
          </a:p>
          <a:p>
            <a:pPr indent="-336550" lvl="0" marL="69215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336550" lvl="0" marL="69215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p:txBody>
      </p:sp>
      <p:sp>
        <p:nvSpPr>
          <p:cNvPr id="1555" name="Google Shape;1555;p215"/>
          <p:cNvSpPr txBox="1"/>
          <p:nvPr/>
        </p:nvSpPr>
        <p:spPr>
          <a:xfrm>
            <a:off x="9183757" y="1685677"/>
            <a:ext cx="2162700" cy="40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56" name="Google Shape;1556;p215"/>
          <p:cNvPicPr preferRelativeResize="0"/>
          <p:nvPr/>
        </p:nvPicPr>
        <p:blipFill rotWithShape="1">
          <a:blip r:embed="rId3">
            <a:alphaModFix/>
          </a:blip>
          <a:srcRect b="0" l="0" r="0" t="0"/>
          <a:stretch/>
        </p:blipFill>
        <p:spPr>
          <a:xfrm>
            <a:off x="10265134" y="2577766"/>
            <a:ext cx="1790700" cy="1800300"/>
          </a:xfrm>
          <a:prstGeom prst="rect">
            <a:avLst/>
          </a:prstGeom>
          <a:noFill/>
          <a:ln>
            <a:noFill/>
          </a:ln>
        </p:spPr>
      </p:pic>
      <p:sp>
        <p:nvSpPr>
          <p:cNvPr id="1557" name="Google Shape;1557;p215"/>
          <p:cNvSpPr/>
          <p:nvPr/>
        </p:nvSpPr>
        <p:spPr>
          <a:xfrm>
            <a:off x="1751794" y="1103894"/>
            <a:ext cx="8849700" cy="610200"/>
          </a:xfrm>
          <a:prstGeom prst="leftRightArrow">
            <a:avLst>
              <a:gd fmla="val 50000" name="adj1"/>
              <a:gd fmla="val 50000" name="adj2"/>
            </a:avLst>
          </a:prstGeom>
          <a:solidFill>
            <a:schemeClr val="accent1"/>
          </a:solidFill>
          <a:ln cap="flat" cmpd="sng" w="25400">
            <a:solidFill>
              <a:srgbClr val="4271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558" name="Google Shape;1558;p215"/>
          <p:cNvPicPr preferRelativeResize="0"/>
          <p:nvPr/>
        </p:nvPicPr>
        <p:blipFill rotWithShape="1">
          <a:blip r:embed="rId4">
            <a:alphaModFix/>
          </a:blip>
          <a:srcRect b="0" l="0" r="0" t="0"/>
          <a:stretch/>
        </p:blipFill>
        <p:spPr>
          <a:xfrm>
            <a:off x="589000" y="1990225"/>
            <a:ext cx="2305050" cy="2857500"/>
          </a:xfrm>
          <a:prstGeom prst="rect">
            <a:avLst/>
          </a:prstGeom>
          <a:noFill/>
          <a:ln>
            <a:noFill/>
          </a:ln>
        </p:spPr>
      </p:pic>
      <p:sp>
        <p:nvSpPr>
          <p:cNvPr id="1559" name="Google Shape;1559;p215"/>
          <p:cNvSpPr txBox="1"/>
          <p:nvPr/>
        </p:nvSpPr>
        <p:spPr>
          <a:xfrm>
            <a:off x="528700" y="181575"/>
            <a:ext cx="6269100" cy="6462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4000"/>
              <a:buFont typeface="Arial"/>
              <a:buNone/>
            </a:pPr>
            <a:r>
              <a:rPr b="0" i="0" lang="en-US" sz="4000" u="none" cap="none" strike="noStrike">
                <a:solidFill>
                  <a:srgbClr val="FFFFFF"/>
                </a:solidFill>
                <a:latin typeface="Lato Black"/>
                <a:ea typeface="Lato Black"/>
                <a:cs typeface="Lato Black"/>
                <a:sym typeface="Lato Black"/>
              </a:rPr>
              <a:t>forms of data malpractice</a:t>
            </a:r>
            <a:endParaRPr b="0" i="0" sz="4000" u="none" cap="none" strike="noStrike">
              <a:solidFill>
                <a:srgbClr val="FFFFFF"/>
              </a:solidFill>
              <a:latin typeface="Lato Black"/>
              <a:ea typeface="Lato Black"/>
              <a:cs typeface="Lato Black"/>
              <a:sym typeface="Lato Black"/>
            </a:endParaRPr>
          </a:p>
        </p:txBody>
      </p:sp>
      <p:sp>
        <p:nvSpPr>
          <p:cNvPr id="1560" name="Google Shape;1560;p215"/>
          <p:cNvSpPr/>
          <p:nvPr/>
        </p:nvSpPr>
        <p:spPr>
          <a:xfrm>
            <a:off x="11069700" y="6218075"/>
            <a:ext cx="1068600" cy="639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61" name="Google Shape;1561;p215"/>
          <p:cNvPicPr preferRelativeResize="0"/>
          <p:nvPr/>
        </p:nvPicPr>
        <p:blipFill rotWithShape="1">
          <a:blip r:embed="rId5">
            <a:alphaModFix/>
          </a:blip>
          <a:srcRect b="0" l="0" r="0" t="0"/>
          <a:stretch/>
        </p:blipFill>
        <p:spPr>
          <a:xfrm>
            <a:off x="10431822" y="6115976"/>
            <a:ext cx="1662652" cy="6707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6" name="Shape 1566"/>
        <p:cNvGrpSpPr/>
        <p:nvPr/>
      </p:nvGrpSpPr>
      <p:grpSpPr>
        <a:xfrm>
          <a:off x="0" y="0"/>
          <a:ext cx="0" cy="0"/>
          <a:chOff x="0" y="0"/>
          <a:chExt cx="0" cy="0"/>
        </a:xfrm>
      </p:grpSpPr>
      <p:sp>
        <p:nvSpPr>
          <p:cNvPr id="1567" name="Google Shape;1567;p216"/>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68" name="Google Shape;1568;p216"/>
          <p:cNvSpPr txBox="1"/>
          <p:nvPr>
            <p:ph idx="1" type="body"/>
          </p:nvPr>
        </p:nvSpPr>
        <p:spPr>
          <a:xfrm>
            <a:off x="687189" y="1587840"/>
            <a:ext cx="10628100" cy="4297500"/>
          </a:xfrm>
          <a:prstGeom prst="rect">
            <a:avLst/>
          </a:prstGeom>
          <a:noFill/>
          <a:ln>
            <a:noFill/>
          </a:ln>
        </p:spPr>
        <p:txBody>
          <a:bodyPr anchorCtr="0" anchor="t" bIns="91425" lIns="91425" spcFirstLastPara="1" rIns="91425" wrap="square" tIns="91425">
            <a:noAutofit/>
          </a:bodyPr>
          <a:lstStyle/>
          <a:p>
            <a:pPr indent="0" lvl="0" marL="177800" marR="0" rtl="0" algn="l">
              <a:lnSpc>
                <a:spcPct val="9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270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p:txBody>
      </p:sp>
      <p:sp>
        <p:nvSpPr>
          <p:cNvPr id="1569" name="Google Shape;1569;p216"/>
          <p:cNvSpPr/>
          <p:nvPr/>
        </p:nvSpPr>
        <p:spPr>
          <a:xfrm>
            <a:off x="11069700" y="6218075"/>
            <a:ext cx="1068600" cy="639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70" name="Google Shape;1570;p216"/>
          <p:cNvPicPr preferRelativeResize="0"/>
          <p:nvPr/>
        </p:nvPicPr>
        <p:blipFill rotWithShape="1">
          <a:blip r:embed="rId3">
            <a:alphaModFix/>
          </a:blip>
          <a:srcRect b="0" l="0" r="0" t="0"/>
          <a:stretch/>
        </p:blipFill>
        <p:spPr>
          <a:xfrm>
            <a:off x="10431822" y="6115976"/>
            <a:ext cx="1662652" cy="670700"/>
          </a:xfrm>
          <a:prstGeom prst="rect">
            <a:avLst/>
          </a:prstGeom>
          <a:noFill/>
          <a:ln>
            <a:noFill/>
          </a:ln>
        </p:spPr>
      </p:pic>
      <p:pic>
        <p:nvPicPr>
          <p:cNvPr id="1571" name="Google Shape;1571;p216"/>
          <p:cNvPicPr preferRelativeResize="0"/>
          <p:nvPr/>
        </p:nvPicPr>
        <p:blipFill rotWithShape="1">
          <a:blip r:embed="rId4">
            <a:alphaModFix/>
          </a:blip>
          <a:srcRect b="0" l="0" r="0" t="0"/>
          <a:stretch/>
        </p:blipFill>
        <p:spPr>
          <a:xfrm>
            <a:off x="839360" y="0"/>
            <a:ext cx="10513278" cy="6857999"/>
          </a:xfrm>
          <a:prstGeom prst="rect">
            <a:avLst/>
          </a:prstGeom>
          <a:noFill/>
          <a:ln>
            <a:noFill/>
          </a:ln>
        </p:spPr>
      </p:pic>
      <p:sp>
        <p:nvSpPr>
          <p:cNvPr id="1572" name="Google Shape;1572;p216"/>
          <p:cNvSpPr txBox="1"/>
          <p:nvPr/>
        </p:nvSpPr>
        <p:spPr>
          <a:xfrm>
            <a:off x="7063500" y="376450"/>
            <a:ext cx="9081000" cy="105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The data are clues…</a:t>
            </a:r>
            <a:endParaRPr b="1" i="0" sz="2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the answers are out here!</a:t>
            </a:r>
            <a:endParaRPr b="1" i="0" sz="2400" u="none" cap="none" strike="noStrike">
              <a:solidFill>
                <a:schemeClr val="lt1"/>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6" name="Shape 1576"/>
        <p:cNvGrpSpPr/>
        <p:nvPr/>
      </p:nvGrpSpPr>
      <p:grpSpPr>
        <a:xfrm>
          <a:off x="0" y="0"/>
          <a:ext cx="0" cy="0"/>
          <a:chOff x="0" y="0"/>
          <a:chExt cx="0" cy="0"/>
        </a:xfrm>
      </p:grpSpPr>
      <p:pic>
        <p:nvPicPr>
          <p:cNvPr id="1577" name="Google Shape;1577;p217"/>
          <p:cNvPicPr preferRelativeResize="0"/>
          <p:nvPr/>
        </p:nvPicPr>
        <p:blipFill>
          <a:blip r:embed="rId3">
            <a:alphaModFix/>
          </a:blip>
          <a:stretch>
            <a:fillRect/>
          </a:stretch>
        </p:blipFill>
        <p:spPr>
          <a:xfrm>
            <a:off x="10431822" y="6115976"/>
            <a:ext cx="1662652" cy="670700"/>
          </a:xfrm>
          <a:prstGeom prst="rect">
            <a:avLst/>
          </a:prstGeom>
          <a:noFill/>
          <a:ln>
            <a:noFill/>
          </a:ln>
        </p:spPr>
      </p:pic>
      <p:pic>
        <p:nvPicPr>
          <p:cNvPr id="1578" name="Google Shape;1578;p217"/>
          <p:cNvPicPr preferRelativeResize="0"/>
          <p:nvPr/>
        </p:nvPicPr>
        <p:blipFill>
          <a:blip r:embed="rId4">
            <a:alphaModFix/>
          </a:blip>
          <a:stretch>
            <a:fillRect/>
          </a:stretch>
        </p:blipFill>
        <p:spPr>
          <a:xfrm>
            <a:off x="152400" y="152400"/>
            <a:ext cx="6553200" cy="6553200"/>
          </a:xfrm>
          <a:prstGeom prst="rect">
            <a:avLst/>
          </a:prstGeom>
          <a:noFill/>
          <a:ln>
            <a:noFill/>
          </a:ln>
        </p:spPr>
      </p:pic>
      <p:pic>
        <p:nvPicPr>
          <p:cNvPr id="1579" name="Google Shape;1579;p217"/>
          <p:cNvPicPr preferRelativeResize="0"/>
          <p:nvPr/>
        </p:nvPicPr>
        <p:blipFill>
          <a:blip r:embed="rId5">
            <a:alphaModFix/>
          </a:blip>
          <a:stretch>
            <a:fillRect/>
          </a:stretch>
        </p:blipFill>
        <p:spPr>
          <a:xfrm>
            <a:off x="6435125" y="999000"/>
            <a:ext cx="2784075" cy="278407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4" name="Shape 1584"/>
        <p:cNvGrpSpPr/>
        <p:nvPr/>
      </p:nvGrpSpPr>
      <p:grpSpPr>
        <a:xfrm>
          <a:off x="0" y="0"/>
          <a:ext cx="0" cy="0"/>
          <a:chOff x="0" y="0"/>
          <a:chExt cx="0" cy="0"/>
        </a:xfrm>
      </p:grpSpPr>
      <p:sp>
        <p:nvSpPr>
          <p:cNvPr id="1585" name="Google Shape;1585;p218"/>
          <p:cNvSpPr txBox="1"/>
          <p:nvPr/>
        </p:nvSpPr>
        <p:spPr>
          <a:xfrm>
            <a:off x="624150" y="491675"/>
            <a:ext cx="2841000" cy="7293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Font typeface="Arial"/>
              <a:buNone/>
            </a:pPr>
            <a:r>
              <a:rPr lang="en-US" sz="4600">
                <a:solidFill>
                  <a:srgbClr val="FFFFFF"/>
                </a:solidFill>
                <a:latin typeface="Lato Black"/>
                <a:ea typeface="Lato Black"/>
                <a:cs typeface="Lato Black"/>
                <a:sym typeface="Lato Black"/>
              </a:rPr>
              <a:t>invisibles</a:t>
            </a:r>
            <a:endParaRPr i="0" sz="4600" u="none" cap="none" strike="noStrike">
              <a:solidFill>
                <a:srgbClr val="FFFFFF"/>
              </a:solidFill>
              <a:latin typeface="Lato Black"/>
              <a:ea typeface="Lato Black"/>
              <a:cs typeface="Lato Black"/>
              <a:sym typeface="Lato Black"/>
            </a:endParaRPr>
          </a:p>
        </p:txBody>
      </p:sp>
      <p:sp>
        <p:nvSpPr>
          <p:cNvPr id="1586" name="Google Shape;1586;p218"/>
          <p:cNvSpPr txBox="1"/>
          <p:nvPr>
            <p:ph idx="1" type="body"/>
          </p:nvPr>
        </p:nvSpPr>
        <p:spPr>
          <a:xfrm>
            <a:off x="624150" y="1637675"/>
            <a:ext cx="10614900" cy="4555200"/>
          </a:xfrm>
          <a:prstGeom prst="rect">
            <a:avLst/>
          </a:prstGeom>
        </p:spPr>
        <p:txBody>
          <a:bodyPr anchorCtr="0" anchor="t" bIns="91425" lIns="91425" spcFirstLastPara="1" rIns="91425" wrap="square" tIns="91425">
            <a:noAutofit/>
          </a:bodyPr>
          <a:lstStyle/>
          <a:p>
            <a:pPr indent="-482600" lvl="0" marL="609600" rtl="0" algn="l">
              <a:lnSpc>
                <a:spcPct val="100000"/>
              </a:lnSpc>
              <a:spcBef>
                <a:spcPts val="1000"/>
              </a:spcBef>
              <a:spcAft>
                <a:spcPts val="0"/>
              </a:spcAft>
              <a:buClr>
                <a:srgbClr val="114769"/>
              </a:buClr>
              <a:buSzPts val="2800"/>
              <a:buFont typeface="Lato"/>
              <a:buAutoNum type="arabicPeriod"/>
            </a:pPr>
            <a:r>
              <a:rPr lang="en-US">
                <a:solidFill>
                  <a:srgbClr val="114769"/>
                </a:solidFill>
                <a:latin typeface="Lato"/>
                <a:ea typeface="Lato"/>
                <a:cs typeface="Lato"/>
                <a:sym typeface="Lato"/>
              </a:rPr>
              <a:t>transactional goals</a:t>
            </a:r>
            <a:endParaRPr>
              <a:solidFill>
                <a:srgbClr val="114769"/>
              </a:solidFill>
              <a:latin typeface="Lato"/>
              <a:ea typeface="Lato"/>
              <a:cs typeface="Lato"/>
              <a:sym typeface="Lato"/>
            </a:endParaRPr>
          </a:p>
          <a:p>
            <a:pPr indent="-482600" lvl="0" marL="609600" rtl="0" algn="l">
              <a:lnSpc>
                <a:spcPct val="100000"/>
              </a:lnSpc>
              <a:spcBef>
                <a:spcPts val="0"/>
              </a:spcBef>
              <a:spcAft>
                <a:spcPts val="0"/>
              </a:spcAft>
              <a:buClr>
                <a:srgbClr val="114769"/>
              </a:buClr>
              <a:buSzPts val="2800"/>
              <a:buFont typeface="Lato"/>
              <a:buAutoNum type="arabicPeriod"/>
            </a:pPr>
            <a:r>
              <a:rPr lang="en-US">
                <a:solidFill>
                  <a:srgbClr val="114769"/>
                </a:solidFill>
                <a:latin typeface="Lato"/>
                <a:ea typeface="Lato"/>
                <a:cs typeface="Lato"/>
                <a:sym typeface="Lato"/>
              </a:rPr>
              <a:t>priorities and timelines reinforce white dominant culture</a:t>
            </a:r>
            <a:endParaRPr>
              <a:solidFill>
                <a:srgbClr val="114769"/>
              </a:solidFill>
              <a:latin typeface="Lato"/>
              <a:ea typeface="Lato"/>
              <a:cs typeface="Lato"/>
              <a:sym typeface="Lato"/>
            </a:endParaRPr>
          </a:p>
          <a:p>
            <a:pPr indent="-482600" lvl="0" marL="609600" rtl="0" algn="l">
              <a:lnSpc>
                <a:spcPct val="100000"/>
              </a:lnSpc>
              <a:spcBef>
                <a:spcPts val="0"/>
              </a:spcBef>
              <a:spcAft>
                <a:spcPts val="0"/>
              </a:spcAft>
              <a:buClr>
                <a:srgbClr val="114769"/>
              </a:buClr>
              <a:buSzPts val="2800"/>
              <a:buFont typeface="Lato"/>
              <a:buAutoNum type="arabicPeriod"/>
            </a:pPr>
            <a:r>
              <a:rPr lang="en-US">
                <a:solidFill>
                  <a:srgbClr val="114769"/>
                </a:solidFill>
                <a:latin typeface="Lato"/>
                <a:ea typeface="Lato"/>
                <a:cs typeface="Lato"/>
                <a:sym typeface="Lato"/>
              </a:rPr>
              <a:t>overwork as the stated norm</a:t>
            </a:r>
            <a:endParaRPr>
              <a:solidFill>
                <a:srgbClr val="114769"/>
              </a:solidFill>
              <a:latin typeface="Lato"/>
              <a:ea typeface="Lato"/>
              <a:cs typeface="Lato"/>
              <a:sym typeface="Lato"/>
            </a:endParaRPr>
          </a:p>
          <a:p>
            <a:pPr indent="-482600" lvl="0" marL="609600" rtl="0" algn="l">
              <a:lnSpc>
                <a:spcPct val="100000"/>
              </a:lnSpc>
              <a:spcBef>
                <a:spcPts val="0"/>
              </a:spcBef>
              <a:spcAft>
                <a:spcPts val="0"/>
              </a:spcAft>
              <a:buClr>
                <a:srgbClr val="114769"/>
              </a:buClr>
              <a:buSzPts val="2800"/>
              <a:buFont typeface="Lato"/>
              <a:buAutoNum type="arabicPeriod"/>
            </a:pPr>
            <a:r>
              <a:rPr lang="en-US">
                <a:solidFill>
                  <a:srgbClr val="114769"/>
                </a:solidFill>
                <a:latin typeface="Lato"/>
                <a:ea typeface="Lato"/>
                <a:cs typeface="Lato"/>
                <a:sym typeface="Lato"/>
              </a:rPr>
              <a:t>fear of open conflict</a:t>
            </a:r>
            <a:endParaRPr>
              <a:solidFill>
                <a:srgbClr val="114769"/>
              </a:solidFill>
              <a:latin typeface="Lato"/>
              <a:ea typeface="Lato"/>
              <a:cs typeface="Lato"/>
              <a:sym typeface="Lato"/>
            </a:endParaRPr>
          </a:p>
          <a:p>
            <a:pPr indent="-482600" lvl="0" marL="609600" rtl="0" algn="l">
              <a:lnSpc>
                <a:spcPct val="100000"/>
              </a:lnSpc>
              <a:spcBef>
                <a:spcPts val="0"/>
              </a:spcBef>
              <a:spcAft>
                <a:spcPts val="0"/>
              </a:spcAft>
              <a:buClr>
                <a:srgbClr val="114769"/>
              </a:buClr>
              <a:buSzPts val="2800"/>
              <a:buFont typeface="Lato"/>
              <a:buAutoNum type="arabicPeriod"/>
            </a:pPr>
            <a:r>
              <a:rPr lang="en-US">
                <a:solidFill>
                  <a:srgbClr val="114769"/>
                </a:solidFill>
                <a:latin typeface="Lato"/>
                <a:ea typeface="Lato"/>
                <a:cs typeface="Lato"/>
                <a:sym typeface="Lato"/>
              </a:rPr>
              <a:t>comprehensiveness</a:t>
            </a:r>
            <a:endParaRPr>
              <a:solidFill>
                <a:srgbClr val="114769"/>
              </a:solidFill>
              <a:latin typeface="Lato"/>
              <a:ea typeface="Lato"/>
              <a:cs typeface="Lato"/>
              <a:sym typeface="Lato"/>
            </a:endParaRPr>
          </a:p>
          <a:p>
            <a:pPr indent="-482600" lvl="0" marL="609600" rtl="0" algn="l">
              <a:lnSpc>
                <a:spcPct val="100000"/>
              </a:lnSpc>
              <a:spcBef>
                <a:spcPts val="0"/>
              </a:spcBef>
              <a:spcAft>
                <a:spcPts val="0"/>
              </a:spcAft>
              <a:buClr>
                <a:srgbClr val="114769"/>
              </a:buClr>
              <a:buSzPts val="2800"/>
              <a:buFont typeface="Lato"/>
              <a:buAutoNum type="arabicPeriod"/>
            </a:pPr>
            <a:r>
              <a:rPr lang="en-US">
                <a:solidFill>
                  <a:srgbClr val="114769"/>
                </a:solidFill>
                <a:latin typeface="Lato"/>
                <a:ea typeface="Lato"/>
                <a:cs typeface="Lato"/>
                <a:sym typeface="Lato"/>
              </a:rPr>
              <a:t>transactional relationships</a:t>
            </a:r>
            <a:endParaRPr>
              <a:solidFill>
                <a:srgbClr val="114769"/>
              </a:solidFill>
              <a:latin typeface="Lato"/>
              <a:ea typeface="Lato"/>
              <a:cs typeface="Lato"/>
              <a:sym typeface="Lato"/>
            </a:endParaRPr>
          </a:p>
          <a:p>
            <a:pPr indent="-482600" lvl="0" marL="609600" rtl="0" algn="l">
              <a:lnSpc>
                <a:spcPct val="100000"/>
              </a:lnSpc>
              <a:spcBef>
                <a:spcPts val="0"/>
              </a:spcBef>
              <a:spcAft>
                <a:spcPts val="0"/>
              </a:spcAft>
              <a:buClr>
                <a:srgbClr val="114769"/>
              </a:buClr>
              <a:buSzPts val="2800"/>
              <a:buFont typeface="Lato"/>
              <a:buAutoNum type="arabicPeriod"/>
            </a:pPr>
            <a:r>
              <a:rPr lang="en-US">
                <a:solidFill>
                  <a:srgbClr val="114769"/>
                </a:solidFill>
                <a:latin typeface="Lato"/>
                <a:ea typeface="Lato"/>
                <a:cs typeface="Lato"/>
                <a:sym typeface="Lato"/>
              </a:rPr>
              <a:t>individualism and separateness</a:t>
            </a:r>
            <a:endParaRPr>
              <a:solidFill>
                <a:srgbClr val="114769"/>
              </a:solidFill>
              <a:latin typeface="Lato"/>
              <a:ea typeface="Lato"/>
              <a:cs typeface="Lato"/>
              <a:sym typeface="Lato"/>
            </a:endParaRPr>
          </a:p>
          <a:p>
            <a:pPr indent="-482600" lvl="0" marL="609600" rtl="0" algn="l">
              <a:lnSpc>
                <a:spcPct val="100000"/>
              </a:lnSpc>
              <a:spcBef>
                <a:spcPts val="0"/>
              </a:spcBef>
              <a:spcAft>
                <a:spcPts val="0"/>
              </a:spcAft>
              <a:buClr>
                <a:srgbClr val="114769"/>
              </a:buClr>
              <a:buSzPts val="2800"/>
              <a:buFont typeface="Lato"/>
              <a:buAutoNum type="arabicPeriod"/>
            </a:pPr>
            <a:r>
              <a:rPr lang="en-US">
                <a:solidFill>
                  <a:srgbClr val="114769"/>
                </a:solidFill>
                <a:latin typeface="Lato"/>
                <a:ea typeface="Lato"/>
                <a:cs typeface="Lato"/>
                <a:sym typeface="Lato"/>
              </a:rPr>
              <a:t>perfectionism</a:t>
            </a:r>
            <a:endParaRPr>
              <a:solidFill>
                <a:srgbClr val="114769"/>
              </a:solidFill>
              <a:latin typeface="Lato"/>
              <a:ea typeface="Lato"/>
              <a:cs typeface="Lato"/>
              <a:sym typeface="Lato"/>
            </a:endParaRPr>
          </a:p>
          <a:p>
            <a:pPr indent="-482600" lvl="0" marL="609600" rtl="0" algn="l">
              <a:lnSpc>
                <a:spcPct val="100000"/>
              </a:lnSpc>
              <a:spcBef>
                <a:spcPts val="0"/>
              </a:spcBef>
              <a:spcAft>
                <a:spcPts val="0"/>
              </a:spcAft>
              <a:buClr>
                <a:srgbClr val="114769"/>
              </a:buClr>
              <a:buSzPts val="2800"/>
              <a:buFont typeface="Lato"/>
              <a:buAutoNum type="arabicPeriod"/>
            </a:pPr>
            <a:r>
              <a:rPr lang="en-US">
                <a:solidFill>
                  <a:srgbClr val="114769"/>
                </a:solidFill>
                <a:latin typeface="Lato"/>
                <a:ea typeface="Lato"/>
                <a:cs typeface="Lato"/>
                <a:sym typeface="Lato"/>
              </a:rPr>
              <a:t>power hoarding</a:t>
            </a:r>
            <a:endParaRPr>
              <a:solidFill>
                <a:srgbClr val="114769"/>
              </a:solidFill>
              <a:latin typeface="Lato"/>
              <a:ea typeface="Lato"/>
              <a:cs typeface="Lato"/>
              <a:sym typeface="Lato"/>
            </a:endParaRPr>
          </a:p>
          <a:p>
            <a:pPr indent="-482600" lvl="0" marL="609600" rtl="0" algn="l">
              <a:lnSpc>
                <a:spcPct val="100000"/>
              </a:lnSpc>
              <a:spcBef>
                <a:spcPts val="0"/>
              </a:spcBef>
              <a:spcAft>
                <a:spcPts val="0"/>
              </a:spcAft>
              <a:buClr>
                <a:srgbClr val="114769"/>
              </a:buClr>
              <a:buSzPts val="2800"/>
              <a:buFont typeface="Lato"/>
              <a:buAutoNum type="arabicPeriod"/>
            </a:pPr>
            <a:r>
              <a:rPr lang="en-US">
                <a:solidFill>
                  <a:srgbClr val="114769"/>
                </a:solidFill>
                <a:latin typeface="Lato"/>
                <a:ea typeface="Lato"/>
                <a:cs typeface="Lato"/>
                <a:sym typeface="Lato"/>
              </a:rPr>
              <a:t>official title outweighs experience </a:t>
            </a:r>
            <a:endParaRPr>
              <a:solidFill>
                <a:srgbClr val="114769"/>
              </a:solidFill>
              <a:latin typeface="Lato"/>
              <a:ea typeface="Lato"/>
              <a:cs typeface="Lato"/>
              <a:sym typeface="Lato"/>
            </a:endParaRPr>
          </a:p>
          <a:p>
            <a:pPr indent="-482600" lvl="0" marL="609600" rtl="0" algn="l">
              <a:lnSpc>
                <a:spcPct val="100000"/>
              </a:lnSpc>
              <a:spcBef>
                <a:spcPts val="0"/>
              </a:spcBef>
              <a:spcAft>
                <a:spcPts val="0"/>
              </a:spcAft>
              <a:buClr>
                <a:srgbClr val="114769"/>
              </a:buClr>
              <a:buSzPts val="2800"/>
              <a:buFont typeface="Lato"/>
              <a:buAutoNum type="arabicPeriod"/>
            </a:pPr>
            <a:r>
              <a:rPr lang="en-US">
                <a:solidFill>
                  <a:srgbClr val="114769"/>
                </a:solidFill>
                <a:latin typeface="Lato"/>
                <a:ea typeface="Lato"/>
                <a:cs typeface="Lato"/>
                <a:sym typeface="Lato"/>
              </a:rPr>
              <a:t>equity washing </a:t>
            </a:r>
            <a:endParaRPr>
              <a:solidFill>
                <a:srgbClr val="114769"/>
              </a:solidFill>
              <a:latin typeface="Lato"/>
              <a:ea typeface="Lato"/>
              <a:cs typeface="Lato"/>
              <a:sym typeface="Lato"/>
            </a:endParaRPr>
          </a:p>
          <a:p>
            <a:pPr indent="0" lvl="0" marL="609600" rtl="0" algn="l">
              <a:spcBef>
                <a:spcPts val="1000"/>
              </a:spcBef>
              <a:spcAft>
                <a:spcPts val="0"/>
              </a:spcAft>
              <a:buNone/>
            </a:pPr>
            <a:r>
              <a:t/>
            </a:r>
            <a:endParaRPr>
              <a:solidFill>
                <a:srgbClr val="114769"/>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pic>
        <p:nvPicPr>
          <p:cNvPr id="940" name="Google Shape;940;p156"/>
          <p:cNvPicPr preferRelativeResize="0"/>
          <p:nvPr/>
        </p:nvPicPr>
        <p:blipFill>
          <a:blip r:embed="rId3">
            <a:alphaModFix/>
          </a:blip>
          <a:stretch>
            <a:fillRect/>
          </a:stretch>
        </p:blipFill>
        <p:spPr>
          <a:xfrm>
            <a:off x="10431822" y="6115976"/>
            <a:ext cx="1662652" cy="670700"/>
          </a:xfrm>
          <a:prstGeom prst="rect">
            <a:avLst/>
          </a:prstGeom>
          <a:noFill/>
          <a:ln>
            <a:noFill/>
          </a:ln>
        </p:spPr>
      </p:pic>
      <p:pic>
        <p:nvPicPr>
          <p:cNvPr id="941" name="Google Shape;941;p156"/>
          <p:cNvPicPr preferRelativeResize="0"/>
          <p:nvPr/>
        </p:nvPicPr>
        <p:blipFill>
          <a:blip r:embed="rId4">
            <a:alphaModFix/>
          </a:blip>
          <a:stretch>
            <a:fillRect/>
          </a:stretch>
        </p:blipFill>
        <p:spPr>
          <a:xfrm>
            <a:off x="2005" y="-13034"/>
            <a:ext cx="12192000" cy="8149389"/>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1" name="Shape 1591"/>
        <p:cNvGrpSpPr/>
        <p:nvPr/>
      </p:nvGrpSpPr>
      <p:grpSpPr>
        <a:xfrm>
          <a:off x="0" y="0"/>
          <a:ext cx="0" cy="0"/>
          <a:chOff x="0" y="0"/>
          <a:chExt cx="0" cy="0"/>
        </a:xfrm>
      </p:grpSpPr>
      <p:sp>
        <p:nvSpPr>
          <p:cNvPr id="1592" name="Google Shape;1592;p219"/>
          <p:cNvSpPr txBox="1"/>
          <p:nvPr/>
        </p:nvSpPr>
        <p:spPr>
          <a:xfrm>
            <a:off x="624150" y="491675"/>
            <a:ext cx="9308700" cy="7293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Font typeface="Arial"/>
              <a:buNone/>
            </a:pPr>
            <a:r>
              <a:rPr lang="en-US" sz="4600">
                <a:solidFill>
                  <a:srgbClr val="FFFFFF"/>
                </a:solidFill>
                <a:latin typeface="Lato Black"/>
                <a:ea typeface="Lato Black"/>
                <a:cs typeface="Lato Black"/>
                <a:sym typeface="Lato Black"/>
              </a:rPr>
              <a:t>failure  modes effects and analysis</a:t>
            </a:r>
            <a:endParaRPr i="0" sz="4600" u="none" cap="none" strike="noStrike">
              <a:solidFill>
                <a:srgbClr val="FFFFFF"/>
              </a:solidFill>
              <a:latin typeface="Lato Black"/>
              <a:ea typeface="Lato Black"/>
              <a:cs typeface="Lato Black"/>
              <a:sym typeface="Lato Black"/>
            </a:endParaRPr>
          </a:p>
        </p:txBody>
      </p:sp>
      <p:sp>
        <p:nvSpPr>
          <p:cNvPr id="1593" name="Google Shape;1593;p219"/>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Calibri"/>
              <a:buNone/>
            </a:pPr>
            <a:r>
              <a:t/>
            </a:r>
            <a:endParaRPr b="0" i="0" sz="1800" u="none" cap="none" strike="noStrike">
              <a:solidFill>
                <a:srgbClr val="FFFFFF"/>
              </a:solidFill>
              <a:latin typeface="Calibri"/>
              <a:ea typeface="Calibri"/>
              <a:cs typeface="Calibri"/>
              <a:sym typeface="Calibri"/>
            </a:endParaRPr>
          </a:p>
        </p:txBody>
      </p:sp>
      <p:pic>
        <p:nvPicPr>
          <p:cNvPr id="1594" name="Google Shape;1594;p219"/>
          <p:cNvPicPr preferRelativeResize="0"/>
          <p:nvPr/>
        </p:nvPicPr>
        <p:blipFill>
          <a:blip r:embed="rId3">
            <a:alphaModFix/>
          </a:blip>
          <a:stretch>
            <a:fillRect/>
          </a:stretch>
        </p:blipFill>
        <p:spPr>
          <a:xfrm>
            <a:off x="776550" y="1553488"/>
            <a:ext cx="10363201" cy="4055814"/>
          </a:xfrm>
          <a:prstGeom prst="rect">
            <a:avLst/>
          </a:prstGeom>
          <a:noFill/>
          <a:ln>
            <a:noFill/>
          </a:ln>
        </p:spPr>
      </p:pic>
      <p:sp>
        <p:nvSpPr>
          <p:cNvPr id="1595" name="Google Shape;1595;p219"/>
          <p:cNvSpPr txBox="1"/>
          <p:nvPr/>
        </p:nvSpPr>
        <p:spPr>
          <a:xfrm>
            <a:off x="1524000" y="5735575"/>
            <a:ext cx="9756600" cy="92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u="sng">
                <a:solidFill>
                  <a:schemeClr val="hlink"/>
                </a:solidFill>
                <a:latin typeface="Lato"/>
                <a:ea typeface="Lato"/>
                <a:cs typeface="Lato"/>
                <a:sym typeface="Lato"/>
                <a:hlinkClick r:id="rId4"/>
              </a:rPr>
              <a:t>https://docs.google.com/spreadsheets/d/1kjLbyy6h3aZNC43I45EOfTohaKtVdwqS8em9Qxa1vjk/edit#gid=0</a:t>
            </a:r>
            <a:endParaRPr>
              <a:latin typeface="Lato"/>
              <a:ea typeface="Lato"/>
              <a:cs typeface="Lato"/>
              <a:sym typeface="Lato"/>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9" name="Shape 1599"/>
        <p:cNvGrpSpPr/>
        <p:nvPr/>
      </p:nvGrpSpPr>
      <p:grpSpPr>
        <a:xfrm>
          <a:off x="0" y="0"/>
          <a:ext cx="0" cy="0"/>
          <a:chOff x="0" y="0"/>
          <a:chExt cx="0" cy="0"/>
        </a:xfrm>
      </p:grpSpPr>
      <p:sp>
        <p:nvSpPr>
          <p:cNvPr id="1600" name="Google Shape;1600;p220"/>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Calibri"/>
              <a:buNone/>
            </a:pPr>
            <a:r>
              <a:t/>
            </a:r>
            <a:endParaRPr b="0" i="0" sz="1800" u="none" cap="none" strike="noStrike">
              <a:solidFill>
                <a:srgbClr val="FFFFFF"/>
              </a:solidFill>
              <a:latin typeface="Calibri"/>
              <a:ea typeface="Calibri"/>
              <a:cs typeface="Calibri"/>
              <a:sym typeface="Calibri"/>
            </a:endParaRPr>
          </a:p>
        </p:txBody>
      </p:sp>
      <p:sp>
        <p:nvSpPr>
          <p:cNvPr id="1601" name="Google Shape;1601;p220"/>
          <p:cNvSpPr txBox="1"/>
          <p:nvPr/>
        </p:nvSpPr>
        <p:spPr>
          <a:xfrm>
            <a:off x="624125" y="1372875"/>
            <a:ext cx="10784100" cy="429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000">
              <a:solidFill>
                <a:schemeClr val="dk1"/>
              </a:solidFill>
              <a:latin typeface="Lato"/>
              <a:ea typeface="Lato"/>
              <a:cs typeface="Lato"/>
              <a:sym typeface="Lato"/>
            </a:endParaRPr>
          </a:p>
          <a:p>
            <a:pPr indent="-334962" lvl="0" marL="347662" rtl="0" algn="l">
              <a:spcBef>
                <a:spcPts val="0"/>
              </a:spcBef>
              <a:spcAft>
                <a:spcPts val="0"/>
              </a:spcAft>
              <a:buClr>
                <a:srgbClr val="1E4E79"/>
              </a:buClr>
              <a:buSzPts val="3000"/>
              <a:buFont typeface="Lato"/>
              <a:buChar char="▪"/>
            </a:pPr>
            <a:r>
              <a:rPr lang="en-US" sz="3000">
                <a:solidFill>
                  <a:srgbClr val="1E4E79"/>
                </a:solidFill>
                <a:latin typeface="Lato"/>
                <a:ea typeface="Lato"/>
                <a:cs typeface="Lato"/>
                <a:sym typeface="Lato"/>
              </a:rPr>
              <a:t>Take 8 minutes to discuss with your colleagues what are your biggest take-aways from today? </a:t>
            </a:r>
            <a:endParaRPr sz="3000">
              <a:solidFill>
                <a:srgbClr val="1E4E79"/>
              </a:solidFill>
              <a:latin typeface="Lato"/>
              <a:ea typeface="Lato"/>
              <a:cs typeface="Lato"/>
              <a:sym typeface="Lato"/>
            </a:endParaRPr>
          </a:p>
          <a:p>
            <a:pPr indent="0" lvl="0" marL="0" rtl="0" algn="l">
              <a:spcBef>
                <a:spcPts val="0"/>
              </a:spcBef>
              <a:spcAft>
                <a:spcPts val="0"/>
              </a:spcAft>
              <a:buNone/>
            </a:pPr>
            <a:r>
              <a:t/>
            </a:r>
            <a:endParaRPr sz="3400">
              <a:solidFill>
                <a:schemeClr val="dk1"/>
              </a:solidFill>
              <a:latin typeface="Lato"/>
              <a:ea typeface="Lato"/>
              <a:cs typeface="Lato"/>
              <a:sym typeface="Lato"/>
            </a:endParaRPr>
          </a:p>
        </p:txBody>
      </p:sp>
      <p:sp>
        <p:nvSpPr>
          <p:cNvPr id="1602" name="Google Shape;1602;p220"/>
          <p:cNvSpPr txBox="1"/>
          <p:nvPr/>
        </p:nvSpPr>
        <p:spPr>
          <a:xfrm>
            <a:off x="22546" y="491675"/>
            <a:ext cx="5719200" cy="7293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Font typeface="Arial"/>
              <a:buNone/>
            </a:pPr>
            <a:r>
              <a:rPr lang="en-US" sz="4600">
                <a:solidFill>
                  <a:srgbClr val="FFFFFF"/>
                </a:solidFill>
                <a:latin typeface="Lato Black"/>
                <a:ea typeface="Lato Black"/>
                <a:cs typeface="Lato Black"/>
                <a:sym typeface="Lato Black"/>
              </a:rPr>
              <a:t>community building</a:t>
            </a:r>
            <a:endParaRPr i="0" sz="4600" u="none" cap="none" strike="noStrike">
              <a:solidFill>
                <a:srgbClr val="FFFFFF"/>
              </a:solidFill>
              <a:latin typeface="Lato Black"/>
              <a:ea typeface="Lato Black"/>
              <a:cs typeface="Lato Black"/>
              <a:sym typeface="Lato Black"/>
            </a:endParaRPr>
          </a:p>
        </p:txBody>
      </p:sp>
    </p:spTree>
  </p:cSld>
  <p:clrMapOvr>
    <a:masterClrMapping/>
  </p:clrMapOvr>
  <p:transition spd="med">
    <p:fade thruBlk="1"/>
  </p:transition>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1606" name="Shape 1606"/>
        <p:cNvGrpSpPr/>
        <p:nvPr/>
      </p:nvGrpSpPr>
      <p:grpSpPr>
        <a:xfrm>
          <a:off x="0" y="0"/>
          <a:ext cx="0" cy="0"/>
          <a:chOff x="0" y="0"/>
          <a:chExt cx="0" cy="0"/>
        </a:xfrm>
      </p:grpSpPr>
      <p:pic>
        <p:nvPicPr>
          <p:cNvPr id="1607" name="Google Shape;1607;p221"/>
          <p:cNvPicPr preferRelativeResize="0"/>
          <p:nvPr/>
        </p:nvPicPr>
        <p:blipFill rotWithShape="1">
          <a:blip r:embed="rId3">
            <a:alphaModFix/>
          </a:blip>
          <a:srcRect b="0" l="0" r="0" t="0"/>
          <a:stretch/>
        </p:blipFill>
        <p:spPr>
          <a:xfrm>
            <a:off x="0" y="0"/>
            <a:ext cx="12288900" cy="6858000"/>
          </a:xfrm>
          <a:prstGeom prst="rect">
            <a:avLst/>
          </a:prstGeom>
          <a:noFill/>
          <a:ln>
            <a:noFill/>
          </a:ln>
        </p:spPr>
      </p:pic>
      <p:sp>
        <p:nvSpPr>
          <p:cNvPr id="1608" name="Google Shape;1608;p221"/>
          <p:cNvSpPr txBox="1"/>
          <p:nvPr>
            <p:ph idx="1" type="body"/>
          </p:nvPr>
        </p:nvSpPr>
        <p:spPr>
          <a:xfrm>
            <a:off x="4975225" y="2320925"/>
            <a:ext cx="6197700" cy="2216100"/>
          </a:xfrm>
          <a:prstGeom prst="rect">
            <a:avLst/>
          </a:prstGeom>
          <a:solidFill>
            <a:schemeClr val="lt1"/>
          </a:solidFill>
          <a:ln cap="flat" cmpd="sng" w="57150">
            <a:solidFill>
              <a:schemeClr val="accen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Font typeface="Arial"/>
              <a:buNone/>
            </a:pPr>
            <a:r>
              <a:rPr lang="en-US" sz="3600">
                <a:latin typeface="Lato"/>
                <a:ea typeface="Lato"/>
                <a:cs typeface="Lato"/>
                <a:sym typeface="Lato"/>
              </a:rPr>
              <a:t>Day 2: </a:t>
            </a:r>
            <a:endParaRPr sz="3600">
              <a:latin typeface="Lato"/>
              <a:ea typeface="Lato"/>
              <a:cs typeface="Lato"/>
              <a:sym typeface="Lato"/>
            </a:endParaRPr>
          </a:p>
          <a:p>
            <a:pPr indent="0" lvl="0" marL="0" marR="0" rtl="0" algn="ctr">
              <a:lnSpc>
                <a:spcPct val="90000"/>
              </a:lnSpc>
              <a:spcBef>
                <a:spcPts val="0"/>
              </a:spcBef>
              <a:spcAft>
                <a:spcPts val="0"/>
              </a:spcAft>
              <a:buClr>
                <a:schemeClr val="accent1"/>
              </a:buClr>
              <a:buFont typeface="Arial"/>
              <a:buNone/>
            </a:pPr>
            <a:r>
              <a:rPr lang="en-US" sz="3600">
                <a:latin typeface="Lato"/>
                <a:ea typeface="Lato"/>
                <a:cs typeface="Lato"/>
                <a:sym typeface="Lato"/>
              </a:rPr>
              <a:t>All About You</a:t>
            </a:r>
            <a:endParaRPr b="0" i="0" sz="3600" u="none" cap="none" strike="noStrike">
              <a:solidFill>
                <a:schemeClr val="dk1"/>
              </a:solidFill>
              <a:latin typeface="Lato"/>
              <a:ea typeface="Lato"/>
              <a:cs typeface="Lato"/>
              <a:sym typeface="Lato"/>
            </a:endParaRPr>
          </a:p>
        </p:txBody>
      </p:sp>
    </p:spTree>
  </p:cSld>
  <p:clrMapOvr>
    <a:masterClrMapping/>
  </p:clrMapOvr>
  <p:transition spd="med">
    <p:fade thruBlk="1"/>
  </p:transition>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2" name="Shape 1612"/>
        <p:cNvGrpSpPr/>
        <p:nvPr/>
      </p:nvGrpSpPr>
      <p:grpSpPr>
        <a:xfrm>
          <a:off x="0" y="0"/>
          <a:ext cx="0" cy="0"/>
          <a:chOff x="0" y="0"/>
          <a:chExt cx="0" cy="0"/>
        </a:xfrm>
      </p:grpSpPr>
      <p:pic>
        <p:nvPicPr>
          <p:cNvPr id="1613" name="Google Shape;1613;p222"/>
          <p:cNvPicPr preferRelativeResize="0"/>
          <p:nvPr/>
        </p:nvPicPr>
        <p:blipFill>
          <a:blip r:embed="rId3">
            <a:alphaModFix/>
          </a:blip>
          <a:stretch>
            <a:fillRect/>
          </a:stretch>
        </p:blipFill>
        <p:spPr>
          <a:xfrm>
            <a:off x="6380900" y="650800"/>
            <a:ext cx="1785700" cy="1785700"/>
          </a:xfrm>
          <a:prstGeom prst="rect">
            <a:avLst/>
          </a:prstGeom>
          <a:noFill/>
          <a:ln>
            <a:noFill/>
          </a:ln>
        </p:spPr>
      </p:pic>
      <p:pic>
        <p:nvPicPr>
          <p:cNvPr id="1614" name="Google Shape;1614;p222"/>
          <p:cNvPicPr preferRelativeResize="0"/>
          <p:nvPr/>
        </p:nvPicPr>
        <p:blipFill>
          <a:blip r:embed="rId4">
            <a:alphaModFix/>
          </a:blip>
          <a:stretch>
            <a:fillRect/>
          </a:stretch>
        </p:blipFill>
        <p:spPr>
          <a:xfrm>
            <a:off x="656427" y="4112276"/>
            <a:ext cx="1549200" cy="1549200"/>
          </a:xfrm>
          <a:prstGeom prst="rect">
            <a:avLst/>
          </a:prstGeom>
          <a:noFill/>
          <a:ln>
            <a:noFill/>
          </a:ln>
        </p:spPr>
      </p:pic>
      <p:pic>
        <p:nvPicPr>
          <p:cNvPr id="1615" name="Google Shape;1615;p222"/>
          <p:cNvPicPr preferRelativeResize="0"/>
          <p:nvPr/>
        </p:nvPicPr>
        <p:blipFill>
          <a:blip r:embed="rId5">
            <a:alphaModFix/>
          </a:blip>
          <a:stretch>
            <a:fillRect/>
          </a:stretch>
        </p:blipFill>
        <p:spPr>
          <a:xfrm>
            <a:off x="6426018" y="4045500"/>
            <a:ext cx="1595500" cy="1595475"/>
          </a:xfrm>
          <a:prstGeom prst="rect">
            <a:avLst/>
          </a:prstGeom>
          <a:noFill/>
          <a:ln>
            <a:noFill/>
          </a:ln>
        </p:spPr>
      </p:pic>
      <p:pic>
        <p:nvPicPr>
          <p:cNvPr id="1616" name="Google Shape;1616;p222"/>
          <p:cNvPicPr preferRelativeResize="0"/>
          <p:nvPr/>
        </p:nvPicPr>
        <p:blipFill>
          <a:blip r:embed="rId6">
            <a:alphaModFix/>
          </a:blip>
          <a:stretch>
            <a:fillRect/>
          </a:stretch>
        </p:blipFill>
        <p:spPr>
          <a:xfrm>
            <a:off x="436151" y="650802"/>
            <a:ext cx="1785700" cy="1785700"/>
          </a:xfrm>
          <a:prstGeom prst="rect">
            <a:avLst/>
          </a:prstGeom>
          <a:noFill/>
          <a:ln>
            <a:noFill/>
          </a:ln>
        </p:spPr>
      </p:pic>
      <p:sp>
        <p:nvSpPr>
          <p:cNvPr id="1617" name="Google Shape;1617;p222"/>
          <p:cNvSpPr txBox="1"/>
          <p:nvPr/>
        </p:nvSpPr>
        <p:spPr>
          <a:xfrm>
            <a:off x="2225851" y="917394"/>
            <a:ext cx="3744900" cy="154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700">
                <a:latin typeface="Lato"/>
                <a:ea typeface="Lato"/>
                <a:cs typeface="Lato"/>
                <a:sym typeface="Lato"/>
              </a:rPr>
              <a:t>What’s your “Turkey Sandwich”?</a:t>
            </a:r>
            <a:endParaRPr b="1" sz="1700">
              <a:latin typeface="Lato"/>
              <a:ea typeface="Lato"/>
              <a:cs typeface="Lato"/>
              <a:sym typeface="Lato"/>
            </a:endParaRPr>
          </a:p>
          <a:p>
            <a:pPr indent="0" lvl="0" marL="0" rtl="0" algn="l">
              <a:spcBef>
                <a:spcPts val="0"/>
              </a:spcBef>
              <a:spcAft>
                <a:spcPts val="0"/>
              </a:spcAft>
              <a:buNone/>
            </a:pPr>
            <a:r>
              <a:t/>
            </a:r>
            <a:endParaRPr b="1" sz="1700">
              <a:latin typeface="Lato"/>
              <a:ea typeface="Lato"/>
              <a:cs typeface="Lato"/>
              <a:sym typeface="Lato"/>
            </a:endParaRPr>
          </a:p>
          <a:p>
            <a:pPr indent="0" lvl="0" marL="0" rtl="0" algn="l">
              <a:spcBef>
                <a:spcPts val="0"/>
              </a:spcBef>
              <a:spcAft>
                <a:spcPts val="0"/>
              </a:spcAft>
              <a:buNone/>
            </a:pPr>
            <a:r>
              <a:rPr b="1" lang="en-US" sz="1700">
                <a:highlight>
                  <a:srgbClr val="FFFF00"/>
                </a:highlight>
                <a:latin typeface="Lato"/>
                <a:ea typeface="Lato"/>
                <a:cs typeface="Lato"/>
                <a:sym typeface="Lato"/>
              </a:rPr>
              <a:t>What life experiences bring you to care about this issue now? </a:t>
            </a:r>
            <a:endParaRPr b="1" sz="1700">
              <a:highlight>
                <a:srgbClr val="FFFF00"/>
              </a:highlight>
              <a:latin typeface="Lato"/>
              <a:ea typeface="Lato"/>
              <a:cs typeface="Lato"/>
              <a:sym typeface="Lato"/>
            </a:endParaRPr>
          </a:p>
        </p:txBody>
      </p:sp>
      <p:sp>
        <p:nvSpPr>
          <p:cNvPr id="1618" name="Google Shape;1618;p222"/>
          <p:cNvSpPr txBox="1"/>
          <p:nvPr/>
        </p:nvSpPr>
        <p:spPr>
          <a:xfrm>
            <a:off x="2222469" y="4149969"/>
            <a:ext cx="3369000" cy="124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700">
                <a:latin typeface="Lato"/>
                <a:ea typeface="Lato"/>
                <a:cs typeface="Lato"/>
                <a:sym typeface="Lato"/>
              </a:rPr>
              <a:t>Are you committing data malpractice? </a:t>
            </a:r>
            <a:endParaRPr b="1" sz="1700">
              <a:latin typeface="Lato"/>
              <a:ea typeface="Lato"/>
              <a:cs typeface="Lato"/>
              <a:sym typeface="Lato"/>
            </a:endParaRPr>
          </a:p>
          <a:p>
            <a:pPr indent="0" lvl="0" marL="0" rtl="0" algn="l">
              <a:spcBef>
                <a:spcPts val="0"/>
              </a:spcBef>
              <a:spcAft>
                <a:spcPts val="0"/>
              </a:spcAft>
              <a:buNone/>
            </a:pPr>
            <a:r>
              <a:t/>
            </a:r>
            <a:endParaRPr b="1" sz="1700">
              <a:latin typeface="Lato"/>
              <a:ea typeface="Lato"/>
              <a:cs typeface="Lato"/>
              <a:sym typeface="Lato"/>
            </a:endParaRPr>
          </a:p>
          <a:p>
            <a:pPr indent="0" lvl="0" marL="0" rtl="0" algn="l">
              <a:spcBef>
                <a:spcPts val="0"/>
              </a:spcBef>
              <a:spcAft>
                <a:spcPts val="0"/>
              </a:spcAft>
              <a:buNone/>
            </a:pPr>
            <a:r>
              <a:rPr b="1" lang="en-US" sz="1700">
                <a:latin typeface="Lato"/>
                <a:ea typeface="Lato"/>
                <a:cs typeface="Lato"/>
                <a:sym typeface="Lato"/>
              </a:rPr>
              <a:t>Are your operations primed for growth?</a:t>
            </a:r>
            <a:r>
              <a:rPr lang="en-US" sz="1700">
                <a:latin typeface="Lato"/>
                <a:ea typeface="Lato"/>
                <a:cs typeface="Lato"/>
                <a:sym typeface="Lato"/>
              </a:rPr>
              <a:t> </a:t>
            </a:r>
            <a:endParaRPr sz="1700">
              <a:latin typeface="Lato"/>
              <a:ea typeface="Lato"/>
              <a:cs typeface="Lato"/>
              <a:sym typeface="Lato"/>
            </a:endParaRPr>
          </a:p>
          <a:p>
            <a:pPr indent="0" lvl="0" marL="0" rtl="0" algn="l">
              <a:spcBef>
                <a:spcPts val="0"/>
              </a:spcBef>
              <a:spcAft>
                <a:spcPts val="0"/>
              </a:spcAft>
              <a:buNone/>
            </a:pPr>
            <a:r>
              <a:t/>
            </a:r>
            <a:endParaRPr sz="1700">
              <a:latin typeface="Lato"/>
              <a:ea typeface="Lato"/>
              <a:cs typeface="Lato"/>
              <a:sym typeface="Lato"/>
            </a:endParaRPr>
          </a:p>
          <a:p>
            <a:pPr indent="0" lvl="0" marL="0" rtl="0" algn="l">
              <a:spcBef>
                <a:spcPts val="0"/>
              </a:spcBef>
              <a:spcAft>
                <a:spcPts val="0"/>
              </a:spcAft>
              <a:buNone/>
            </a:pPr>
            <a:r>
              <a:t/>
            </a:r>
            <a:endParaRPr sz="1700">
              <a:latin typeface="Lato"/>
              <a:ea typeface="Lato"/>
              <a:cs typeface="Lato"/>
              <a:sym typeface="Lato"/>
            </a:endParaRPr>
          </a:p>
        </p:txBody>
      </p:sp>
      <p:sp>
        <p:nvSpPr>
          <p:cNvPr id="1619" name="Google Shape;1619;p222"/>
          <p:cNvSpPr txBox="1"/>
          <p:nvPr/>
        </p:nvSpPr>
        <p:spPr>
          <a:xfrm>
            <a:off x="8110297" y="1022662"/>
            <a:ext cx="3369000" cy="124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700">
                <a:latin typeface="Lato"/>
                <a:ea typeface="Lato"/>
                <a:cs typeface="Lato"/>
                <a:sym typeface="Lato"/>
              </a:rPr>
              <a:t>What makes for a compelling aim?</a:t>
            </a:r>
            <a:endParaRPr b="1" sz="1700">
              <a:latin typeface="Lato"/>
              <a:ea typeface="Lato"/>
              <a:cs typeface="Lato"/>
              <a:sym typeface="Lato"/>
            </a:endParaRPr>
          </a:p>
        </p:txBody>
      </p:sp>
      <p:sp>
        <p:nvSpPr>
          <p:cNvPr id="1620" name="Google Shape;1620;p222"/>
          <p:cNvSpPr txBox="1"/>
          <p:nvPr/>
        </p:nvSpPr>
        <p:spPr>
          <a:xfrm>
            <a:off x="8044740" y="4138648"/>
            <a:ext cx="3369000" cy="124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700">
                <a:highlight>
                  <a:srgbClr val="FFFF00"/>
                </a:highlight>
                <a:latin typeface="Lato"/>
                <a:ea typeface="Lato"/>
                <a:cs typeface="Lato"/>
                <a:sym typeface="Lato"/>
              </a:rPr>
              <a:t>Who are you when you’re at your worst? </a:t>
            </a:r>
            <a:endParaRPr b="1" sz="1700">
              <a:highlight>
                <a:srgbClr val="FFFF00"/>
              </a:highlight>
              <a:latin typeface="Lato"/>
              <a:ea typeface="Lato"/>
              <a:cs typeface="Lato"/>
              <a:sym typeface="Lato"/>
            </a:endParaRPr>
          </a:p>
          <a:p>
            <a:pPr indent="0" lvl="0" marL="0" rtl="0" algn="l">
              <a:spcBef>
                <a:spcPts val="0"/>
              </a:spcBef>
              <a:spcAft>
                <a:spcPts val="0"/>
              </a:spcAft>
              <a:buNone/>
            </a:pPr>
            <a:r>
              <a:t/>
            </a:r>
            <a:endParaRPr b="1" sz="1700">
              <a:highlight>
                <a:srgbClr val="FFFF00"/>
              </a:highlight>
              <a:latin typeface="Lato"/>
              <a:ea typeface="Lato"/>
              <a:cs typeface="Lato"/>
              <a:sym typeface="Lato"/>
            </a:endParaRPr>
          </a:p>
          <a:p>
            <a:pPr indent="0" lvl="0" marL="0" rtl="0" algn="l">
              <a:spcBef>
                <a:spcPts val="0"/>
              </a:spcBef>
              <a:spcAft>
                <a:spcPts val="0"/>
              </a:spcAft>
              <a:buNone/>
            </a:pPr>
            <a:r>
              <a:rPr b="1" lang="en-US" sz="1700">
                <a:highlight>
                  <a:srgbClr val="FFFF00"/>
                </a:highlight>
                <a:latin typeface="Lato"/>
                <a:ea typeface="Lato"/>
                <a:cs typeface="Lato"/>
                <a:sym typeface="Lato"/>
              </a:rPr>
              <a:t>Who are you when you’re at your best?  </a:t>
            </a:r>
            <a:endParaRPr b="1" sz="1700">
              <a:highlight>
                <a:srgbClr val="FFFF00"/>
              </a:highlight>
              <a:latin typeface="Lato"/>
              <a:ea typeface="Lato"/>
              <a:cs typeface="Lato"/>
              <a:sym typeface="Lato"/>
            </a:endParaRPr>
          </a:p>
        </p:txBody>
      </p:sp>
    </p:spTree>
  </p:cSld>
  <p:clrMapOvr>
    <a:masterClrMapping/>
  </p:clrMapOvr>
  <p:transition spd="med">
    <p:fade thruBlk="1"/>
  </p:transition>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5" name="Shape 1625"/>
        <p:cNvGrpSpPr/>
        <p:nvPr/>
      </p:nvGrpSpPr>
      <p:grpSpPr>
        <a:xfrm>
          <a:off x="0" y="0"/>
          <a:ext cx="0" cy="0"/>
          <a:chOff x="0" y="0"/>
          <a:chExt cx="0" cy="0"/>
        </a:xfrm>
      </p:grpSpPr>
      <p:sp>
        <p:nvSpPr>
          <p:cNvPr id="1626" name="Google Shape;1626;p223"/>
          <p:cNvSpPr txBox="1"/>
          <p:nvPr/>
        </p:nvSpPr>
        <p:spPr>
          <a:xfrm>
            <a:off x="7499" y="611991"/>
            <a:ext cx="2639400" cy="7293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1150"/>
              <a:buFont typeface="Arial"/>
              <a:buNone/>
            </a:pPr>
            <a:r>
              <a:rPr b="1" lang="en-US" sz="4600">
                <a:solidFill>
                  <a:srgbClr val="FFFFFF"/>
                </a:solidFill>
                <a:latin typeface="Lato"/>
                <a:ea typeface="Lato"/>
                <a:cs typeface="Lato"/>
                <a:sym typeface="Lato"/>
              </a:rPr>
              <a:t>check-in</a:t>
            </a:r>
            <a:endParaRPr b="1"/>
          </a:p>
        </p:txBody>
      </p:sp>
      <p:sp>
        <p:nvSpPr>
          <p:cNvPr id="1627" name="Google Shape;1627;p223"/>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628" name="Google Shape;1628;p223"/>
          <p:cNvSpPr txBox="1"/>
          <p:nvPr/>
        </p:nvSpPr>
        <p:spPr>
          <a:xfrm>
            <a:off x="328672" y="2241175"/>
            <a:ext cx="10716300" cy="1754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Arial"/>
              <a:buNone/>
            </a:pPr>
            <a:r>
              <a:t/>
            </a:r>
            <a:endParaRPr>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lang="en-US" sz="4100">
                <a:solidFill>
                  <a:schemeClr val="dk1"/>
                </a:solidFill>
                <a:latin typeface="Lato"/>
                <a:ea typeface="Lato"/>
                <a:cs typeface="Lato"/>
                <a:sym typeface="Lato"/>
              </a:rPr>
              <a:t>As I think about leading my organization to grow, I feel ____________. </a:t>
            </a:r>
            <a:endParaRPr i="0" sz="4100" u="none" cap="none" strike="noStrike">
              <a:solidFill>
                <a:schemeClr val="dk1"/>
              </a:solidFill>
              <a:latin typeface="Lato"/>
              <a:ea typeface="Lato"/>
              <a:cs typeface="Lato"/>
              <a:sym typeface="Lato"/>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2" name="Shape 1632"/>
        <p:cNvGrpSpPr/>
        <p:nvPr/>
      </p:nvGrpSpPr>
      <p:grpSpPr>
        <a:xfrm>
          <a:off x="0" y="0"/>
          <a:ext cx="0" cy="0"/>
          <a:chOff x="0" y="0"/>
          <a:chExt cx="0" cy="0"/>
        </a:xfrm>
      </p:grpSpPr>
      <p:sp>
        <p:nvSpPr>
          <p:cNvPr id="1633" name="Google Shape;1633;p224"/>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Calibri"/>
              <a:buNone/>
            </a:pPr>
            <a:r>
              <a:t/>
            </a:r>
            <a:endParaRPr b="0" i="0" sz="1800" u="none" cap="none" strike="noStrike">
              <a:solidFill>
                <a:srgbClr val="FFFFFF"/>
              </a:solidFill>
              <a:latin typeface="Calibri"/>
              <a:ea typeface="Calibri"/>
              <a:cs typeface="Calibri"/>
              <a:sym typeface="Calibri"/>
            </a:endParaRPr>
          </a:p>
        </p:txBody>
      </p:sp>
      <p:sp>
        <p:nvSpPr>
          <p:cNvPr id="1634" name="Google Shape;1634;p224"/>
          <p:cNvSpPr txBox="1"/>
          <p:nvPr/>
        </p:nvSpPr>
        <p:spPr>
          <a:xfrm>
            <a:off x="624125" y="1372875"/>
            <a:ext cx="10784100" cy="429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000">
              <a:solidFill>
                <a:schemeClr val="dk1"/>
              </a:solidFill>
              <a:latin typeface="Lato"/>
              <a:ea typeface="Lato"/>
              <a:cs typeface="Lato"/>
              <a:sym typeface="Lato"/>
            </a:endParaRPr>
          </a:p>
          <a:p>
            <a:pPr indent="0" lvl="0" marL="0" rtl="0" algn="l">
              <a:spcBef>
                <a:spcPts val="0"/>
              </a:spcBef>
              <a:spcAft>
                <a:spcPts val="0"/>
              </a:spcAft>
              <a:buNone/>
            </a:pPr>
            <a:r>
              <a:rPr lang="en-US" sz="3000">
                <a:solidFill>
                  <a:srgbClr val="1E4E79"/>
                </a:solidFill>
                <a:latin typeface="Lato"/>
                <a:ea typeface="Lato"/>
                <a:cs typeface="Lato"/>
                <a:sym typeface="Lato"/>
              </a:rPr>
              <a:t>Take 8 minutes to discuss with your colleagues about how you’re feeling about supporting your organization in expanding your impact </a:t>
            </a:r>
            <a:endParaRPr sz="3000">
              <a:solidFill>
                <a:srgbClr val="1E4E79"/>
              </a:solidFill>
              <a:latin typeface="Lato"/>
              <a:ea typeface="Lato"/>
              <a:cs typeface="Lato"/>
              <a:sym typeface="Lato"/>
            </a:endParaRPr>
          </a:p>
          <a:p>
            <a:pPr indent="0" lvl="0" marL="0" rtl="0" algn="l">
              <a:spcBef>
                <a:spcPts val="0"/>
              </a:spcBef>
              <a:spcAft>
                <a:spcPts val="0"/>
              </a:spcAft>
              <a:buNone/>
            </a:pPr>
            <a:r>
              <a:t/>
            </a:r>
            <a:endParaRPr sz="3400">
              <a:solidFill>
                <a:schemeClr val="dk1"/>
              </a:solidFill>
              <a:latin typeface="Lato"/>
              <a:ea typeface="Lato"/>
              <a:cs typeface="Lato"/>
              <a:sym typeface="Lato"/>
            </a:endParaRPr>
          </a:p>
        </p:txBody>
      </p:sp>
      <p:sp>
        <p:nvSpPr>
          <p:cNvPr id="1635" name="Google Shape;1635;p224"/>
          <p:cNvSpPr txBox="1"/>
          <p:nvPr/>
        </p:nvSpPr>
        <p:spPr>
          <a:xfrm>
            <a:off x="7507" y="491675"/>
            <a:ext cx="5719200" cy="7293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Font typeface="Arial"/>
              <a:buNone/>
            </a:pPr>
            <a:r>
              <a:rPr lang="en-US" sz="4600">
                <a:solidFill>
                  <a:srgbClr val="FFFFFF"/>
                </a:solidFill>
                <a:latin typeface="Lato Black"/>
                <a:ea typeface="Lato Black"/>
                <a:cs typeface="Lato Black"/>
                <a:sym typeface="Lato Black"/>
              </a:rPr>
              <a:t>community building</a:t>
            </a:r>
            <a:endParaRPr i="0" sz="4600" u="none" cap="none" strike="noStrike">
              <a:solidFill>
                <a:srgbClr val="FFFFFF"/>
              </a:solidFill>
              <a:latin typeface="Lato Black"/>
              <a:ea typeface="Lato Black"/>
              <a:cs typeface="Lato Black"/>
              <a:sym typeface="Lato Black"/>
            </a:endParaRPr>
          </a:p>
        </p:txBody>
      </p:sp>
    </p:spTree>
  </p:cSld>
  <p:clrMapOvr>
    <a:masterClrMapping/>
  </p:clrMapOvr>
  <p:transition spd="med">
    <p:fade thruBlk="1"/>
  </p:transition>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39" name="Shape 1639"/>
        <p:cNvGrpSpPr/>
        <p:nvPr/>
      </p:nvGrpSpPr>
      <p:grpSpPr>
        <a:xfrm>
          <a:off x="0" y="0"/>
          <a:ext cx="0" cy="0"/>
          <a:chOff x="0" y="0"/>
          <a:chExt cx="0" cy="0"/>
        </a:xfrm>
      </p:grpSpPr>
      <p:sp>
        <p:nvSpPr>
          <p:cNvPr id="1640" name="Google Shape;1640;p225"/>
          <p:cNvSpPr txBox="1"/>
          <p:nvPr>
            <p:ph idx="1" type="body"/>
          </p:nvPr>
        </p:nvSpPr>
        <p:spPr>
          <a:xfrm>
            <a:off x="567050" y="1541975"/>
            <a:ext cx="5165400" cy="4676100"/>
          </a:xfrm>
          <a:prstGeom prst="rect">
            <a:avLst/>
          </a:prstGeom>
          <a:solidFill>
            <a:schemeClr val="lt1"/>
          </a:solidFill>
          <a:ln cap="flat" cmpd="sng" w="57150">
            <a:solidFill>
              <a:schemeClr val="accent1"/>
            </a:solidFill>
            <a:prstDash val="solid"/>
            <a:miter lim="8000"/>
            <a:headEnd len="sm" w="sm" type="none"/>
            <a:tailEnd len="sm" w="sm" type="none"/>
          </a:ln>
        </p:spPr>
        <p:txBody>
          <a:bodyPr anchorCtr="0" anchor="ctr" bIns="45700" lIns="91425" spcFirstLastPara="1" rIns="91425" wrap="square" tIns="45700">
            <a:noAutofit/>
          </a:bodyPr>
          <a:lstStyle/>
          <a:p>
            <a:pPr indent="-231775" lvl="0" marL="231775" marR="0" rtl="0" algn="l">
              <a:lnSpc>
                <a:spcPct val="90000"/>
              </a:lnSpc>
              <a:spcBef>
                <a:spcPts val="0"/>
              </a:spcBef>
              <a:spcAft>
                <a:spcPts val="0"/>
              </a:spcAft>
              <a:buClr>
                <a:schemeClr val="accent1"/>
              </a:buClr>
              <a:buFont typeface="Arial"/>
              <a:buNone/>
            </a:pPr>
            <a:r>
              <a:t/>
            </a:r>
            <a:endParaRPr sz="3600"/>
          </a:p>
          <a:p>
            <a:pPr indent="0" lvl="0" marL="0" marR="0" rtl="0" algn="l">
              <a:lnSpc>
                <a:spcPct val="90000"/>
              </a:lnSpc>
              <a:spcBef>
                <a:spcPts val="0"/>
              </a:spcBef>
              <a:spcAft>
                <a:spcPts val="0"/>
              </a:spcAft>
              <a:buNone/>
            </a:pPr>
            <a:r>
              <a:rPr b="1" lang="en-US" sz="4600">
                <a:solidFill>
                  <a:srgbClr val="1E4E79"/>
                </a:solidFill>
                <a:latin typeface="Lato"/>
                <a:ea typeface="Lato"/>
                <a:cs typeface="Lato"/>
                <a:sym typeface="Lato"/>
              </a:rPr>
              <a:t>Your impact in the world will be determined by how you use your three feet of influence.</a:t>
            </a:r>
            <a:endParaRPr b="1" i="1" sz="4600">
              <a:solidFill>
                <a:srgbClr val="1E4E79"/>
              </a:solidFill>
              <a:highlight>
                <a:srgbClr val="FFFFFF"/>
              </a:highlight>
              <a:latin typeface="Lato"/>
              <a:ea typeface="Lato"/>
              <a:cs typeface="Lato"/>
              <a:sym typeface="Lato"/>
            </a:endParaRPr>
          </a:p>
          <a:p>
            <a:pPr indent="0" lvl="0" marL="0" marR="0" rtl="0" algn="l">
              <a:lnSpc>
                <a:spcPct val="90000"/>
              </a:lnSpc>
              <a:spcBef>
                <a:spcPts val="0"/>
              </a:spcBef>
              <a:spcAft>
                <a:spcPts val="0"/>
              </a:spcAft>
              <a:buClr>
                <a:schemeClr val="accent1"/>
              </a:buClr>
              <a:buFont typeface="Arial"/>
              <a:buNone/>
            </a:pPr>
            <a:r>
              <a:t/>
            </a:r>
            <a:endParaRPr sz="3600"/>
          </a:p>
          <a:p>
            <a:pPr indent="-231775" lvl="0" marL="231775" marR="0" rtl="0" algn="ctr">
              <a:lnSpc>
                <a:spcPct val="90000"/>
              </a:lnSpc>
              <a:spcBef>
                <a:spcPts val="1000"/>
              </a:spcBef>
              <a:spcAft>
                <a:spcPts val="0"/>
              </a:spcAft>
              <a:buClr>
                <a:schemeClr val="accent1"/>
              </a:buClr>
              <a:buFont typeface="Arial"/>
              <a:buNone/>
            </a:pPr>
            <a:r>
              <a:t/>
            </a:r>
            <a:endParaRPr/>
          </a:p>
        </p:txBody>
      </p:sp>
      <p:pic>
        <p:nvPicPr>
          <p:cNvPr id="1641" name="Google Shape;1641;p225"/>
          <p:cNvPicPr preferRelativeResize="0"/>
          <p:nvPr/>
        </p:nvPicPr>
        <p:blipFill rotWithShape="1">
          <a:blip r:embed="rId3">
            <a:alphaModFix/>
          </a:blip>
          <a:srcRect b="0" l="0" r="0" t="0"/>
          <a:stretch/>
        </p:blipFill>
        <p:spPr>
          <a:xfrm>
            <a:off x="11040868" y="6139180"/>
            <a:ext cx="1151100" cy="671400"/>
          </a:xfrm>
          <a:prstGeom prst="rect">
            <a:avLst/>
          </a:prstGeom>
          <a:noFill/>
          <a:ln>
            <a:noFill/>
          </a:ln>
        </p:spPr>
      </p:pic>
      <p:sp>
        <p:nvSpPr>
          <p:cNvPr id="1642" name="Google Shape;1642;p225"/>
          <p:cNvSpPr txBox="1"/>
          <p:nvPr/>
        </p:nvSpPr>
        <p:spPr>
          <a:xfrm>
            <a:off x="22296" y="488950"/>
            <a:ext cx="3481800" cy="7302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Font typeface="Arial"/>
              <a:buNone/>
            </a:pPr>
            <a:r>
              <a:rPr lang="en-US" sz="4600">
                <a:solidFill>
                  <a:srgbClr val="FFFFFF"/>
                </a:solidFill>
                <a:latin typeface="Lato Black"/>
                <a:ea typeface="Lato Black"/>
                <a:cs typeface="Lato Black"/>
                <a:sym typeface="Lato Black"/>
              </a:rPr>
              <a:t>truth bomb:</a:t>
            </a:r>
            <a:endParaRPr>
              <a:latin typeface="Lato Black"/>
              <a:ea typeface="Lato Black"/>
              <a:cs typeface="Lato Black"/>
              <a:sym typeface="Lato Black"/>
            </a:endParaRPr>
          </a:p>
        </p:txBody>
      </p:sp>
      <p:sp>
        <p:nvSpPr>
          <p:cNvPr id="1643" name="Google Shape;1643;p225"/>
          <p:cNvSpPr/>
          <p:nvPr/>
        </p:nvSpPr>
        <p:spPr>
          <a:xfrm>
            <a:off x="11069700" y="6218075"/>
            <a:ext cx="1068600" cy="639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44" name="Google Shape;1644;p225"/>
          <p:cNvPicPr preferRelativeResize="0"/>
          <p:nvPr/>
        </p:nvPicPr>
        <p:blipFill>
          <a:blip r:embed="rId4">
            <a:alphaModFix/>
          </a:blip>
          <a:stretch>
            <a:fillRect/>
          </a:stretch>
        </p:blipFill>
        <p:spPr>
          <a:xfrm>
            <a:off x="10431822" y="6115976"/>
            <a:ext cx="1662652" cy="670700"/>
          </a:xfrm>
          <a:prstGeom prst="rect">
            <a:avLst/>
          </a:prstGeom>
          <a:noFill/>
          <a:ln>
            <a:noFill/>
          </a:ln>
        </p:spPr>
      </p:pic>
      <p:pic>
        <p:nvPicPr>
          <p:cNvPr id="1645" name="Google Shape;1645;p225"/>
          <p:cNvPicPr preferRelativeResize="0"/>
          <p:nvPr/>
        </p:nvPicPr>
        <p:blipFill>
          <a:blip r:embed="rId5">
            <a:alphaModFix/>
          </a:blip>
          <a:stretch>
            <a:fillRect/>
          </a:stretch>
        </p:blipFill>
        <p:spPr>
          <a:xfrm>
            <a:off x="6339675" y="1651700"/>
            <a:ext cx="5352575" cy="4456650"/>
          </a:xfrm>
          <a:prstGeom prst="rect">
            <a:avLst/>
          </a:prstGeom>
          <a:noFill/>
          <a:ln>
            <a:noFill/>
          </a:ln>
        </p:spPr>
      </p:pic>
    </p:spTree>
  </p:cSld>
  <p:clrMapOvr>
    <a:masterClrMapping/>
  </p:clrMapOvr>
  <p:transition spd="med">
    <p:fade thruBlk="1"/>
  </p:transition>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1649" name="Shape 1649"/>
        <p:cNvGrpSpPr/>
        <p:nvPr/>
      </p:nvGrpSpPr>
      <p:grpSpPr>
        <a:xfrm>
          <a:off x="0" y="0"/>
          <a:ext cx="0" cy="0"/>
          <a:chOff x="0" y="0"/>
          <a:chExt cx="0" cy="0"/>
        </a:xfrm>
      </p:grpSpPr>
      <p:pic>
        <p:nvPicPr>
          <p:cNvPr id="1650" name="Google Shape;1650;p226"/>
          <p:cNvPicPr preferRelativeResize="0"/>
          <p:nvPr/>
        </p:nvPicPr>
        <p:blipFill rotWithShape="1">
          <a:blip r:embed="rId3">
            <a:alphaModFix/>
          </a:blip>
          <a:srcRect b="0" l="0" r="0" t="0"/>
          <a:stretch/>
        </p:blipFill>
        <p:spPr>
          <a:xfrm>
            <a:off x="0" y="0"/>
            <a:ext cx="12288900" cy="6858000"/>
          </a:xfrm>
          <a:prstGeom prst="rect">
            <a:avLst/>
          </a:prstGeom>
          <a:noFill/>
          <a:ln>
            <a:noFill/>
          </a:ln>
        </p:spPr>
      </p:pic>
      <p:sp>
        <p:nvSpPr>
          <p:cNvPr id="1651" name="Google Shape;1651;p226"/>
          <p:cNvSpPr txBox="1"/>
          <p:nvPr>
            <p:ph idx="1" type="body"/>
          </p:nvPr>
        </p:nvSpPr>
        <p:spPr>
          <a:xfrm>
            <a:off x="4975225" y="2320925"/>
            <a:ext cx="6197700" cy="2216100"/>
          </a:xfrm>
          <a:prstGeom prst="rect">
            <a:avLst/>
          </a:prstGeom>
          <a:solidFill>
            <a:schemeClr val="lt1"/>
          </a:solidFill>
          <a:ln cap="flat" cmpd="sng" w="57150">
            <a:solidFill>
              <a:schemeClr val="accen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Font typeface="Arial"/>
              <a:buNone/>
            </a:pPr>
            <a:r>
              <a:rPr lang="en-US" sz="3600">
                <a:latin typeface="Lato"/>
                <a:ea typeface="Lato"/>
                <a:cs typeface="Lato"/>
                <a:sym typeface="Lato"/>
              </a:rPr>
              <a:t>Life Maps</a:t>
            </a:r>
            <a:endParaRPr b="0" i="0" sz="3600" u="none" cap="none" strike="noStrike">
              <a:solidFill>
                <a:schemeClr val="dk1"/>
              </a:solidFill>
              <a:latin typeface="Lato"/>
              <a:ea typeface="Lato"/>
              <a:cs typeface="Lato"/>
              <a:sym typeface="Lato"/>
            </a:endParaRPr>
          </a:p>
        </p:txBody>
      </p:sp>
    </p:spTree>
  </p:cSld>
  <p:clrMapOvr>
    <a:masterClrMapping/>
  </p:clrMapOvr>
  <p:transition spd="med">
    <p:fade thruBlk="1"/>
  </p:transition>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5" name="Shape 1655"/>
        <p:cNvGrpSpPr/>
        <p:nvPr/>
      </p:nvGrpSpPr>
      <p:grpSpPr>
        <a:xfrm>
          <a:off x="0" y="0"/>
          <a:ext cx="0" cy="0"/>
          <a:chOff x="0" y="0"/>
          <a:chExt cx="0" cy="0"/>
        </a:xfrm>
      </p:grpSpPr>
      <p:pic>
        <p:nvPicPr>
          <p:cNvPr id="1656" name="Google Shape;1656;p227"/>
          <p:cNvPicPr preferRelativeResize="0"/>
          <p:nvPr/>
        </p:nvPicPr>
        <p:blipFill>
          <a:blip r:embed="rId3">
            <a:alphaModFix/>
          </a:blip>
          <a:stretch>
            <a:fillRect/>
          </a:stretch>
        </p:blipFill>
        <p:spPr>
          <a:xfrm>
            <a:off x="10431822" y="6115976"/>
            <a:ext cx="1662652" cy="670700"/>
          </a:xfrm>
          <a:prstGeom prst="rect">
            <a:avLst/>
          </a:prstGeom>
          <a:noFill/>
          <a:ln>
            <a:noFill/>
          </a:ln>
        </p:spPr>
      </p:pic>
      <p:pic>
        <p:nvPicPr>
          <p:cNvPr id="1657" name="Google Shape;1657;p227"/>
          <p:cNvPicPr preferRelativeResize="0"/>
          <p:nvPr/>
        </p:nvPicPr>
        <p:blipFill>
          <a:blip r:embed="rId4">
            <a:alphaModFix/>
          </a:blip>
          <a:stretch>
            <a:fillRect/>
          </a:stretch>
        </p:blipFill>
        <p:spPr>
          <a:xfrm>
            <a:off x="2772950" y="118075"/>
            <a:ext cx="6553200" cy="6553200"/>
          </a:xfrm>
          <a:prstGeom prst="rect">
            <a:avLst/>
          </a:prstGeom>
          <a:noFill/>
          <a:ln>
            <a:noFill/>
          </a:ln>
        </p:spPr>
      </p:pic>
      <p:pic>
        <p:nvPicPr>
          <p:cNvPr id="1658" name="Google Shape;1658;p227"/>
          <p:cNvPicPr preferRelativeResize="0"/>
          <p:nvPr/>
        </p:nvPicPr>
        <p:blipFill>
          <a:blip r:embed="rId5">
            <a:alphaModFix/>
          </a:blip>
          <a:stretch>
            <a:fillRect/>
          </a:stretch>
        </p:blipFill>
        <p:spPr>
          <a:xfrm>
            <a:off x="538975" y="477250"/>
            <a:ext cx="2765500" cy="27655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3" name="Shape 1663"/>
        <p:cNvGrpSpPr/>
        <p:nvPr/>
      </p:nvGrpSpPr>
      <p:grpSpPr>
        <a:xfrm>
          <a:off x="0" y="0"/>
          <a:ext cx="0" cy="0"/>
          <a:chOff x="0" y="0"/>
          <a:chExt cx="0" cy="0"/>
        </a:xfrm>
      </p:grpSpPr>
      <p:pic>
        <p:nvPicPr>
          <p:cNvPr id="1664" name="Google Shape;1664;p228"/>
          <p:cNvPicPr preferRelativeResize="0"/>
          <p:nvPr/>
        </p:nvPicPr>
        <p:blipFill>
          <a:blip r:embed="rId3">
            <a:alphaModFix/>
          </a:blip>
          <a:stretch>
            <a:fillRect/>
          </a:stretch>
        </p:blipFill>
        <p:spPr>
          <a:xfrm>
            <a:off x="1866076" y="0"/>
            <a:ext cx="8459858" cy="6857999"/>
          </a:xfrm>
          <a:prstGeom prst="rect">
            <a:avLst/>
          </a:prstGeom>
          <a:noFill/>
          <a:ln>
            <a:noFill/>
          </a:ln>
        </p:spPr>
      </p:pic>
      <p:cxnSp>
        <p:nvCxnSpPr>
          <p:cNvPr id="1665" name="Google Shape;1665;p228"/>
          <p:cNvCxnSpPr/>
          <p:nvPr/>
        </p:nvCxnSpPr>
        <p:spPr>
          <a:xfrm>
            <a:off x="1937000" y="4633075"/>
            <a:ext cx="2094600" cy="104700"/>
          </a:xfrm>
          <a:prstGeom prst="straightConnector1">
            <a:avLst/>
          </a:prstGeom>
          <a:noFill/>
          <a:ln cap="flat" cmpd="sng" w="76200">
            <a:solidFill>
              <a:srgbClr val="FF0000"/>
            </a:solidFill>
            <a:prstDash val="solid"/>
            <a:round/>
            <a:headEnd len="med" w="med" type="none"/>
            <a:tailEnd len="med" w="med" type="triangle"/>
          </a:ln>
        </p:spPr>
      </p:cxnSp>
      <p:cxnSp>
        <p:nvCxnSpPr>
          <p:cNvPr id="1666" name="Google Shape;1666;p228"/>
          <p:cNvCxnSpPr/>
          <p:nvPr/>
        </p:nvCxnSpPr>
        <p:spPr>
          <a:xfrm flipH="1" rot="10800000">
            <a:off x="2539025" y="6539125"/>
            <a:ext cx="2076900" cy="70200"/>
          </a:xfrm>
          <a:prstGeom prst="straightConnector1">
            <a:avLst/>
          </a:prstGeom>
          <a:noFill/>
          <a:ln cap="flat" cmpd="sng" w="76200">
            <a:solidFill>
              <a:srgbClr val="FF0000"/>
            </a:solidFill>
            <a:prstDash val="solid"/>
            <a:round/>
            <a:headEnd len="med" w="med" type="none"/>
            <a:tailEnd len="med" w="med" type="triangle"/>
          </a:ln>
        </p:spPr>
      </p:cxnSp>
      <p:cxnSp>
        <p:nvCxnSpPr>
          <p:cNvPr id="1667" name="Google Shape;1667;p228"/>
          <p:cNvCxnSpPr/>
          <p:nvPr/>
        </p:nvCxnSpPr>
        <p:spPr>
          <a:xfrm>
            <a:off x="3291325" y="4144150"/>
            <a:ext cx="2094600" cy="104700"/>
          </a:xfrm>
          <a:prstGeom prst="straightConnector1">
            <a:avLst/>
          </a:prstGeom>
          <a:noFill/>
          <a:ln cap="flat" cmpd="sng" w="76200">
            <a:solidFill>
              <a:srgbClr val="FF0000"/>
            </a:solidFill>
            <a:prstDash val="solid"/>
            <a:round/>
            <a:headEnd len="med" w="med" type="none"/>
            <a:tailEnd len="med" w="med" type="triangle"/>
          </a:ln>
        </p:spPr>
      </p:cxnSp>
      <p:cxnSp>
        <p:nvCxnSpPr>
          <p:cNvPr id="1668" name="Google Shape;1668;p228"/>
          <p:cNvCxnSpPr/>
          <p:nvPr/>
        </p:nvCxnSpPr>
        <p:spPr>
          <a:xfrm rot="10800000">
            <a:off x="6403825" y="2754600"/>
            <a:ext cx="1387500" cy="275100"/>
          </a:xfrm>
          <a:prstGeom prst="straightConnector1">
            <a:avLst/>
          </a:prstGeom>
          <a:noFill/>
          <a:ln cap="flat" cmpd="sng" w="76200">
            <a:solidFill>
              <a:srgbClr val="FF0000"/>
            </a:solidFill>
            <a:prstDash val="solid"/>
            <a:round/>
            <a:headEnd len="med" w="med" type="none"/>
            <a:tailEnd len="med" w="med" type="triangl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pic>
        <p:nvPicPr>
          <p:cNvPr id="946" name="Google Shape;946;p157"/>
          <p:cNvPicPr preferRelativeResize="0"/>
          <p:nvPr/>
        </p:nvPicPr>
        <p:blipFill>
          <a:blip r:embed="rId3">
            <a:alphaModFix/>
          </a:blip>
          <a:stretch>
            <a:fillRect/>
          </a:stretch>
        </p:blipFill>
        <p:spPr>
          <a:xfrm>
            <a:off x="6380900" y="650800"/>
            <a:ext cx="1785700" cy="1785700"/>
          </a:xfrm>
          <a:prstGeom prst="rect">
            <a:avLst/>
          </a:prstGeom>
          <a:noFill/>
          <a:ln>
            <a:noFill/>
          </a:ln>
        </p:spPr>
      </p:pic>
      <p:pic>
        <p:nvPicPr>
          <p:cNvPr id="947" name="Google Shape;947;p157"/>
          <p:cNvPicPr preferRelativeResize="0"/>
          <p:nvPr/>
        </p:nvPicPr>
        <p:blipFill>
          <a:blip r:embed="rId4">
            <a:alphaModFix/>
          </a:blip>
          <a:stretch>
            <a:fillRect/>
          </a:stretch>
        </p:blipFill>
        <p:spPr>
          <a:xfrm>
            <a:off x="656427" y="4112276"/>
            <a:ext cx="1549200" cy="1549200"/>
          </a:xfrm>
          <a:prstGeom prst="rect">
            <a:avLst/>
          </a:prstGeom>
          <a:noFill/>
          <a:ln>
            <a:noFill/>
          </a:ln>
        </p:spPr>
      </p:pic>
      <p:pic>
        <p:nvPicPr>
          <p:cNvPr id="948" name="Google Shape;948;p157"/>
          <p:cNvPicPr preferRelativeResize="0"/>
          <p:nvPr/>
        </p:nvPicPr>
        <p:blipFill>
          <a:blip r:embed="rId5">
            <a:alphaModFix/>
          </a:blip>
          <a:stretch>
            <a:fillRect/>
          </a:stretch>
        </p:blipFill>
        <p:spPr>
          <a:xfrm>
            <a:off x="6426018" y="4045500"/>
            <a:ext cx="1595500" cy="1595475"/>
          </a:xfrm>
          <a:prstGeom prst="rect">
            <a:avLst/>
          </a:prstGeom>
          <a:noFill/>
          <a:ln>
            <a:noFill/>
          </a:ln>
        </p:spPr>
      </p:pic>
      <p:pic>
        <p:nvPicPr>
          <p:cNvPr id="949" name="Google Shape;949;p157"/>
          <p:cNvPicPr preferRelativeResize="0"/>
          <p:nvPr/>
        </p:nvPicPr>
        <p:blipFill>
          <a:blip r:embed="rId6">
            <a:alphaModFix/>
          </a:blip>
          <a:stretch>
            <a:fillRect/>
          </a:stretch>
        </p:blipFill>
        <p:spPr>
          <a:xfrm>
            <a:off x="436151" y="650802"/>
            <a:ext cx="1785700" cy="1785700"/>
          </a:xfrm>
          <a:prstGeom prst="rect">
            <a:avLst/>
          </a:prstGeom>
          <a:noFill/>
          <a:ln>
            <a:noFill/>
          </a:ln>
        </p:spPr>
      </p:pic>
      <p:sp>
        <p:nvSpPr>
          <p:cNvPr id="950" name="Google Shape;950;p157"/>
          <p:cNvSpPr txBox="1"/>
          <p:nvPr/>
        </p:nvSpPr>
        <p:spPr>
          <a:xfrm>
            <a:off x="2225851" y="917394"/>
            <a:ext cx="3744900" cy="154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700">
                <a:latin typeface="Lato"/>
                <a:ea typeface="Lato"/>
                <a:cs typeface="Lato"/>
                <a:sym typeface="Lato"/>
              </a:rPr>
              <a:t>What’s your “Turkey Sandwich”?</a:t>
            </a:r>
            <a:endParaRPr b="1" sz="1700">
              <a:latin typeface="Lato"/>
              <a:ea typeface="Lato"/>
              <a:cs typeface="Lato"/>
              <a:sym typeface="Lato"/>
            </a:endParaRPr>
          </a:p>
          <a:p>
            <a:pPr indent="0" lvl="0" marL="0" rtl="0" algn="l">
              <a:spcBef>
                <a:spcPts val="0"/>
              </a:spcBef>
              <a:spcAft>
                <a:spcPts val="0"/>
              </a:spcAft>
              <a:buNone/>
            </a:pPr>
            <a:r>
              <a:t/>
            </a:r>
            <a:endParaRPr b="1" sz="1700">
              <a:latin typeface="Lato"/>
              <a:ea typeface="Lato"/>
              <a:cs typeface="Lato"/>
              <a:sym typeface="Lato"/>
            </a:endParaRPr>
          </a:p>
          <a:p>
            <a:pPr indent="0" lvl="0" marL="0" rtl="0" algn="l">
              <a:spcBef>
                <a:spcPts val="0"/>
              </a:spcBef>
              <a:spcAft>
                <a:spcPts val="0"/>
              </a:spcAft>
              <a:buNone/>
            </a:pPr>
            <a:r>
              <a:rPr b="1" lang="en-US" sz="1700">
                <a:latin typeface="Lato"/>
                <a:ea typeface="Lato"/>
                <a:cs typeface="Lato"/>
                <a:sym typeface="Lato"/>
              </a:rPr>
              <a:t>What life experiences bring you to care about this issue now? </a:t>
            </a:r>
            <a:endParaRPr b="1" sz="1700">
              <a:latin typeface="Lato"/>
              <a:ea typeface="Lato"/>
              <a:cs typeface="Lato"/>
              <a:sym typeface="Lato"/>
            </a:endParaRPr>
          </a:p>
        </p:txBody>
      </p:sp>
      <p:sp>
        <p:nvSpPr>
          <p:cNvPr id="951" name="Google Shape;951;p157"/>
          <p:cNvSpPr txBox="1"/>
          <p:nvPr/>
        </p:nvSpPr>
        <p:spPr>
          <a:xfrm>
            <a:off x="2222469" y="4149969"/>
            <a:ext cx="3369000" cy="124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700">
                <a:latin typeface="Lato"/>
                <a:ea typeface="Lato"/>
                <a:cs typeface="Lato"/>
                <a:sym typeface="Lato"/>
              </a:rPr>
              <a:t>Are you committing data malpractice? </a:t>
            </a:r>
            <a:endParaRPr b="1" sz="1700">
              <a:latin typeface="Lato"/>
              <a:ea typeface="Lato"/>
              <a:cs typeface="Lato"/>
              <a:sym typeface="Lato"/>
            </a:endParaRPr>
          </a:p>
          <a:p>
            <a:pPr indent="0" lvl="0" marL="0" rtl="0" algn="l">
              <a:spcBef>
                <a:spcPts val="0"/>
              </a:spcBef>
              <a:spcAft>
                <a:spcPts val="0"/>
              </a:spcAft>
              <a:buNone/>
            </a:pPr>
            <a:r>
              <a:t/>
            </a:r>
            <a:endParaRPr b="1" sz="1700">
              <a:latin typeface="Lato"/>
              <a:ea typeface="Lato"/>
              <a:cs typeface="Lato"/>
              <a:sym typeface="Lato"/>
            </a:endParaRPr>
          </a:p>
          <a:p>
            <a:pPr indent="0" lvl="0" marL="0" rtl="0" algn="l">
              <a:spcBef>
                <a:spcPts val="0"/>
              </a:spcBef>
              <a:spcAft>
                <a:spcPts val="0"/>
              </a:spcAft>
              <a:buNone/>
            </a:pPr>
            <a:r>
              <a:rPr b="1" lang="en-US" sz="1700">
                <a:latin typeface="Lato"/>
                <a:ea typeface="Lato"/>
                <a:cs typeface="Lato"/>
                <a:sym typeface="Lato"/>
              </a:rPr>
              <a:t>Are your operations primed for growth?</a:t>
            </a:r>
            <a:r>
              <a:rPr lang="en-US" sz="1700">
                <a:latin typeface="Lato"/>
                <a:ea typeface="Lato"/>
                <a:cs typeface="Lato"/>
                <a:sym typeface="Lato"/>
              </a:rPr>
              <a:t> </a:t>
            </a:r>
            <a:endParaRPr sz="1700">
              <a:latin typeface="Lato"/>
              <a:ea typeface="Lato"/>
              <a:cs typeface="Lato"/>
              <a:sym typeface="Lato"/>
            </a:endParaRPr>
          </a:p>
          <a:p>
            <a:pPr indent="0" lvl="0" marL="0" rtl="0" algn="l">
              <a:spcBef>
                <a:spcPts val="0"/>
              </a:spcBef>
              <a:spcAft>
                <a:spcPts val="0"/>
              </a:spcAft>
              <a:buNone/>
            </a:pPr>
            <a:r>
              <a:t/>
            </a:r>
            <a:endParaRPr sz="1700">
              <a:latin typeface="Lato"/>
              <a:ea typeface="Lato"/>
              <a:cs typeface="Lato"/>
              <a:sym typeface="Lato"/>
            </a:endParaRPr>
          </a:p>
          <a:p>
            <a:pPr indent="0" lvl="0" marL="0" rtl="0" algn="l">
              <a:spcBef>
                <a:spcPts val="0"/>
              </a:spcBef>
              <a:spcAft>
                <a:spcPts val="0"/>
              </a:spcAft>
              <a:buNone/>
            </a:pPr>
            <a:r>
              <a:t/>
            </a:r>
            <a:endParaRPr sz="1700">
              <a:latin typeface="Lato"/>
              <a:ea typeface="Lato"/>
              <a:cs typeface="Lato"/>
              <a:sym typeface="Lato"/>
            </a:endParaRPr>
          </a:p>
        </p:txBody>
      </p:sp>
      <p:sp>
        <p:nvSpPr>
          <p:cNvPr id="952" name="Google Shape;952;p157"/>
          <p:cNvSpPr txBox="1"/>
          <p:nvPr/>
        </p:nvSpPr>
        <p:spPr>
          <a:xfrm>
            <a:off x="8110297" y="1022662"/>
            <a:ext cx="3369000" cy="124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700">
                <a:latin typeface="Lato"/>
                <a:ea typeface="Lato"/>
                <a:cs typeface="Lato"/>
                <a:sym typeface="Lato"/>
              </a:rPr>
              <a:t>What makes for a compelling aim?</a:t>
            </a:r>
            <a:endParaRPr b="1" sz="1700">
              <a:latin typeface="Lato"/>
              <a:ea typeface="Lato"/>
              <a:cs typeface="Lato"/>
              <a:sym typeface="Lato"/>
            </a:endParaRPr>
          </a:p>
        </p:txBody>
      </p:sp>
      <p:sp>
        <p:nvSpPr>
          <p:cNvPr id="953" name="Google Shape;953;p157"/>
          <p:cNvSpPr txBox="1"/>
          <p:nvPr/>
        </p:nvSpPr>
        <p:spPr>
          <a:xfrm>
            <a:off x="8044740" y="4138648"/>
            <a:ext cx="3369000" cy="124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700">
                <a:latin typeface="Lato"/>
                <a:ea typeface="Lato"/>
                <a:cs typeface="Lato"/>
                <a:sym typeface="Lato"/>
              </a:rPr>
              <a:t>Who are you when you’re at your worst? </a:t>
            </a:r>
            <a:endParaRPr b="1" sz="1700">
              <a:latin typeface="Lato"/>
              <a:ea typeface="Lato"/>
              <a:cs typeface="Lato"/>
              <a:sym typeface="Lato"/>
            </a:endParaRPr>
          </a:p>
          <a:p>
            <a:pPr indent="0" lvl="0" marL="0" rtl="0" algn="l">
              <a:spcBef>
                <a:spcPts val="0"/>
              </a:spcBef>
              <a:spcAft>
                <a:spcPts val="0"/>
              </a:spcAft>
              <a:buNone/>
            </a:pPr>
            <a:r>
              <a:t/>
            </a:r>
            <a:endParaRPr b="1" sz="1700">
              <a:latin typeface="Lato"/>
              <a:ea typeface="Lato"/>
              <a:cs typeface="Lato"/>
              <a:sym typeface="Lato"/>
            </a:endParaRPr>
          </a:p>
          <a:p>
            <a:pPr indent="0" lvl="0" marL="0" rtl="0" algn="l">
              <a:spcBef>
                <a:spcPts val="0"/>
              </a:spcBef>
              <a:spcAft>
                <a:spcPts val="0"/>
              </a:spcAft>
              <a:buNone/>
            </a:pPr>
            <a:r>
              <a:rPr b="1" lang="en-US" sz="1700">
                <a:latin typeface="Lato"/>
                <a:ea typeface="Lato"/>
                <a:cs typeface="Lato"/>
                <a:sym typeface="Lato"/>
              </a:rPr>
              <a:t>Who are you when you’re at your best? </a:t>
            </a:r>
            <a:r>
              <a:rPr b="1" lang="en-US" sz="1700">
                <a:latin typeface="Lato"/>
                <a:ea typeface="Lato"/>
                <a:cs typeface="Lato"/>
                <a:sym typeface="Lato"/>
              </a:rPr>
              <a:t> </a:t>
            </a:r>
            <a:endParaRPr b="1" sz="1700">
              <a:latin typeface="Lato"/>
              <a:ea typeface="Lato"/>
              <a:cs typeface="Lato"/>
              <a:sym typeface="Lato"/>
            </a:endParaRPr>
          </a:p>
        </p:txBody>
      </p:sp>
    </p:spTree>
  </p:cSld>
  <p:clrMapOvr>
    <a:masterClrMapping/>
  </p:clrMapOvr>
  <p:transition spd="med">
    <p:fade thruBlk="1"/>
  </p:transition>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3" name="Shape 1673"/>
        <p:cNvGrpSpPr/>
        <p:nvPr/>
      </p:nvGrpSpPr>
      <p:grpSpPr>
        <a:xfrm>
          <a:off x="0" y="0"/>
          <a:ext cx="0" cy="0"/>
          <a:chOff x="0" y="0"/>
          <a:chExt cx="0" cy="0"/>
        </a:xfrm>
      </p:grpSpPr>
      <p:sp>
        <p:nvSpPr>
          <p:cNvPr id="1674" name="Google Shape;1674;p229"/>
          <p:cNvSpPr/>
          <p:nvPr/>
        </p:nvSpPr>
        <p:spPr>
          <a:xfrm>
            <a:off x="619425" y="1623376"/>
            <a:ext cx="11349000" cy="4495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000">
                <a:solidFill>
                  <a:srgbClr val="073763"/>
                </a:solidFill>
                <a:latin typeface="Lato"/>
                <a:ea typeface="Lato"/>
                <a:cs typeface="Lato"/>
                <a:sym typeface="Lato"/>
              </a:rPr>
              <a:t>When did you first become aware of:</a:t>
            </a:r>
            <a:endParaRPr sz="3000">
              <a:solidFill>
                <a:srgbClr val="073763"/>
              </a:solidFill>
              <a:latin typeface="Lato"/>
              <a:ea typeface="Lato"/>
              <a:cs typeface="Lato"/>
              <a:sym typeface="Lato"/>
            </a:endParaRPr>
          </a:p>
          <a:p>
            <a:pPr indent="-254000" lvl="0" marL="342900" marR="0" rtl="0" algn="l">
              <a:spcBef>
                <a:spcPts val="0"/>
              </a:spcBef>
              <a:spcAft>
                <a:spcPts val="0"/>
              </a:spcAft>
              <a:buClr>
                <a:srgbClr val="073763"/>
              </a:buClr>
              <a:buSzPts val="3000"/>
              <a:buFont typeface="Lato"/>
              <a:buChar char="•"/>
            </a:pPr>
            <a:r>
              <a:rPr lang="en-US" sz="3000">
                <a:solidFill>
                  <a:srgbClr val="073763"/>
                </a:solidFill>
                <a:latin typeface="Lato"/>
                <a:ea typeface="Lato"/>
                <a:cs typeface="Lato"/>
                <a:sym typeface="Lato"/>
              </a:rPr>
              <a:t> your racial identity?</a:t>
            </a:r>
            <a:endParaRPr sz="3000">
              <a:solidFill>
                <a:srgbClr val="073763"/>
              </a:solidFill>
              <a:latin typeface="Lato"/>
              <a:ea typeface="Lato"/>
              <a:cs typeface="Lato"/>
              <a:sym typeface="Lato"/>
            </a:endParaRPr>
          </a:p>
          <a:p>
            <a:pPr indent="-254000" lvl="0" marL="342900" marR="0" rtl="0" algn="l">
              <a:spcBef>
                <a:spcPts val="0"/>
              </a:spcBef>
              <a:spcAft>
                <a:spcPts val="0"/>
              </a:spcAft>
              <a:buClr>
                <a:srgbClr val="073763"/>
              </a:buClr>
              <a:buSzPts val="3000"/>
              <a:buFont typeface="Lato"/>
              <a:buChar char="•"/>
            </a:pPr>
            <a:r>
              <a:rPr lang="en-US" sz="3000">
                <a:solidFill>
                  <a:srgbClr val="073763"/>
                </a:solidFill>
                <a:latin typeface="Lato"/>
                <a:ea typeface="Lato"/>
                <a:cs typeface="Lato"/>
                <a:sym typeface="Lato"/>
              </a:rPr>
              <a:t>Your gender?</a:t>
            </a:r>
            <a:endParaRPr sz="3000">
              <a:solidFill>
                <a:srgbClr val="073763"/>
              </a:solidFill>
              <a:latin typeface="Lato"/>
              <a:ea typeface="Lato"/>
              <a:cs typeface="Lato"/>
              <a:sym typeface="Lato"/>
            </a:endParaRPr>
          </a:p>
          <a:p>
            <a:pPr indent="-254000" lvl="0" marL="342900" marR="0" rtl="0" algn="l">
              <a:spcBef>
                <a:spcPts val="0"/>
              </a:spcBef>
              <a:spcAft>
                <a:spcPts val="0"/>
              </a:spcAft>
              <a:buClr>
                <a:srgbClr val="073763"/>
              </a:buClr>
              <a:buSzPts val="3000"/>
              <a:buFont typeface="Lato"/>
              <a:buChar char="•"/>
            </a:pPr>
            <a:r>
              <a:rPr lang="en-US" sz="3000">
                <a:solidFill>
                  <a:srgbClr val="073763"/>
                </a:solidFill>
                <a:latin typeface="Lato"/>
                <a:ea typeface="Lato"/>
                <a:cs typeface="Lato"/>
                <a:sym typeface="Lato"/>
              </a:rPr>
              <a:t>Your sexual orientation?</a:t>
            </a:r>
            <a:endParaRPr sz="3000">
              <a:solidFill>
                <a:srgbClr val="073763"/>
              </a:solidFill>
              <a:latin typeface="Lato"/>
              <a:ea typeface="Lato"/>
              <a:cs typeface="Lato"/>
              <a:sym typeface="Lato"/>
            </a:endParaRPr>
          </a:p>
          <a:p>
            <a:pPr indent="-254000" lvl="0" marL="342900" marR="0" rtl="0" algn="l">
              <a:spcBef>
                <a:spcPts val="0"/>
              </a:spcBef>
              <a:spcAft>
                <a:spcPts val="0"/>
              </a:spcAft>
              <a:buClr>
                <a:srgbClr val="073763"/>
              </a:buClr>
              <a:buSzPts val="3000"/>
              <a:buFont typeface="Lato"/>
              <a:buChar char="•"/>
            </a:pPr>
            <a:r>
              <a:rPr lang="en-US" sz="3000">
                <a:solidFill>
                  <a:srgbClr val="073763"/>
                </a:solidFill>
                <a:latin typeface="Lato"/>
                <a:ea typeface="Lato"/>
                <a:cs typeface="Lato"/>
                <a:sym typeface="Lato"/>
              </a:rPr>
              <a:t>Your primary language?</a:t>
            </a:r>
            <a:endParaRPr sz="3000">
              <a:solidFill>
                <a:srgbClr val="073763"/>
              </a:solidFill>
              <a:latin typeface="Lato"/>
              <a:ea typeface="Lato"/>
              <a:cs typeface="Lato"/>
              <a:sym typeface="Lato"/>
            </a:endParaRPr>
          </a:p>
          <a:p>
            <a:pPr indent="-254000" lvl="0" marL="342900" marR="0" rtl="0" algn="l">
              <a:spcBef>
                <a:spcPts val="0"/>
              </a:spcBef>
              <a:spcAft>
                <a:spcPts val="0"/>
              </a:spcAft>
              <a:buClr>
                <a:srgbClr val="073763"/>
              </a:buClr>
              <a:buSzPts val="3000"/>
              <a:buFont typeface="Lato"/>
              <a:buChar char="•"/>
            </a:pPr>
            <a:r>
              <a:rPr lang="en-US" sz="3000">
                <a:solidFill>
                  <a:srgbClr val="073763"/>
                </a:solidFill>
                <a:latin typeface="Lato"/>
                <a:ea typeface="Lato"/>
                <a:cs typeface="Lato"/>
                <a:sym typeface="Lato"/>
              </a:rPr>
              <a:t>Your citizenship status/country of origin? </a:t>
            </a:r>
            <a:endParaRPr sz="3000">
              <a:solidFill>
                <a:srgbClr val="073763"/>
              </a:solidFill>
              <a:latin typeface="Lato"/>
              <a:ea typeface="Lato"/>
              <a:cs typeface="Lato"/>
              <a:sym typeface="Lato"/>
            </a:endParaRPr>
          </a:p>
          <a:p>
            <a:pPr indent="-254000" lvl="0" marL="342900" marR="0" rtl="0" algn="l">
              <a:spcBef>
                <a:spcPts val="0"/>
              </a:spcBef>
              <a:spcAft>
                <a:spcPts val="0"/>
              </a:spcAft>
              <a:buClr>
                <a:srgbClr val="073763"/>
              </a:buClr>
              <a:buSzPts val="3000"/>
              <a:buFont typeface="Lato"/>
              <a:buChar char="•"/>
            </a:pPr>
            <a:r>
              <a:rPr lang="en-US" sz="3000">
                <a:solidFill>
                  <a:srgbClr val="073763"/>
                </a:solidFill>
                <a:latin typeface="Lato"/>
                <a:ea typeface="Lato"/>
                <a:cs typeface="Lato"/>
                <a:sym typeface="Lato"/>
              </a:rPr>
              <a:t>Your socio-economic status?</a:t>
            </a:r>
            <a:endParaRPr sz="3000">
              <a:solidFill>
                <a:srgbClr val="073763"/>
              </a:solidFill>
              <a:latin typeface="Lato"/>
              <a:ea typeface="Lato"/>
              <a:cs typeface="Lato"/>
              <a:sym typeface="Lato"/>
            </a:endParaRPr>
          </a:p>
          <a:p>
            <a:pPr indent="-254000" lvl="0" marL="342900" marR="0" rtl="0" algn="l">
              <a:spcBef>
                <a:spcPts val="0"/>
              </a:spcBef>
              <a:spcAft>
                <a:spcPts val="0"/>
              </a:spcAft>
              <a:buClr>
                <a:srgbClr val="073763"/>
              </a:buClr>
              <a:buSzPts val="3000"/>
              <a:buFont typeface="Lato"/>
              <a:buChar char="•"/>
            </a:pPr>
            <a:r>
              <a:rPr lang="en-US" sz="3000">
                <a:solidFill>
                  <a:srgbClr val="073763"/>
                </a:solidFill>
                <a:latin typeface="Lato"/>
                <a:ea typeface="Lato"/>
                <a:cs typeface="Lato"/>
                <a:sym typeface="Lato"/>
              </a:rPr>
              <a:t>Your parents’ education level?</a:t>
            </a:r>
            <a:endParaRPr sz="3000">
              <a:solidFill>
                <a:srgbClr val="073763"/>
              </a:solidFill>
              <a:latin typeface="Lato"/>
              <a:ea typeface="Lato"/>
              <a:cs typeface="Lato"/>
              <a:sym typeface="Lato"/>
            </a:endParaRPr>
          </a:p>
          <a:p>
            <a:pPr indent="-254000" lvl="0" marL="342900" marR="0" rtl="0" algn="l">
              <a:spcBef>
                <a:spcPts val="0"/>
              </a:spcBef>
              <a:spcAft>
                <a:spcPts val="0"/>
              </a:spcAft>
              <a:buClr>
                <a:srgbClr val="073763"/>
              </a:buClr>
              <a:buSzPts val="3000"/>
              <a:buFont typeface="Lato"/>
              <a:buChar char="•"/>
            </a:pPr>
            <a:r>
              <a:rPr lang="en-US" sz="3000">
                <a:solidFill>
                  <a:srgbClr val="073763"/>
                </a:solidFill>
                <a:latin typeface="Lato"/>
                <a:ea typeface="Lato"/>
                <a:cs typeface="Lato"/>
                <a:sym typeface="Lato"/>
              </a:rPr>
              <a:t>Your housing status?</a:t>
            </a:r>
            <a:endParaRPr sz="3000">
              <a:solidFill>
                <a:srgbClr val="073763"/>
              </a:solidFill>
              <a:latin typeface="Lato"/>
              <a:ea typeface="Lato"/>
              <a:cs typeface="Lato"/>
              <a:sym typeface="Lato"/>
            </a:endParaRPr>
          </a:p>
          <a:p>
            <a:pPr indent="0" lvl="0" marL="0" marR="0" rtl="0" algn="l">
              <a:spcBef>
                <a:spcPts val="0"/>
              </a:spcBef>
              <a:spcAft>
                <a:spcPts val="0"/>
              </a:spcAft>
              <a:buNone/>
            </a:pPr>
            <a:r>
              <a:t/>
            </a:r>
            <a:endParaRPr sz="3600">
              <a:solidFill>
                <a:srgbClr val="000000"/>
              </a:solidFill>
              <a:latin typeface="Lato"/>
              <a:ea typeface="Lato"/>
              <a:cs typeface="Lato"/>
              <a:sym typeface="Lato"/>
            </a:endParaRPr>
          </a:p>
        </p:txBody>
      </p:sp>
      <p:sp>
        <p:nvSpPr>
          <p:cNvPr id="1675" name="Google Shape;1675;p229"/>
          <p:cNvSpPr txBox="1"/>
          <p:nvPr/>
        </p:nvSpPr>
        <p:spPr>
          <a:xfrm>
            <a:off x="624125" y="491675"/>
            <a:ext cx="2669400" cy="729300"/>
          </a:xfrm>
          <a:prstGeom prst="rect">
            <a:avLst/>
          </a:prstGeom>
          <a:solidFill>
            <a:schemeClr val="accent5"/>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Font typeface="Arial"/>
              <a:buNone/>
            </a:pPr>
            <a:r>
              <a:rPr lang="en-US" sz="4600">
                <a:solidFill>
                  <a:srgbClr val="FFFFFF"/>
                </a:solidFill>
                <a:latin typeface="Lato Black"/>
                <a:ea typeface="Lato Black"/>
                <a:cs typeface="Lato Black"/>
                <a:sym typeface="Lato Black"/>
              </a:rPr>
              <a:t>life maps</a:t>
            </a:r>
            <a:endParaRPr>
              <a:latin typeface="Lato Black"/>
              <a:ea typeface="Lato Black"/>
              <a:cs typeface="Lato Black"/>
              <a:sym typeface="Lato Black"/>
            </a:endParaRPr>
          </a:p>
        </p:txBody>
      </p:sp>
      <p:sp>
        <p:nvSpPr>
          <p:cNvPr id="1676" name="Google Shape;1676;p229"/>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Calibri"/>
              <a:buNone/>
            </a:pPr>
            <a:r>
              <a:t/>
            </a:r>
            <a:endParaRPr b="0" i="0" sz="1800" u="none" cap="none" strike="noStrike">
              <a:solidFill>
                <a:srgbClr val="FFFFFF"/>
              </a:solidFill>
              <a:latin typeface="Calibri"/>
              <a:ea typeface="Calibri"/>
              <a:cs typeface="Calibri"/>
              <a:sym typeface="Calibri"/>
            </a:endParaRPr>
          </a:p>
        </p:txBody>
      </p:sp>
      <p:pic>
        <p:nvPicPr>
          <p:cNvPr id="1677" name="Google Shape;1677;p229"/>
          <p:cNvPicPr preferRelativeResize="0"/>
          <p:nvPr/>
        </p:nvPicPr>
        <p:blipFill>
          <a:blip r:embed="rId3">
            <a:alphaModFix/>
          </a:blip>
          <a:stretch>
            <a:fillRect/>
          </a:stretch>
        </p:blipFill>
        <p:spPr>
          <a:xfrm>
            <a:off x="10644449" y="6194551"/>
            <a:ext cx="1398451" cy="56412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2" name="Shape 1682"/>
        <p:cNvGrpSpPr/>
        <p:nvPr/>
      </p:nvGrpSpPr>
      <p:grpSpPr>
        <a:xfrm>
          <a:off x="0" y="0"/>
          <a:ext cx="0" cy="0"/>
          <a:chOff x="0" y="0"/>
          <a:chExt cx="0" cy="0"/>
        </a:xfrm>
      </p:grpSpPr>
      <p:sp>
        <p:nvSpPr>
          <p:cNvPr id="1683" name="Google Shape;1683;p230"/>
          <p:cNvSpPr/>
          <p:nvPr/>
        </p:nvSpPr>
        <p:spPr>
          <a:xfrm>
            <a:off x="619425" y="1623376"/>
            <a:ext cx="11349000" cy="4495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2500">
                <a:solidFill>
                  <a:srgbClr val="114769"/>
                </a:solidFill>
                <a:latin typeface="Lato"/>
                <a:ea typeface="Lato"/>
                <a:cs typeface="Lato"/>
                <a:sym typeface="Lato"/>
              </a:rPr>
              <a:t>When did you first consciously become aware of any aspects of your identity that are oppressed in our society?</a:t>
            </a:r>
            <a:endParaRPr sz="2500">
              <a:solidFill>
                <a:srgbClr val="114769"/>
              </a:solidFill>
              <a:latin typeface="Lato"/>
              <a:ea typeface="Lato"/>
              <a:cs typeface="Lato"/>
              <a:sym typeface="Lato"/>
            </a:endParaRPr>
          </a:p>
          <a:p>
            <a:pPr indent="0" lvl="0" marL="0" rtl="0" algn="l">
              <a:spcBef>
                <a:spcPts val="0"/>
              </a:spcBef>
              <a:spcAft>
                <a:spcPts val="0"/>
              </a:spcAft>
              <a:buNone/>
            </a:pPr>
            <a:r>
              <a:t/>
            </a:r>
            <a:endParaRPr sz="2500">
              <a:solidFill>
                <a:srgbClr val="114769"/>
              </a:solidFill>
              <a:latin typeface="Lato"/>
              <a:ea typeface="Lato"/>
              <a:cs typeface="Lato"/>
              <a:sym typeface="Lato"/>
            </a:endParaRPr>
          </a:p>
          <a:p>
            <a:pPr indent="0" lvl="0" marL="0" rtl="0" algn="l">
              <a:spcBef>
                <a:spcPts val="0"/>
              </a:spcBef>
              <a:spcAft>
                <a:spcPts val="0"/>
              </a:spcAft>
              <a:buNone/>
            </a:pPr>
            <a:r>
              <a:rPr lang="en-US" sz="2500">
                <a:solidFill>
                  <a:srgbClr val="114769"/>
                </a:solidFill>
                <a:latin typeface="Lato"/>
                <a:ea typeface="Lato"/>
                <a:cs typeface="Lato"/>
                <a:sym typeface="Lato"/>
              </a:rPr>
              <a:t>When did you first consciously become aware of any aspects of your identity that are privileged in our society?</a:t>
            </a:r>
            <a:endParaRPr sz="2500">
              <a:solidFill>
                <a:srgbClr val="114769"/>
              </a:solidFill>
              <a:highlight>
                <a:srgbClr val="FFFF00"/>
              </a:highlight>
              <a:latin typeface="Lato"/>
              <a:ea typeface="Lato"/>
              <a:cs typeface="Lato"/>
              <a:sym typeface="Lato"/>
            </a:endParaRPr>
          </a:p>
          <a:p>
            <a:pPr indent="0" lvl="0" marL="0" rtl="0" algn="l">
              <a:spcBef>
                <a:spcPts val="0"/>
              </a:spcBef>
              <a:spcAft>
                <a:spcPts val="0"/>
              </a:spcAft>
              <a:buNone/>
            </a:pPr>
            <a:r>
              <a:t/>
            </a:r>
            <a:endParaRPr sz="2500">
              <a:solidFill>
                <a:srgbClr val="114769"/>
              </a:solidFill>
              <a:latin typeface="Lato"/>
              <a:ea typeface="Lato"/>
              <a:cs typeface="Lato"/>
              <a:sym typeface="Lato"/>
            </a:endParaRPr>
          </a:p>
          <a:p>
            <a:pPr indent="0" lvl="0" marL="0" rtl="0" algn="l">
              <a:spcBef>
                <a:spcPts val="0"/>
              </a:spcBef>
              <a:spcAft>
                <a:spcPts val="0"/>
              </a:spcAft>
              <a:buNone/>
            </a:pPr>
            <a:r>
              <a:rPr lang="en-US" sz="2500">
                <a:solidFill>
                  <a:srgbClr val="114769"/>
                </a:solidFill>
                <a:latin typeface="Lato"/>
                <a:ea typeface="Lato"/>
                <a:cs typeface="Lato"/>
                <a:sym typeface="Lato"/>
              </a:rPr>
              <a:t>When did you first purposefully use your humanity to disrupt the oppression of yourself or others?</a:t>
            </a:r>
            <a:endParaRPr sz="4300">
              <a:solidFill>
                <a:srgbClr val="114769"/>
              </a:solidFill>
              <a:latin typeface="Lato"/>
              <a:ea typeface="Lato"/>
              <a:cs typeface="Lato"/>
              <a:sym typeface="Lato"/>
            </a:endParaRPr>
          </a:p>
          <a:p>
            <a:pPr indent="0" lvl="0" marL="0" marR="0" rtl="0" algn="l">
              <a:spcBef>
                <a:spcPts val="0"/>
              </a:spcBef>
              <a:spcAft>
                <a:spcPts val="0"/>
              </a:spcAft>
              <a:buNone/>
            </a:pPr>
            <a:r>
              <a:t/>
            </a:r>
            <a:endParaRPr sz="3600">
              <a:solidFill>
                <a:srgbClr val="000000"/>
              </a:solidFill>
              <a:latin typeface="Lato"/>
              <a:ea typeface="Lato"/>
              <a:cs typeface="Lato"/>
              <a:sym typeface="Lato"/>
            </a:endParaRPr>
          </a:p>
        </p:txBody>
      </p:sp>
      <p:sp>
        <p:nvSpPr>
          <p:cNvPr id="1684" name="Google Shape;1684;p230"/>
          <p:cNvSpPr txBox="1"/>
          <p:nvPr/>
        </p:nvSpPr>
        <p:spPr>
          <a:xfrm>
            <a:off x="624125" y="491675"/>
            <a:ext cx="2669400" cy="729300"/>
          </a:xfrm>
          <a:prstGeom prst="rect">
            <a:avLst/>
          </a:prstGeom>
          <a:solidFill>
            <a:schemeClr val="accent5"/>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Font typeface="Arial"/>
              <a:buNone/>
            </a:pPr>
            <a:r>
              <a:rPr lang="en-US" sz="4600">
                <a:solidFill>
                  <a:srgbClr val="FFFFFF"/>
                </a:solidFill>
                <a:latin typeface="Lato Black"/>
                <a:ea typeface="Lato Black"/>
                <a:cs typeface="Lato Black"/>
                <a:sym typeface="Lato Black"/>
              </a:rPr>
              <a:t>life maps</a:t>
            </a:r>
            <a:endParaRPr>
              <a:latin typeface="Lato Black"/>
              <a:ea typeface="Lato Black"/>
              <a:cs typeface="Lato Black"/>
              <a:sym typeface="Lato Black"/>
            </a:endParaRPr>
          </a:p>
        </p:txBody>
      </p:sp>
      <p:sp>
        <p:nvSpPr>
          <p:cNvPr id="1685" name="Google Shape;1685;p230"/>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Calibri"/>
              <a:buNone/>
            </a:pPr>
            <a:r>
              <a:t/>
            </a:r>
            <a:endParaRPr b="0" i="0" sz="1800" u="none" cap="none" strike="noStrike">
              <a:solidFill>
                <a:srgbClr val="FFFFFF"/>
              </a:solidFill>
              <a:latin typeface="Calibri"/>
              <a:ea typeface="Calibri"/>
              <a:cs typeface="Calibri"/>
              <a:sym typeface="Calibri"/>
            </a:endParaRPr>
          </a:p>
        </p:txBody>
      </p:sp>
      <p:pic>
        <p:nvPicPr>
          <p:cNvPr id="1686" name="Google Shape;1686;p230"/>
          <p:cNvPicPr preferRelativeResize="0"/>
          <p:nvPr/>
        </p:nvPicPr>
        <p:blipFill>
          <a:blip r:embed="rId3">
            <a:alphaModFix/>
          </a:blip>
          <a:stretch>
            <a:fillRect/>
          </a:stretch>
        </p:blipFill>
        <p:spPr>
          <a:xfrm>
            <a:off x="10644449" y="6194551"/>
            <a:ext cx="1398451" cy="56412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1" name="Shape 1691"/>
        <p:cNvGrpSpPr/>
        <p:nvPr/>
      </p:nvGrpSpPr>
      <p:grpSpPr>
        <a:xfrm>
          <a:off x="0" y="0"/>
          <a:ext cx="0" cy="0"/>
          <a:chOff x="0" y="0"/>
          <a:chExt cx="0" cy="0"/>
        </a:xfrm>
      </p:grpSpPr>
      <p:pic>
        <p:nvPicPr>
          <p:cNvPr id="1692" name="Google Shape;1692;p231"/>
          <p:cNvPicPr preferRelativeResize="0"/>
          <p:nvPr/>
        </p:nvPicPr>
        <p:blipFill>
          <a:blip r:embed="rId3">
            <a:alphaModFix/>
          </a:blip>
          <a:stretch>
            <a:fillRect/>
          </a:stretch>
        </p:blipFill>
        <p:spPr>
          <a:xfrm>
            <a:off x="1866076" y="0"/>
            <a:ext cx="8459858" cy="6857999"/>
          </a:xfrm>
          <a:prstGeom prst="rect">
            <a:avLst/>
          </a:prstGeom>
          <a:noFill/>
          <a:ln>
            <a:noFill/>
          </a:ln>
        </p:spPr>
      </p:pic>
      <p:cxnSp>
        <p:nvCxnSpPr>
          <p:cNvPr id="1693" name="Google Shape;1693;p231"/>
          <p:cNvCxnSpPr/>
          <p:nvPr/>
        </p:nvCxnSpPr>
        <p:spPr>
          <a:xfrm flipH="1" rot="10800000">
            <a:off x="3405300" y="2785275"/>
            <a:ext cx="2076900" cy="70200"/>
          </a:xfrm>
          <a:prstGeom prst="straightConnector1">
            <a:avLst/>
          </a:prstGeom>
          <a:noFill/>
          <a:ln cap="flat" cmpd="sng" w="76200">
            <a:solidFill>
              <a:srgbClr val="FF0000"/>
            </a:solidFill>
            <a:prstDash val="solid"/>
            <a:round/>
            <a:headEnd len="med" w="med" type="none"/>
            <a:tailEnd len="med" w="med" type="triangle"/>
          </a:ln>
        </p:spPr>
      </p:cxnSp>
      <p:cxnSp>
        <p:nvCxnSpPr>
          <p:cNvPr id="1694" name="Google Shape;1694;p231"/>
          <p:cNvCxnSpPr/>
          <p:nvPr/>
        </p:nvCxnSpPr>
        <p:spPr>
          <a:xfrm rot="10800000">
            <a:off x="7053525" y="5194600"/>
            <a:ext cx="1387500" cy="275100"/>
          </a:xfrm>
          <a:prstGeom prst="straightConnector1">
            <a:avLst/>
          </a:prstGeom>
          <a:noFill/>
          <a:ln cap="flat" cmpd="sng" w="76200">
            <a:solidFill>
              <a:srgbClr val="FF0000"/>
            </a:solidFill>
            <a:prstDash val="solid"/>
            <a:round/>
            <a:headEnd len="med" w="med" type="none"/>
            <a:tailEnd len="med" w="med" type="triangle"/>
          </a:ln>
        </p:spPr>
      </p:cxn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1698" name="Shape 1698"/>
        <p:cNvGrpSpPr/>
        <p:nvPr/>
      </p:nvGrpSpPr>
      <p:grpSpPr>
        <a:xfrm>
          <a:off x="0" y="0"/>
          <a:ext cx="0" cy="0"/>
          <a:chOff x="0" y="0"/>
          <a:chExt cx="0" cy="0"/>
        </a:xfrm>
      </p:grpSpPr>
      <p:pic>
        <p:nvPicPr>
          <p:cNvPr id="1699" name="Google Shape;1699;p232"/>
          <p:cNvPicPr preferRelativeResize="0"/>
          <p:nvPr/>
        </p:nvPicPr>
        <p:blipFill rotWithShape="1">
          <a:blip r:embed="rId3">
            <a:alphaModFix/>
          </a:blip>
          <a:srcRect b="0" l="0" r="0" t="0"/>
          <a:stretch/>
        </p:blipFill>
        <p:spPr>
          <a:xfrm>
            <a:off x="0" y="0"/>
            <a:ext cx="12288900" cy="6858000"/>
          </a:xfrm>
          <a:prstGeom prst="rect">
            <a:avLst/>
          </a:prstGeom>
          <a:noFill/>
          <a:ln>
            <a:noFill/>
          </a:ln>
        </p:spPr>
      </p:pic>
      <p:sp>
        <p:nvSpPr>
          <p:cNvPr id="1700" name="Google Shape;1700;p232"/>
          <p:cNvSpPr txBox="1"/>
          <p:nvPr>
            <p:ph idx="1" type="body"/>
          </p:nvPr>
        </p:nvSpPr>
        <p:spPr>
          <a:xfrm>
            <a:off x="4975225" y="2320925"/>
            <a:ext cx="6197700" cy="2216100"/>
          </a:xfrm>
          <a:prstGeom prst="rect">
            <a:avLst/>
          </a:prstGeom>
          <a:solidFill>
            <a:schemeClr val="lt1"/>
          </a:solidFill>
          <a:ln cap="flat" cmpd="sng" w="57150">
            <a:solidFill>
              <a:schemeClr val="accen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Font typeface="Arial"/>
              <a:buNone/>
            </a:pPr>
            <a:r>
              <a:rPr lang="en-US" sz="3600">
                <a:latin typeface="Lato"/>
                <a:ea typeface="Lato"/>
                <a:cs typeface="Lato"/>
                <a:sym typeface="Lato"/>
              </a:rPr>
              <a:t>Personas</a:t>
            </a:r>
            <a:endParaRPr b="0" i="0" sz="3600" u="none" cap="none" strike="noStrike">
              <a:solidFill>
                <a:schemeClr val="dk1"/>
              </a:solidFill>
              <a:latin typeface="Lato"/>
              <a:ea typeface="Lato"/>
              <a:cs typeface="Lato"/>
              <a:sym typeface="Lato"/>
            </a:endParaRPr>
          </a:p>
        </p:txBody>
      </p:sp>
    </p:spTree>
  </p:cSld>
  <p:clrMapOvr>
    <a:masterClrMapping/>
  </p:clrMapOvr>
  <p:transition spd="med">
    <p:fade thruBlk="1"/>
  </p:transition>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5" name="Shape 1705"/>
        <p:cNvGrpSpPr/>
        <p:nvPr/>
      </p:nvGrpSpPr>
      <p:grpSpPr>
        <a:xfrm>
          <a:off x="0" y="0"/>
          <a:ext cx="0" cy="0"/>
          <a:chOff x="0" y="0"/>
          <a:chExt cx="0" cy="0"/>
        </a:xfrm>
      </p:grpSpPr>
      <p:pic>
        <p:nvPicPr>
          <p:cNvPr id="1706" name="Google Shape;1706;p233"/>
          <p:cNvPicPr preferRelativeResize="0"/>
          <p:nvPr/>
        </p:nvPicPr>
        <p:blipFill>
          <a:blip r:embed="rId3">
            <a:alphaModFix/>
          </a:blip>
          <a:stretch>
            <a:fillRect/>
          </a:stretch>
        </p:blipFill>
        <p:spPr>
          <a:xfrm>
            <a:off x="5096125" y="552000"/>
            <a:ext cx="4716950" cy="4716950"/>
          </a:xfrm>
          <a:prstGeom prst="rect">
            <a:avLst/>
          </a:prstGeom>
          <a:noFill/>
          <a:ln>
            <a:noFill/>
          </a:ln>
        </p:spPr>
      </p:pic>
      <p:pic>
        <p:nvPicPr>
          <p:cNvPr id="1707" name="Google Shape;1707;p233"/>
          <p:cNvPicPr preferRelativeResize="0"/>
          <p:nvPr/>
        </p:nvPicPr>
        <p:blipFill>
          <a:blip r:embed="rId4">
            <a:alphaModFix/>
          </a:blip>
          <a:stretch>
            <a:fillRect/>
          </a:stretch>
        </p:blipFill>
        <p:spPr>
          <a:xfrm>
            <a:off x="1313975" y="2987950"/>
            <a:ext cx="3230125" cy="3230125"/>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2" name="Shape 1712"/>
        <p:cNvGrpSpPr/>
        <p:nvPr/>
      </p:nvGrpSpPr>
      <p:grpSpPr>
        <a:xfrm>
          <a:off x="0" y="0"/>
          <a:ext cx="0" cy="0"/>
          <a:chOff x="0" y="0"/>
          <a:chExt cx="0" cy="0"/>
        </a:xfrm>
      </p:grpSpPr>
      <p:pic>
        <p:nvPicPr>
          <p:cNvPr id="1713" name="Google Shape;1713;p234"/>
          <p:cNvPicPr preferRelativeResize="0"/>
          <p:nvPr/>
        </p:nvPicPr>
        <p:blipFill>
          <a:blip r:embed="rId3">
            <a:alphaModFix/>
          </a:blip>
          <a:stretch>
            <a:fillRect/>
          </a:stretch>
        </p:blipFill>
        <p:spPr>
          <a:xfrm>
            <a:off x="1413625" y="0"/>
            <a:ext cx="9115534" cy="68580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8" name="Shape 1718"/>
        <p:cNvGrpSpPr/>
        <p:nvPr/>
      </p:nvGrpSpPr>
      <p:grpSpPr>
        <a:xfrm>
          <a:off x="0" y="0"/>
          <a:ext cx="0" cy="0"/>
          <a:chOff x="0" y="0"/>
          <a:chExt cx="0" cy="0"/>
        </a:xfrm>
      </p:grpSpPr>
      <p:pic>
        <p:nvPicPr>
          <p:cNvPr id="1719" name="Google Shape;1719;p235"/>
          <p:cNvPicPr preferRelativeResize="0"/>
          <p:nvPr/>
        </p:nvPicPr>
        <p:blipFill>
          <a:blip r:embed="rId3">
            <a:alphaModFix/>
          </a:blip>
          <a:stretch>
            <a:fillRect/>
          </a:stretch>
        </p:blipFill>
        <p:spPr>
          <a:xfrm>
            <a:off x="345225" y="-99225"/>
            <a:ext cx="10064973" cy="7318424"/>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4" name="Shape 1724"/>
        <p:cNvGrpSpPr/>
        <p:nvPr/>
      </p:nvGrpSpPr>
      <p:grpSpPr>
        <a:xfrm>
          <a:off x="0" y="0"/>
          <a:ext cx="0" cy="0"/>
          <a:chOff x="0" y="0"/>
          <a:chExt cx="0" cy="0"/>
        </a:xfrm>
      </p:grpSpPr>
      <p:sp>
        <p:nvSpPr>
          <p:cNvPr id="1725" name="Google Shape;1725;p236"/>
          <p:cNvSpPr txBox="1"/>
          <p:nvPr/>
        </p:nvSpPr>
        <p:spPr>
          <a:xfrm>
            <a:off x="609600" y="1014640"/>
            <a:ext cx="10972800" cy="925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79646"/>
              </a:buClr>
              <a:buFont typeface="Calibri"/>
              <a:buNone/>
            </a:pPr>
            <a:r>
              <a:t/>
            </a:r>
            <a:endParaRPr sz="2200">
              <a:solidFill>
                <a:srgbClr val="F79646"/>
              </a:solidFill>
              <a:latin typeface="Calibri"/>
              <a:ea typeface="Calibri"/>
              <a:cs typeface="Calibri"/>
              <a:sym typeface="Calibri"/>
            </a:endParaRPr>
          </a:p>
        </p:txBody>
      </p:sp>
      <p:sp>
        <p:nvSpPr>
          <p:cNvPr id="1726" name="Google Shape;1726;p236"/>
          <p:cNvSpPr txBox="1"/>
          <p:nvPr/>
        </p:nvSpPr>
        <p:spPr>
          <a:xfrm>
            <a:off x="623875" y="492125"/>
            <a:ext cx="9263700" cy="7413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Font typeface="Arial"/>
              <a:buNone/>
            </a:pPr>
            <a:r>
              <a:rPr lang="en-US" sz="4600">
                <a:solidFill>
                  <a:srgbClr val="FFFFFF"/>
                </a:solidFill>
                <a:latin typeface="Lato Black"/>
                <a:ea typeface="Lato Black"/>
                <a:cs typeface="Lato Black"/>
                <a:sym typeface="Lato Black"/>
              </a:rPr>
              <a:t>the hero: seeks temporary relief</a:t>
            </a:r>
            <a:endParaRPr>
              <a:latin typeface="Lato Black"/>
              <a:ea typeface="Lato Black"/>
              <a:cs typeface="Lato Black"/>
              <a:sym typeface="Lato Black"/>
            </a:endParaRPr>
          </a:p>
        </p:txBody>
      </p:sp>
      <p:pic>
        <p:nvPicPr>
          <p:cNvPr id="1727" name="Google Shape;1727;p236"/>
          <p:cNvPicPr preferRelativeResize="0"/>
          <p:nvPr/>
        </p:nvPicPr>
        <p:blipFill>
          <a:blip r:embed="rId3">
            <a:alphaModFix/>
          </a:blip>
          <a:stretch>
            <a:fillRect/>
          </a:stretch>
        </p:blipFill>
        <p:spPr>
          <a:xfrm>
            <a:off x="2198650" y="1674175"/>
            <a:ext cx="6526674" cy="4895002"/>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2" name="Shape 1732"/>
        <p:cNvGrpSpPr/>
        <p:nvPr/>
      </p:nvGrpSpPr>
      <p:grpSpPr>
        <a:xfrm>
          <a:off x="0" y="0"/>
          <a:ext cx="0" cy="0"/>
          <a:chOff x="0" y="0"/>
          <a:chExt cx="0" cy="0"/>
        </a:xfrm>
      </p:grpSpPr>
      <p:sp>
        <p:nvSpPr>
          <p:cNvPr id="1733" name="Google Shape;1733;p237"/>
          <p:cNvSpPr txBox="1"/>
          <p:nvPr/>
        </p:nvSpPr>
        <p:spPr>
          <a:xfrm>
            <a:off x="609600" y="1014640"/>
            <a:ext cx="10972800" cy="925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79646"/>
              </a:buClr>
              <a:buFont typeface="Calibri"/>
              <a:buNone/>
            </a:pPr>
            <a:r>
              <a:t/>
            </a:r>
            <a:endParaRPr sz="2200">
              <a:solidFill>
                <a:srgbClr val="F79646"/>
              </a:solidFill>
              <a:latin typeface="Calibri"/>
              <a:ea typeface="Calibri"/>
              <a:cs typeface="Calibri"/>
              <a:sym typeface="Calibri"/>
            </a:endParaRPr>
          </a:p>
        </p:txBody>
      </p:sp>
      <p:sp>
        <p:nvSpPr>
          <p:cNvPr id="1734" name="Google Shape;1734;p237"/>
          <p:cNvSpPr txBox="1"/>
          <p:nvPr/>
        </p:nvSpPr>
        <p:spPr>
          <a:xfrm>
            <a:off x="623875" y="492125"/>
            <a:ext cx="9263700" cy="7413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Font typeface="Arial"/>
              <a:buNone/>
            </a:pPr>
            <a:r>
              <a:rPr lang="en-US" sz="4600">
                <a:solidFill>
                  <a:srgbClr val="FFFFFF"/>
                </a:solidFill>
                <a:latin typeface="Lato Black"/>
                <a:ea typeface="Lato Black"/>
                <a:cs typeface="Lato Black"/>
                <a:sym typeface="Lato Black"/>
              </a:rPr>
              <a:t>the villain: loves blame &amp; criticism</a:t>
            </a:r>
            <a:endParaRPr>
              <a:latin typeface="Lato Black"/>
              <a:ea typeface="Lato Black"/>
              <a:cs typeface="Lato Black"/>
              <a:sym typeface="Lato Black"/>
            </a:endParaRPr>
          </a:p>
        </p:txBody>
      </p:sp>
      <p:pic>
        <p:nvPicPr>
          <p:cNvPr id="1735" name="Google Shape;1735;p237"/>
          <p:cNvPicPr preferRelativeResize="0"/>
          <p:nvPr/>
        </p:nvPicPr>
        <p:blipFill>
          <a:blip r:embed="rId3">
            <a:alphaModFix/>
          </a:blip>
          <a:stretch>
            <a:fillRect/>
          </a:stretch>
        </p:blipFill>
        <p:spPr>
          <a:xfrm>
            <a:off x="2170250" y="1881450"/>
            <a:ext cx="7383474" cy="414610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0" name="Shape 1740"/>
        <p:cNvGrpSpPr/>
        <p:nvPr/>
      </p:nvGrpSpPr>
      <p:grpSpPr>
        <a:xfrm>
          <a:off x="0" y="0"/>
          <a:ext cx="0" cy="0"/>
          <a:chOff x="0" y="0"/>
          <a:chExt cx="0" cy="0"/>
        </a:xfrm>
      </p:grpSpPr>
      <p:sp>
        <p:nvSpPr>
          <p:cNvPr id="1741" name="Google Shape;1741;p238"/>
          <p:cNvSpPr txBox="1"/>
          <p:nvPr/>
        </p:nvSpPr>
        <p:spPr>
          <a:xfrm>
            <a:off x="609600" y="1014640"/>
            <a:ext cx="10972800" cy="925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79646"/>
              </a:buClr>
              <a:buFont typeface="Calibri"/>
              <a:buNone/>
            </a:pPr>
            <a:r>
              <a:t/>
            </a:r>
            <a:endParaRPr sz="2200">
              <a:solidFill>
                <a:srgbClr val="F79646"/>
              </a:solidFill>
              <a:latin typeface="Calibri"/>
              <a:ea typeface="Calibri"/>
              <a:cs typeface="Calibri"/>
              <a:sym typeface="Calibri"/>
            </a:endParaRPr>
          </a:p>
        </p:txBody>
      </p:sp>
      <p:sp>
        <p:nvSpPr>
          <p:cNvPr id="1742" name="Google Shape;1742;p238"/>
          <p:cNvSpPr txBox="1"/>
          <p:nvPr/>
        </p:nvSpPr>
        <p:spPr>
          <a:xfrm>
            <a:off x="623875" y="492125"/>
            <a:ext cx="9263700" cy="7413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Font typeface="Arial"/>
              <a:buNone/>
            </a:pPr>
            <a:r>
              <a:rPr lang="en-US" sz="4600">
                <a:solidFill>
                  <a:srgbClr val="FFFFFF"/>
                </a:solidFill>
                <a:latin typeface="Lato Black"/>
                <a:ea typeface="Lato Black"/>
                <a:cs typeface="Lato Black"/>
                <a:sym typeface="Lato Black"/>
              </a:rPr>
              <a:t>the victim: at the effect of</a:t>
            </a:r>
            <a:endParaRPr>
              <a:latin typeface="Lato Black"/>
              <a:ea typeface="Lato Black"/>
              <a:cs typeface="Lato Black"/>
              <a:sym typeface="Lato Black"/>
            </a:endParaRPr>
          </a:p>
        </p:txBody>
      </p:sp>
      <p:pic>
        <p:nvPicPr>
          <p:cNvPr id="1743" name="Google Shape;1743;p238"/>
          <p:cNvPicPr preferRelativeResize="0"/>
          <p:nvPr/>
        </p:nvPicPr>
        <p:blipFill>
          <a:blip r:embed="rId3">
            <a:alphaModFix/>
          </a:blip>
          <a:stretch>
            <a:fillRect/>
          </a:stretch>
        </p:blipFill>
        <p:spPr>
          <a:xfrm>
            <a:off x="3114825" y="1369150"/>
            <a:ext cx="5488850" cy="54888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957" name="Shape 957"/>
        <p:cNvGrpSpPr/>
        <p:nvPr/>
      </p:nvGrpSpPr>
      <p:grpSpPr>
        <a:xfrm>
          <a:off x="0" y="0"/>
          <a:ext cx="0" cy="0"/>
          <a:chOff x="0" y="0"/>
          <a:chExt cx="0" cy="0"/>
        </a:xfrm>
      </p:grpSpPr>
      <p:pic>
        <p:nvPicPr>
          <p:cNvPr id="958" name="Google Shape;958;p158"/>
          <p:cNvPicPr preferRelativeResize="0"/>
          <p:nvPr/>
        </p:nvPicPr>
        <p:blipFill rotWithShape="1">
          <a:blip r:embed="rId3">
            <a:alphaModFix/>
          </a:blip>
          <a:srcRect b="0" l="0" r="0" t="0"/>
          <a:stretch/>
        </p:blipFill>
        <p:spPr>
          <a:xfrm>
            <a:off x="0" y="0"/>
            <a:ext cx="12288900" cy="6858000"/>
          </a:xfrm>
          <a:prstGeom prst="rect">
            <a:avLst/>
          </a:prstGeom>
          <a:noFill/>
          <a:ln>
            <a:noFill/>
          </a:ln>
        </p:spPr>
      </p:pic>
      <p:sp>
        <p:nvSpPr>
          <p:cNvPr id="959" name="Google Shape;959;p158"/>
          <p:cNvSpPr txBox="1"/>
          <p:nvPr>
            <p:ph idx="1" type="body"/>
          </p:nvPr>
        </p:nvSpPr>
        <p:spPr>
          <a:xfrm>
            <a:off x="4975225" y="2320925"/>
            <a:ext cx="6197700" cy="2216100"/>
          </a:xfrm>
          <a:prstGeom prst="rect">
            <a:avLst/>
          </a:prstGeom>
          <a:solidFill>
            <a:schemeClr val="lt1"/>
          </a:solidFill>
          <a:ln cap="flat" cmpd="sng" w="57150">
            <a:solidFill>
              <a:schemeClr val="accen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Font typeface="Arial"/>
              <a:buNone/>
            </a:pPr>
            <a:r>
              <a:rPr lang="en-US" sz="3600">
                <a:latin typeface="Lato"/>
                <a:ea typeface="Lato"/>
                <a:cs typeface="Lato"/>
                <a:sym typeface="Lato"/>
              </a:rPr>
              <a:t>What is essential and what can vary?</a:t>
            </a:r>
            <a:endParaRPr b="0" i="0" sz="3600" u="none" cap="none" strike="noStrike">
              <a:solidFill>
                <a:schemeClr val="dk1"/>
              </a:solidFill>
              <a:latin typeface="Lato"/>
              <a:ea typeface="Lato"/>
              <a:cs typeface="Lato"/>
              <a:sym typeface="Lato"/>
            </a:endParaRPr>
          </a:p>
        </p:txBody>
      </p:sp>
    </p:spTree>
  </p:cSld>
  <p:clrMapOvr>
    <a:masterClrMapping/>
  </p:clrMapOvr>
  <p:transition spd="med">
    <p:fade thruBlk="1"/>
  </p:transition>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8" name="Shape 1748"/>
        <p:cNvGrpSpPr/>
        <p:nvPr/>
      </p:nvGrpSpPr>
      <p:grpSpPr>
        <a:xfrm>
          <a:off x="0" y="0"/>
          <a:ext cx="0" cy="0"/>
          <a:chOff x="0" y="0"/>
          <a:chExt cx="0" cy="0"/>
        </a:xfrm>
      </p:grpSpPr>
      <p:sp>
        <p:nvSpPr>
          <p:cNvPr id="1749" name="Google Shape;1749;p239"/>
          <p:cNvSpPr txBox="1"/>
          <p:nvPr>
            <p:ph idx="1" type="body"/>
          </p:nvPr>
        </p:nvSpPr>
        <p:spPr>
          <a:xfrm>
            <a:off x="623887" y="1633008"/>
            <a:ext cx="10915800" cy="3390900"/>
          </a:xfrm>
          <a:prstGeom prst="rect">
            <a:avLst/>
          </a:prstGeom>
          <a:noFill/>
          <a:ln>
            <a:noFill/>
          </a:ln>
        </p:spPr>
        <p:txBody>
          <a:bodyPr anchorCtr="0" anchor="t" bIns="45700" lIns="91425" spcFirstLastPara="1" rIns="91425" wrap="square" tIns="45700">
            <a:noAutofit/>
          </a:bodyPr>
          <a:lstStyle/>
          <a:p>
            <a:pPr indent="-514350" lvl="0" marL="514350" marR="0" rtl="0" algn="l">
              <a:lnSpc>
                <a:spcPct val="100000"/>
              </a:lnSpc>
              <a:spcBef>
                <a:spcPts val="0"/>
              </a:spcBef>
              <a:spcAft>
                <a:spcPts val="0"/>
              </a:spcAft>
              <a:buClr>
                <a:schemeClr val="accent1"/>
              </a:buClr>
              <a:buSzPts val="3200"/>
              <a:buFont typeface="Lato"/>
              <a:buAutoNum type="arabicPeriod"/>
            </a:pPr>
            <a:r>
              <a:rPr i="0" lang="en-US" sz="3200" u="none" cap="none" strike="noStrike">
                <a:solidFill>
                  <a:schemeClr val="dk1"/>
                </a:solidFill>
                <a:latin typeface="Lato"/>
                <a:ea typeface="Lato"/>
                <a:cs typeface="Lato"/>
                <a:sym typeface="Lato"/>
              </a:rPr>
              <a:t>________, what’s the most important thing to you?</a:t>
            </a:r>
            <a:endParaRPr>
              <a:latin typeface="Lato"/>
              <a:ea typeface="Lato"/>
              <a:cs typeface="Lato"/>
              <a:sym typeface="Lato"/>
            </a:endParaRPr>
          </a:p>
          <a:p>
            <a:pPr indent="-514350" lvl="0" marL="514350" marR="0" rtl="0" algn="l">
              <a:lnSpc>
                <a:spcPct val="100000"/>
              </a:lnSpc>
              <a:spcBef>
                <a:spcPts val="1000"/>
              </a:spcBef>
              <a:spcAft>
                <a:spcPts val="0"/>
              </a:spcAft>
              <a:buClr>
                <a:schemeClr val="accent1"/>
              </a:buClr>
              <a:buSzPts val="3200"/>
              <a:buFont typeface="Lato"/>
              <a:buAutoNum type="arabicPeriod"/>
            </a:pPr>
            <a:r>
              <a:rPr i="0" lang="en-US" sz="3200" u="none" cap="none" strike="noStrike">
                <a:solidFill>
                  <a:schemeClr val="dk1"/>
                </a:solidFill>
                <a:latin typeface="Lato"/>
                <a:ea typeface="Lato"/>
                <a:cs typeface="Lato"/>
                <a:sym typeface="Lato"/>
              </a:rPr>
              <a:t>________, what are you most proud of?</a:t>
            </a:r>
            <a:endParaRPr>
              <a:latin typeface="Lato"/>
              <a:ea typeface="Lato"/>
              <a:cs typeface="Lato"/>
              <a:sym typeface="Lato"/>
            </a:endParaRPr>
          </a:p>
          <a:p>
            <a:pPr indent="-514350" lvl="0" marL="514350" marR="0" rtl="0" algn="l">
              <a:lnSpc>
                <a:spcPct val="100000"/>
              </a:lnSpc>
              <a:spcBef>
                <a:spcPts val="1000"/>
              </a:spcBef>
              <a:spcAft>
                <a:spcPts val="0"/>
              </a:spcAft>
              <a:buClr>
                <a:schemeClr val="accent1"/>
              </a:buClr>
              <a:buSzPts val="3200"/>
              <a:buFont typeface="Lato"/>
              <a:buAutoNum type="arabicPeriod"/>
            </a:pPr>
            <a:r>
              <a:rPr i="0" lang="en-US" sz="3200" u="none" cap="none" strike="noStrike">
                <a:solidFill>
                  <a:schemeClr val="dk1"/>
                </a:solidFill>
                <a:latin typeface="Lato"/>
                <a:ea typeface="Lato"/>
                <a:cs typeface="Lato"/>
                <a:sym typeface="Lato"/>
              </a:rPr>
              <a:t>________, when did you make your first appearance?</a:t>
            </a:r>
            <a:endParaRPr>
              <a:latin typeface="Lato"/>
              <a:ea typeface="Lato"/>
              <a:cs typeface="Lato"/>
              <a:sym typeface="Lato"/>
            </a:endParaRPr>
          </a:p>
          <a:p>
            <a:pPr indent="-514350" lvl="0" marL="514350" marR="0" rtl="0" algn="l">
              <a:lnSpc>
                <a:spcPct val="100000"/>
              </a:lnSpc>
              <a:spcBef>
                <a:spcPts val="1000"/>
              </a:spcBef>
              <a:spcAft>
                <a:spcPts val="0"/>
              </a:spcAft>
              <a:buClr>
                <a:schemeClr val="accent1"/>
              </a:buClr>
              <a:buSzPts val="3200"/>
              <a:buFont typeface="Lato"/>
              <a:buAutoNum type="arabicPeriod"/>
            </a:pPr>
            <a:r>
              <a:rPr i="0" lang="en-US" sz="3200" u="none" cap="none" strike="noStrike">
                <a:solidFill>
                  <a:schemeClr val="dk1"/>
                </a:solidFill>
                <a:latin typeface="Lato"/>
                <a:ea typeface="Lato"/>
                <a:cs typeface="Lato"/>
                <a:sym typeface="Lato"/>
              </a:rPr>
              <a:t>________, who did you learn your style from?</a:t>
            </a:r>
            <a:endParaRPr>
              <a:latin typeface="Lato"/>
              <a:ea typeface="Lato"/>
              <a:cs typeface="Lato"/>
              <a:sym typeface="Lato"/>
            </a:endParaRPr>
          </a:p>
          <a:p>
            <a:pPr indent="-514350" lvl="0" marL="514350" marR="0" rtl="0" algn="l">
              <a:lnSpc>
                <a:spcPct val="100000"/>
              </a:lnSpc>
              <a:spcBef>
                <a:spcPts val="1000"/>
              </a:spcBef>
              <a:spcAft>
                <a:spcPts val="0"/>
              </a:spcAft>
              <a:buClr>
                <a:schemeClr val="accent1"/>
              </a:buClr>
              <a:buSzPts val="3200"/>
              <a:buFont typeface="Lato"/>
              <a:buAutoNum type="arabicPeriod"/>
            </a:pPr>
            <a:r>
              <a:rPr i="0" lang="en-US" sz="3200" u="none" cap="none" strike="noStrike">
                <a:solidFill>
                  <a:schemeClr val="dk1"/>
                </a:solidFill>
                <a:latin typeface="Lato"/>
                <a:ea typeface="Lato"/>
                <a:cs typeface="Lato"/>
                <a:sym typeface="Lato"/>
              </a:rPr>
              <a:t>________, what are you most afraid of? </a:t>
            </a:r>
            <a:endParaRPr>
              <a:latin typeface="Lato"/>
              <a:ea typeface="Lato"/>
              <a:cs typeface="Lato"/>
              <a:sym typeface="Lato"/>
            </a:endParaRPr>
          </a:p>
          <a:p>
            <a:pPr indent="-514350" lvl="0" marL="514350" marR="0" rtl="0" algn="l">
              <a:lnSpc>
                <a:spcPct val="100000"/>
              </a:lnSpc>
              <a:spcBef>
                <a:spcPts val="1000"/>
              </a:spcBef>
              <a:spcAft>
                <a:spcPts val="0"/>
              </a:spcAft>
              <a:buClr>
                <a:schemeClr val="accent1"/>
              </a:buClr>
              <a:buSzPts val="3200"/>
              <a:buFont typeface="Lato"/>
              <a:buAutoNum type="arabicPeriod"/>
            </a:pPr>
            <a:r>
              <a:rPr i="0" lang="en-US" sz="3200" u="none" cap="none" strike="noStrike">
                <a:solidFill>
                  <a:schemeClr val="dk1"/>
                </a:solidFill>
                <a:latin typeface="Lato"/>
                <a:ea typeface="Lato"/>
                <a:cs typeface="Lato"/>
                <a:sym typeface="Lato"/>
              </a:rPr>
              <a:t>________, what do you most want? </a:t>
            </a:r>
            <a:endParaRPr>
              <a:latin typeface="Lato"/>
              <a:ea typeface="Lato"/>
              <a:cs typeface="Lato"/>
              <a:sym typeface="Lato"/>
            </a:endParaRPr>
          </a:p>
        </p:txBody>
      </p:sp>
      <p:sp>
        <p:nvSpPr>
          <p:cNvPr id="1750" name="Google Shape;1750;p239"/>
          <p:cNvSpPr txBox="1"/>
          <p:nvPr/>
        </p:nvSpPr>
        <p:spPr>
          <a:xfrm>
            <a:off x="623887" y="492125"/>
            <a:ext cx="5173200" cy="7413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Font typeface="Arial"/>
              <a:buNone/>
            </a:pPr>
            <a:r>
              <a:rPr lang="en-US" sz="4600">
                <a:solidFill>
                  <a:srgbClr val="FFFFFF"/>
                </a:solidFill>
                <a:latin typeface="Lato Black"/>
                <a:ea typeface="Lato Black"/>
                <a:cs typeface="Lato Black"/>
                <a:sym typeface="Lato Black"/>
              </a:rPr>
              <a:t>p</a:t>
            </a:r>
            <a:r>
              <a:rPr i="0" lang="en-US" sz="4600" u="none" cap="none" strike="noStrike">
                <a:solidFill>
                  <a:srgbClr val="FFFFFF"/>
                </a:solidFill>
                <a:latin typeface="Lato Black"/>
                <a:ea typeface="Lato Black"/>
                <a:cs typeface="Lato Black"/>
                <a:sym typeface="Lato Black"/>
              </a:rPr>
              <a:t>ersona </a:t>
            </a:r>
            <a:r>
              <a:rPr lang="en-US" sz="4600">
                <a:solidFill>
                  <a:srgbClr val="FFFFFF"/>
                </a:solidFill>
                <a:latin typeface="Lato Black"/>
                <a:ea typeface="Lato Black"/>
                <a:cs typeface="Lato Black"/>
                <a:sym typeface="Lato Black"/>
              </a:rPr>
              <a:t>i</a:t>
            </a:r>
            <a:r>
              <a:rPr i="0" lang="en-US" sz="4600" u="none" cap="none" strike="noStrike">
                <a:solidFill>
                  <a:srgbClr val="FFFFFF"/>
                </a:solidFill>
                <a:latin typeface="Lato Black"/>
                <a:ea typeface="Lato Black"/>
                <a:cs typeface="Lato Black"/>
                <a:sym typeface="Lato Black"/>
              </a:rPr>
              <a:t>nterview</a:t>
            </a:r>
            <a:endParaRPr>
              <a:latin typeface="Lato Black"/>
              <a:ea typeface="Lato Black"/>
              <a:cs typeface="Lato Black"/>
              <a:sym typeface="Lato Black"/>
            </a:endParaRPr>
          </a:p>
        </p:txBody>
      </p:sp>
      <p:sp>
        <p:nvSpPr>
          <p:cNvPr id="1751" name="Google Shape;1751;p239"/>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ransition spd="med">
    <p:fade thruBlk="1"/>
  </p:transition>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1755" name="Shape 1755"/>
        <p:cNvGrpSpPr/>
        <p:nvPr/>
      </p:nvGrpSpPr>
      <p:grpSpPr>
        <a:xfrm>
          <a:off x="0" y="0"/>
          <a:ext cx="0" cy="0"/>
          <a:chOff x="0" y="0"/>
          <a:chExt cx="0" cy="0"/>
        </a:xfrm>
      </p:grpSpPr>
      <p:pic>
        <p:nvPicPr>
          <p:cNvPr id="1756" name="Google Shape;1756;p240"/>
          <p:cNvPicPr preferRelativeResize="0"/>
          <p:nvPr/>
        </p:nvPicPr>
        <p:blipFill rotWithShape="1">
          <a:blip r:embed="rId3">
            <a:alphaModFix/>
          </a:blip>
          <a:srcRect b="0" l="0" r="0" t="0"/>
          <a:stretch/>
        </p:blipFill>
        <p:spPr>
          <a:xfrm>
            <a:off x="0" y="0"/>
            <a:ext cx="12288900" cy="6858000"/>
          </a:xfrm>
          <a:prstGeom prst="rect">
            <a:avLst/>
          </a:prstGeom>
          <a:noFill/>
          <a:ln>
            <a:noFill/>
          </a:ln>
        </p:spPr>
      </p:pic>
      <p:sp>
        <p:nvSpPr>
          <p:cNvPr id="1757" name="Google Shape;1757;p240"/>
          <p:cNvSpPr txBox="1"/>
          <p:nvPr>
            <p:ph idx="1" type="body"/>
          </p:nvPr>
        </p:nvSpPr>
        <p:spPr>
          <a:xfrm>
            <a:off x="4975225" y="2320925"/>
            <a:ext cx="6197700" cy="2216100"/>
          </a:xfrm>
          <a:prstGeom prst="rect">
            <a:avLst/>
          </a:prstGeom>
          <a:solidFill>
            <a:schemeClr val="lt1"/>
          </a:solidFill>
          <a:ln cap="flat" cmpd="sng" w="57150">
            <a:solidFill>
              <a:schemeClr val="accen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Font typeface="Arial"/>
              <a:buNone/>
            </a:pPr>
            <a:r>
              <a:rPr lang="en-US" sz="3600">
                <a:latin typeface="Lato"/>
                <a:ea typeface="Lato"/>
                <a:cs typeface="Lato"/>
                <a:sym typeface="Lato"/>
              </a:rPr>
              <a:t>Genius</a:t>
            </a:r>
            <a:endParaRPr b="0" i="0" sz="3600" u="none" cap="none" strike="noStrike">
              <a:solidFill>
                <a:schemeClr val="dk1"/>
              </a:solidFill>
              <a:latin typeface="Lato"/>
              <a:ea typeface="Lato"/>
              <a:cs typeface="Lato"/>
              <a:sym typeface="Lato"/>
            </a:endParaRPr>
          </a:p>
        </p:txBody>
      </p:sp>
    </p:spTree>
  </p:cSld>
  <p:clrMapOvr>
    <a:masterClrMapping/>
  </p:clrMapOvr>
  <p:transition spd="med">
    <p:fade thruBlk="1"/>
  </p:transition>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2" name="Shape 1762"/>
        <p:cNvGrpSpPr/>
        <p:nvPr/>
      </p:nvGrpSpPr>
      <p:grpSpPr>
        <a:xfrm>
          <a:off x="0" y="0"/>
          <a:ext cx="0" cy="0"/>
          <a:chOff x="0" y="0"/>
          <a:chExt cx="0" cy="0"/>
        </a:xfrm>
      </p:grpSpPr>
      <p:pic>
        <p:nvPicPr>
          <p:cNvPr id="1763" name="Google Shape;1763;p241"/>
          <p:cNvPicPr preferRelativeResize="0"/>
          <p:nvPr/>
        </p:nvPicPr>
        <p:blipFill>
          <a:blip r:embed="rId3">
            <a:alphaModFix/>
          </a:blip>
          <a:stretch>
            <a:fillRect/>
          </a:stretch>
        </p:blipFill>
        <p:spPr>
          <a:xfrm>
            <a:off x="5096125" y="552000"/>
            <a:ext cx="4716950" cy="4716950"/>
          </a:xfrm>
          <a:prstGeom prst="rect">
            <a:avLst/>
          </a:prstGeom>
          <a:noFill/>
          <a:ln>
            <a:noFill/>
          </a:ln>
        </p:spPr>
      </p:pic>
      <p:pic>
        <p:nvPicPr>
          <p:cNvPr id="1764" name="Google Shape;1764;p241"/>
          <p:cNvPicPr preferRelativeResize="0"/>
          <p:nvPr/>
        </p:nvPicPr>
        <p:blipFill>
          <a:blip r:embed="rId4">
            <a:alphaModFix/>
          </a:blip>
          <a:stretch>
            <a:fillRect/>
          </a:stretch>
        </p:blipFill>
        <p:spPr>
          <a:xfrm>
            <a:off x="1313975" y="2987950"/>
            <a:ext cx="3230125" cy="3230125"/>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68" name="Shape 1768"/>
        <p:cNvGrpSpPr/>
        <p:nvPr/>
      </p:nvGrpSpPr>
      <p:grpSpPr>
        <a:xfrm>
          <a:off x="0" y="0"/>
          <a:ext cx="0" cy="0"/>
          <a:chOff x="0" y="0"/>
          <a:chExt cx="0" cy="0"/>
        </a:xfrm>
      </p:grpSpPr>
      <p:pic>
        <p:nvPicPr>
          <p:cNvPr id="1769" name="Google Shape;1769;p242"/>
          <p:cNvPicPr preferRelativeResize="0"/>
          <p:nvPr/>
        </p:nvPicPr>
        <p:blipFill rotWithShape="1">
          <a:blip r:embed="rId3">
            <a:alphaModFix/>
          </a:blip>
          <a:srcRect b="0" l="0" r="0" t="0"/>
          <a:stretch/>
        </p:blipFill>
        <p:spPr>
          <a:xfrm>
            <a:off x="11040868" y="6139180"/>
            <a:ext cx="1151100" cy="671400"/>
          </a:xfrm>
          <a:prstGeom prst="rect">
            <a:avLst/>
          </a:prstGeom>
          <a:noFill/>
          <a:ln>
            <a:noFill/>
          </a:ln>
        </p:spPr>
      </p:pic>
      <p:sp>
        <p:nvSpPr>
          <p:cNvPr id="1770" name="Google Shape;1770;p242"/>
          <p:cNvSpPr/>
          <p:nvPr/>
        </p:nvSpPr>
        <p:spPr>
          <a:xfrm>
            <a:off x="11144250" y="6242925"/>
            <a:ext cx="993900" cy="5217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71" name="Google Shape;1771;p242"/>
          <p:cNvPicPr preferRelativeResize="0"/>
          <p:nvPr/>
        </p:nvPicPr>
        <p:blipFill rotWithShape="1">
          <a:blip r:embed="rId4">
            <a:alphaModFix/>
          </a:blip>
          <a:srcRect b="0" l="0" r="0" t="0"/>
          <a:stretch/>
        </p:blipFill>
        <p:spPr>
          <a:xfrm>
            <a:off x="460475" y="-697175"/>
            <a:ext cx="10845276" cy="9559175"/>
          </a:xfrm>
          <a:prstGeom prst="rect">
            <a:avLst/>
          </a:prstGeom>
          <a:noFill/>
          <a:ln>
            <a:noFill/>
          </a:ln>
        </p:spPr>
      </p:pic>
    </p:spTree>
  </p:cSld>
  <p:clrMapOvr>
    <a:masterClrMapping/>
  </p:clrMapOvr>
  <p:transition spd="med">
    <p:fade thruBlk="1"/>
  </p:transition>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75" name="Shape 1775"/>
        <p:cNvGrpSpPr/>
        <p:nvPr/>
      </p:nvGrpSpPr>
      <p:grpSpPr>
        <a:xfrm>
          <a:off x="0" y="0"/>
          <a:ext cx="0" cy="0"/>
          <a:chOff x="0" y="0"/>
          <a:chExt cx="0" cy="0"/>
        </a:xfrm>
      </p:grpSpPr>
      <p:pic>
        <p:nvPicPr>
          <p:cNvPr id="1776" name="Google Shape;1776;p243"/>
          <p:cNvPicPr preferRelativeResize="0"/>
          <p:nvPr/>
        </p:nvPicPr>
        <p:blipFill rotWithShape="1">
          <a:blip r:embed="rId3">
            <a:alphaModFix/>
          </a:blip>
          <a:srcRect b="0" l="0" r="0" t="0"/>
          <a:stretch/>
        </p:blipFill>
        <p:spPr>
          <a:xfrm>
            <a:off x="11040868" y="6139180"/>
            <a:ext cx="1151100" cy="671400"/>
          </a:xfrm>
          <a:prstGeom prst="rect">
            <a:avLst/>
          </a:prstGeom>
          <a:noFill/>
          <a:ln>
            <a:noFill/>
          </a:ln>
        </p:spPr>
      </p:pic>
      <p:sp>
        <p:nvSpPr>
          <p:cNvPr id="1777" name="Google Shape;1777;p243"/>
          <p:cNvSpPr/>
          <p:nvPr/>
        </p:nvSpPr>
        <p:spPr>
          <a:xfrm>
            <a:off x="11144250" y="6242925"/>
            <a:ext cx="993900" cy="5217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78" name="Google Shape;1778;p243"/>
          <p:cNvPicPr preferRelativeResize="0"/>
          <p:nvPr/>
        </p:nvPicPr>
        <p:blipFill rotWithShape="1">
          <a:blip r:embed="rId4">
            <a:alphaModFix/>
          </a:blip>
          <a:srcRect b="0" l="0" r="0" t="0"/>
          <a:stretch/>
        </p:blipFill>
        <p:spPr>
          <a:xfrm>
            <a:off x="-1" y="-1168892"/>
            <a:ext cx="12192000" cy="9143995"/>
          </a:xfrm>
          <a:prstGeom prst="rect">
            <a:avLst/>
          </a:prstGeom>
          <a:noFill/>
          <a:ln>
            <a:noFill/>
          </a:ln>
        </p:spPr>
      </p:pic>
    </p:spTree>
  </p:cSld>
  <p:clrMapOvr>
    <a:masterClrMapping/>
  </p:clrMapOvr>
  <p:transition spd="med">
    <p:fade thruBlk="1"/>
  </p:transition>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82" name="Shape 1782"/>
        <p:cNvGrpSpPr/>
        <p:nvPr/>
      </p:nvGrpSpPr>
      <p:grpSpPr>
        <a:xfrm>
          <a:off x="0" y="0"/>
          <a:ext cx="0" cy="0"/>
          <a:chOff x="0" y="0"/>
          <a:chExt cx="0" cy="0"/>
        </a:xfrm>
      </p:grpSpPr>
      <p:pic>
        <p:nvPicPr>
          <p:cNvPr id="1783" name="Google Shape;1783;p244"/>
          <p:cNvPicPr preferRelativeResize="0"/>
          <p:nvPr/>
        </p:nvPicPr>
        <p:blipFill rotWithShape="1">
          <a:blip r:embed="rId3">
            <a:alphaModFix/>
          </a:blip>
          <a:srcRect b="0" l="0" r="0" t="0"/>
          <a:stretch/>
        </p:blipFill>
        <p:spPr>
          <a:xfrm>
            <a:off x="11040868" y="6139180"/>
            <a:ext cx="1151100" cy="671400"/>
          </a:xfrm>
          <a:prstGeom prst="rect">
            <a:avLst/>
          </a:prstGeom>
          <a:noFill/>
          <a:ln>
            <a:noFill/>
          </a:ln>
        </p:spPr>
      </p:pic>
      <p:sp>
        <p:nvSpPr>
          <p:cNvPr id="1784" name="Google Shape;1784;p244"/>
          <p:cNvSpPr/>
          <p:nvPr/>
        </p:nvSpPr>
        <p:spPr>
          <a:xfrm>
            <a:off x="11144250" y="6242925"/>
            <a:ext cx="993900" cy="5217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85" name="Google Shape;1785;p244"/>
          <p:cNvPicPr preferRelativeResize="0"/>
          <p:nvPr/>
        </p:nvPicPr>
        <p:blipFill rotWithShape="1">
          <a:blip r:embed="rId4">
            <a:alphaModFix/>
          </a:blip>
          <a:srcRect b="0" l="0" r="0" t="0"/>
          <a:stretch/>
        </p:blipFill>
        <p:spPr>
          <a:xfrm>
            <a:off x="1324725" y="0"/>
            <a:ext cx="9542556" cy="7156922"/>
          </a:xfrm>
          <a:prstGeom prst="rect">
            <a:avLst/>
          </a:prstGeom>
          <a:noFill/>
          <a:ln>
            <a:noFill/>
          </a:ln>
        </p:spPr>
      </p:pic>
    </p:spTree>
  </p:cSld>
  <p:clrMapOvr>
    <a:masterClrMapping/>
  </p:clrMapOvr>
  <p:transition spd="med">
    <p:fade thruBlk="1"/>
  </p:transition>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89" name="Shape 1789"/>
        <p:cNvGrpSpPr/>
        <p:nvPr/>
      </p:nvGrpSpPr>
      <p:grpSpPr>
        <a:xfrm>
          <a:off x="0" y="0"/>
          <a:ext cx="0" cy="0"/>
          <a:chOff x="0" y="0"/>
          <a:chExt cx="0" cy="0"/>
        </a:xfrm>
      </p:grpSpPr>
      <p:pic>
        <p:nvPicPr>
          <p:cNvPr id="1790" name="Google Shape;1790;p245"/>
          <p:cNvPicPr preferRelativeResize="0"/>
          <p:nvPr/>
        </p:nvPicPr>
        <p:blipFill rotWithShape="1">
          <a:blip r:embed="rId3">
            <a:alphaModFix/>
          </a:blip>
          <a:srcRect b="0" l="0" r="0" t="0"/>
          <a:stretch/>
        </p:blipFill>
        <p:spPr>
          <a:xfrm>
            <a:off x="11040868" y="6139180"/>
            <a:ext cx="1151100" cy="671400"/>
          </a:xfrm>
          <a:prstGeom prst="rect">
            <a:avLst/>
          </a:prstGeom>
          <a:noFill/>
          <a:ln>
            <a:noFill/>
          </a:ln>
        </p:spPr>
      </p:pic>
      <p:sp>
        <p:nvSpPr>
          <p:cNvPr id="1791" name="Google Shape;1791;p245"/>
          <p:cNvSpPr/>
          <p:nvPr/>
        </p:nvSpPr>
        <p:spPr>
          <a:xfrm>
            <a:off x="11144250" y="6242925"/>
            <a:ext cx="993900" cy="5217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92" name="Google Shape;1792;p245"/>
          <p:cNvPicPr preferRelativeResize="0"/>
          <p:nvPr/>
        </p:nvPicPr>
        <p:blipFill rotWithShape="1">
          <a:blip r:embed="rId4">
            <a:alphaModFix/>
          </a:blip>
          <a:srcRect b="0" l="0" r="0" t="0"/>
          <a:stretch/>
        </p:blipFill>
        <p:spPr>
          <a:xfrm>
            <a:off x="10431822" y="6115976"/>
            <a:ext cx="1662652" cy="670700"/>
          </a:xfrm>
          <a:prstGeom prst="rect">
            <a:avLst/>
          </a:prstGeom>
          <a:noFill/>
          <a:ln>
            <a:noFill/>
          </a:ln>
        </p:spPr>
      </p:pic>
      <p:pic>
        <p:nvPicPr>
          <p:cNvPr id="1793" name="Google Shape;1793;p245"/>
          <p:cNvPicPr preferRelativeResize="0"/>
          <p:nvPr/>
        </p:nvPicPr>
        <p:blipFill rotWithShape="1">
          <a:blip r:embed="rId5">
            <a:alphaModFix/>
          </a:blip>
          <a:srcRect b="0" l="0" r="0" t="0"/>
          <a:stretch/>
        </p:blipFill>
        <p:spPr>
          <a:xfrm>
            <a:off x="3682575" y="-23713"/>
            <a:ext cx="5179069" cy="6905425"/>
          </a:xfrm>
          <a:prstGeom prst="rect">
            <a:avLst/>
          </a:prstGeom>
          <a:noFill/>
          <a:ln>
            <a:noFill/>
          </a:ln>
        </p:spPr>
      </p:pic>
      <p:cxnSp>
        <p:nvCxnSpPr>
          <p:cNvPr id="1794" name="Google Shape;1794;p245"/>
          <p:cNvCxnSpPr/>
          <p:nvPr/>
        </p:nvCxnSpPr>
        <p:spPr>
          <a:xfrm>
            <a:off x="1011425" y="3046625"/>
            <a:ext cx="3737400" cy="542700"/>
          </a:xfrm>
          <a:prstGeom prst="straightConnector1">
            <a:avLst/>
          </a:prstGeom>
          <a:noFill/>
          <a:ln cap="flat" cmpd="sng" w="76200">
            <a:solidFill>
              <a:srgbClr val="FF0000"/>
            </a:solidFill>
            <a:prstDash val="solid"/>
            <a:round/>
            <a:headEnd len="sm" w="sm" type="none"/>
            <a:tailEnd len="med" w="med" type="triangle"/>
          </a:ln>
        </p:spPr>
      </p:cxnSp>
    </p:spTree>
  </p:cSld>
  <p:clrMapOvr>
    <a:masterClrMapping/>
  </p:clrMapOvr>
  <p:transition spd="med">
    <p:fade thruBlk="1"/>
  </p:transition>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98" name="Shape 1798"/>
        <p:cNvGrpSpPr/>
        <p:nvPr/>
      </p:nvGrpSpPr>
      <p:grpSpPr>
        <a:xfrm>
          <a:off x="0" y="0"/>
          <a:ext cx="0" cy="0"/>
          <a:chOff x="0" y="0"/>
          <a:chExt cx="0" cy="0"/>
        </a:xfrm>
      </p:grpSpPr>
      <p:pic>
        <p:nvPicPr>
          <p:cNvPr id="1799" name="Google Shape;1799;p246"/>
          <p:cNvPicPr preferRelativeResize="0"/>
          <p:nvPr/>
        </p:nvPicPr>
        <p:blipFill rotWithShape="1">
          <a:blip r:embed="rId3">
            <a:alphaModFix/>
          </a:blip>
          <a:srcRect b="0" l="0" r="0" t="0"/>
          <a:stretch/>
        </p:blipFill>
        <p:spPr>
          <a:xfrm>
            <a:off x="11040868" y="6139180"/>
            <a:ext cx="1151100" cy="671400"/>
          </a:xfrm>
          <a:prstGeom prst="rect">
            <a:avLst/>
          </a:prstGeom>
          <a:noFill/>
          <a:ln>
            <a:noFill/>
          </a:ln>
        </p:spPr>
      </p:pic>
      <p:sp>
        <p:nvSpPr>
          <p:cNvPr id="1800" name="Google Shape;1800;p246"/>
          <p:cNvSpPr/>
          <p:nvPr/>
        </p:nvSpPr>
        <p:spPr>
          <a:xfrm>
            <a:off x="11144250" y="6242925"/>
            <a:ext cx="993900" cy="5217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01" name="Google Shape;1801;p246"/>
          <p:cNvPicPr preferRelativeResize="0"/>
          <p:nvPr/>
        </p:nvPicPr>
        <p:blipFill rotWithShape="1">
          <a:blip r:embed="rId4">
            <a:alphaModFix/>
          </a:blip>
          <a:srcRect b="0" l="0" r="0" t="0"/>
          <a:stretch/>
        </p:blipFill>
        <p:spPr>
          <a:xfrm>
            <a:off x="10431822" y="6115976"/>
            <a:ext cx="1662652" cy="670700"/>
          </a:xfrm>
          <a:prstGeom prst="rect">
            <a:avLst/>
          </a:prstGeom>
          <a:noFill/>
          <a:ln>
            <a:noFill/>
          </a:ln>
        </p:spPr>
      </p:pic>
      <p:pic>
        <p:nvPicPr>
          <p:cNvPr id="1802" name="Google Shape;1802;p246"/>
          <p:cNvPicPr preferRelativeResize="0"/>
          <p:nvPr/>
        </p:nvPicPr>
        <p:blipFill rotWithShape="1">
          <a:blip r:embed="rId5">
            <a:alphaModFix/>
          </a:blip>
          <a:srcRect b="0" l="0" r="0" t="0"/>
          <a:stretch/>
        </p:blipFill>
        <p:spPr>
          <a:xfrm>
            <a:off x="3638675" y="0"/>
            <a:ext cx="5143491" cy="6858000"/>
          </a:xfrm>
          <a:prstGeom prst="rect">
            <a:avLst/>
          </a:prstGeom>
          <a:noFill/>
          <a:ln>
            <a:noFill/>
          </a:ln>
        </p:spPr>
      </p:pic>
      <p:cxnSp>
        <p:nvCxnSpPr>
          <p:cNvPr id="1803" name="Google Shape;1803;p246"/>
          <p:cNvCxnSpPr/>
          <p:nvPr/>
        </p:nvCxnSpPr>
        <p:spPr>
          <a:xfrm flipH="1">
            <a:off x="7486725" y="2972625"/>
            <a:ext cx="4169400" cy="1332300"/>
          </a:xfrm>
          <a:prstGeom prst="straightConnector1">
            <a:avLst/>
          </a:prstGeom>
          <a:noFill/>
          <a:ln cap="flat" cmpd="sng" w="76200">
            <a:solidFill>
              <a:srgbClr val="FF0000"/>
            </a:solidFill>
            <a:prstDash val="solid"/>
            <a:round/>
            <a:headEnd len="sm" w="sm" type="none"/>
            <a:tailEnd len="med" w="med" type="triangle"/>
          </a:ln>
        </p:spPr>
      </p:cxnSp>
    </p:spTree>
  </p:cSld>
  <p:clrMapOvr>
    <a:masterClrMapping/>
  </p:clrMapOvr>
  <p:transition spd="med">
    <p:fade thruBlk="1"/>
  </p:transition>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8" name="Shape 1808"/>
        <p:cNvGrpSpPr/>
        <p:nvPr/>
      </p:nvGrpSpPr>
      <p:grpSpPr>
        <a:xfrm>
          <a:off x="0" y="0"/>
          <a:ext cx="0" cy="0"/>
          <a:chOff x="0" y="0"/>
          <a:chExt cx="0" cy="0"/>
        </a:xfrm>
      </p:grpSpPr>
      <p:sp>
        <p:nvSpPr>
          <p:cNvPr id="1809" name="Google Shape;1809;p247"/>
          <p:cNvSpPr txBox="1"/>
          <p:nvPr>
            <p:ph idx="1" type="body"/>
          </p:nvPr>
        </p:nvSpPr>
        <p:spPr>
          <a:xfrm>
            <a:off x="228333" y="107096"/>
            <a:ext cx="11773500" cy="32742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2800"/>
              <a:buFont typeface="Arial"/>
              <a:buNone/>
            </a:pPr>
            <a:r>
              <a:rPr i="0" lang="en-US" sz="5800" u="none" cap="none" strike="noStrike">
                <a:solidFill>
                  <a:schemeClr val="dk1"/>
                </a:solidFill>
                <a:latin typeface="Lato"/>
                <a:ea typeface="Lato"/>
                <a:cs typeface="Lato"/>
                <a:sym typeface="Lato"/>
              </a:rPr>
              <a:t>GENIUS</a:t>
            </a:r>
            <a:endParaRPr>
              <a:latin typeface="Lato"/>
              <a:ea typeface="Lato"/>
              <a:cs typeface="Lato"/>
              <a:sym typeface="Lato"/>
            </a:endParaRPr>
          </a:p>
          <a:p>
            <a:pPr indent="0" lvl="0" marL="0" marR="0" rtl="0" algn="ctr">
              <a:lnSpc>
                <a:spcPct val="90000"/>
              </a:lnSpc>
              <a:spcBef>
                <a:spcPts val="1000"/>
              </a:spcBef>
              <a:spcAft>
                <a:spcPts val="0"/>
              </a:spcAft>
              <a:buClr>
                <a:schemeClr val="dk1"/>
              </a:buClr>
              <a:buSzPts val="2800"/>
              <a:buFont typeface="Arial"/>
              <a:buNone/>
            </a:pPr>
            <a:r>
              <a:rPr i="0" lang="en-US" sz="2800" u="none" cap="none" strike="noStrike">
                <a:solidFill>
                  <a:schemeClr val="dk1"/>
                </a:solidFill>
                <a:latin typeface="Lato"/>
                <a:ea typeface="Lato"/>
                <a:cs typeface="Lato"/>
                <a:sym typeface="Lato"/>
              </a:rPr>
              <a:t>My unique skills.</a:t>
            </a:r>
            <a:endParaRPr>
              <a:latin typeface="Lato"/>
              <a:ea typeface="Lato"/>
              <a:cs typeface="Lato"/>
              <a:sym typeface="Lato"/>
            </a:endParaRPr>
          </a:p>
          <a:p>
            <a:pPr indent="0" lvl="0" marL="0" marR="0" rtl="0" algn="ctr">
              <a:lnSpc>
                <a:spcPct val="90000"/>
              </a:lnSpc>
              <a:spcBef>
                <a:spcPts val="1000"/>
              </a:spcBef>
              <a:spcAft>
                <a:spcPts val="0"/>
              </a:spcAft>
              <a:buClr>
                <a:schemeClr val="dk1"/>
              </a:buClr>
              <a:buSzPts val="2800"/>
              <a:buFont typeface="Arial"/>
              <a:buNone/>
            </a:pPr>
            <a:r>
              <a:rPr i="0" lang="en-US" sz="2800" u="none" cap="none" strike="noStrike">
                <a:solidFill>
                  <a:schemeClr val="dk1"/>
                </a:solidFill>
                <a:latin typeface="Lato"/>
                <a:ea typeface="Lato"/>
                <a:cs typeface="Lato"/>
                <a:sym typeface="Lato"/>
              </a:rPr>
              <a:t>I love doing these things.</a:t>
            </a:r>
            <a:endParaRPr>
              <a:latin typeface="Lato"/>
              <a:ea typeface="Lato"/>
              <a:cs typeface="Lato"/>
              <a:sym typeface="Lato"/>
            </a:endParaRPr>
          </a:p>
          <a:p>
            <a:pPr indent="0" lvl="0" marL="0" marR="0" rtl="0" algn="ctr">
              <a:lnSpc>
                <a:spcPct val="90000"/>
              </a:lnSpc>
              <a:spcBef>
                <a:spcPts val="1000"/>
              </a:spcBef>
              <a:spcAft>
                <a:spcPts val="0"/>
              </a:spcAft>
              <a:buClr>
                <a:schemeClr val="dk1"/>
              </a:buClr>
              <a:buSzPts val="2800"/>
              <a:buFont typeface="Arial"/>
              <a:buNone/>
            </a:pPr>
            <a:r>
              <a:rPr i="0" lang="en-US" sz="2800" u="none" cap="none" strike="noStrike">
                <a:solidFill>
                  <a:schemeClr val="dk1"/>
                </a:solidFill>
                <a:latin typeface="Lato"/>
                <a:ea typeface="Lato"/>
                <a:cs typeface="Lato"/>
                <a:sym typeface="Lato"/>
              </a:rPr>
              <a:t>Time flies.</a:t>
            </a:r>
            <a:endParaRPr>
              <a:latin typeface="Lato"/>
              <a:ea typeface="Lato"/>
              <a:cs typeface="Lato"/>
              <a:sym typeface="Lato"/>
            </a:endParaRPr>
          </a:p>
          <a:p>
            <a:pPr indent="0" lvl="0" marL="0" marR="0" rtl="0" algn="ctr">
              <a:lnSpc>
                <a:spcPct val="90000"/>
              </a:lnSpc>
              <a:spcBef>
                <a:spcPts val="1000"/>
              </a:spcBef>
              <a:spcAft>
                <a:spcPts val="0"/>
              </a:spcAft>
              <a:buClr>
                <a:schemeClr val="dk1"/>
              </a:buClr>
              <a:buSzPts val="2800"/>
              <a:buFont typeface="Arial"/>
              <a:buNone/>
            </a:pPr>
            <a:r>
              <a:rPr i="0" lang="en-US" sz="2800" u="none" cap="none" strike="noStrike">
                <a:solidFill>
                  <a:schemeClr val="dk1"/>
                </a:solidFill>
                <a:latin typeface="Lato"/>
                <a:ea typeface="Lato"/>
                <a:cs typeface="Lato"/>
                <a:sym typeface="Lato"/>
              </a:rPr>
              <a:t>The outcome is outstanding.</a:t>
            </a:r>
            <a:endParaRPr>
              <a:latin typeface="Lato"/>
              <a:ea typeface="Lato"/>
              <a:cs typeface="Lato"/>
              <a:sym typeface="Lato"/>
            </a:endParaRPr>
          </a:p>
        </p:txBody>
      </p:sp>
      <p:pic>
        <p:nvPicPr>
          <p:cNvPr id="1810" name="Google Shape;1810;p247"/>
          <p:cNvPicPr preferRelativeResize="0"/>
          <p:nvPr/>
        </p:nvPicPr>
        <p:blipFill rotWithShape="1">
          <a:blip r:embed="rId3">
            <a:alphaModFix/>
          </a:blip>
          <a:srcRect b="0" l="0" r="0" t="0"/>
          <a:stretch/>
        </p:blipFill>
        <p:spPr>
          <a:xfrm>
            <a:off x="2844800" y="3644900"/>
            <a:ext cx="6502500" cy="3213000"/>
          </a:xfrm>
          <a:prstGeom prst="rect">
            <a:avLst/>
          </a:prstGeom>
          <a:noFill/>
          <a:ln>
            <a:noFill/>
          </a:ln>
        </p:spPr>
      </p:pic>
      <p:sp>
        <p:nvSpPr>
          <p:cNvPr id="1811" name="Google Shape;1811;p247"/>
          <p:cNvSpPr/>
          <p:nvPr/>
        </p:nvSpPr>
        <p:spPr>
          <a:xfrm>
            <a:off x="11144250" y="6242925"/>
            <a:ext cx="993900" cy="5217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12" name="Google Shape;1812;p247"/>
          <p:cNvPicPr preferRelativeResize="0"/>
          <p:nvPr/>
        </p:nvPicPr>
        <p:blipFill rotWithShape="1">
          <a:blip r:embed="rId4">
            <a:alphaModFix/>
          </a:blip>
          <a:srcRect b="0" l="0" r="0" t="0"/>
          <a:stretch/>
        </p:blipFill>
        <p:spPr>
          <a:xfrm>
            <a:off x="10431822" y="6115976"/>
            <a:ext cx="1662652" cy="670700"/>
          </a:xfrm>
          <a:prstGeom prst="rect">
            <a:avLst/>
          </a:prstGeom>
          <a:noFill/>
          <a:ln>
            <a:noFill/>
          </a:ln>
        </p:spPr>
      </p:pic>
      <p:sp>
        <p:nvSpPr>
          <p:cNvPr id="1813" name="Google Shape;1813;p247"/>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8" name="Shape 1818"/>
        <p:cNvGrpSpPr/>
        <p:nvPr/>
      </p:nvGrpSpPr>
      <p:grpSpPr>
        <a:xfrm>
          <a:off x="0" y="0"/>
          <a:ext cx="0" cy="0"/>
          <a:chOff x="0" y="0"/>
          <a:chExt cx="0" cy="0"/>
        </a:xfrm>
      </p:grpSpPr>
      <p:sp>
        <p:nvSpPr>
          <p:cNvPr id="1819" name="Google Shape;1819;p248"/>
          <p:cNvSpPr txBox="1"/>
          <p:nvPr>
            <p:ph idx="1" type="body"/>
          </p:nvPr>
        </p:nvSpPr>
        <p:spPr>
          <a:xfrm>
            <a:off x="638689" y="1141927"/>
            <a:ext cx="10914600" cy="339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sz="3200">
              <a:latin typeface="Lato"/>
              <a:ea typeface="Lato"/>
              <a:cs typeface="Lato"/>
              <a:sym typeface="Lato"/>
            </a:endParaRPr>
          </a:p>
          <a:p>
            <a:pPr indent="-347662" lvl="0" marL="347662" marR="0" rtl="0" algn="l">
              <a:lnSpc>
                <a:spcPct val="100000"/>
              </a:lnSpc>
              <a:spcBef>
                <a:spcPts val="0"/>
              </a:spcBef>
              <a:spcAft>
                <a:spcPts val="0"/>
              </a:spcAft>
              <a:buClr>
                <a:schemeClr val="accent1"/>
              </a:buClr>
              <a:buSzPts val="3200"/>
              <a:buFont typeface="Lato"/>
              <a:buChar char="▪"/>
            </a:pPr>
            <a:r>
              <a:rPr lang="en-US" sz="3200">
                <a:latin typeface="Lato"/>
                <a:ea typeface="Lato"/>
                <a:cs typeface="Lato"/>
                <a:sym typeface="Lato"/>
              </a:rPr>
              <a:t>What is my unique ability?</a:t>
            </a:r>
            <a:endParaRPr sz="3200">
              <a:latin typeface="Lato"/>
              <a:ea typeface="Lato"/>
              <a:cs typeface="Lato"/>
              <a:sym typeface="Lato"/>
            </a:endParaRPr>
          </a:p>
          <a:p>
            <a:pPr indent="-347662" lvl="0" marL="347662" marR="0" rtl="0" algn="l">
              <a:lnSpc>
                <a:spcPct val="100000"/>
              </a:lnSpc>
              <a:spcBef>
                <a:spcPts val="0"/>
              </a:spcBef>
              <a:spcAft>
                <a:spcPts val="0"/>
              </a:spcAft>
              <a:buClr>
                <a:schemeClr val="accent1"/>
              </a:buClr>
              <a:buSzPts val="3200"/>
              <a:buFont typeface="Lato"/>
              <a:buChar char="▪"/>
            </a:pPr>
            <a:r>
              <a:rPr lang="en-US" sz="3200">
                <a:latin typeface="Lato"/>
                <a:ea typeface="Lato"/>
                <a:cs typeface="Lato"/>
                <a:sym typeface="Lato"/>
              </a:rPr>
              <a:t>What do I most love to do? </a:t>
            </a:r>
            <a:endParaRPr sz="3200">
              <a:latin typeface="Lato"/>
              <a:ea typeface="Lato"/>
              <a:cs typeface="Lato"/>
              <a:sym typeface="Lato"/>
            </a:endParaRPr>
          </a:p>
          <a:p>
            <a:pPr indent="-347662" lvl="0" marL="347662" marR="0" rtl="0" algn="l">
              <a:lnSpc>
                <a:spcPct val="100000"/>
              </a:lnSpc>
              <a:spcBef>
                <a:spcPts val="0"/>
              </a:spcBef>
              <a:spcAft>
                <a:spcPts val="0"/>
              </a:spcAft>
              <a:buClr>
                <a:schemeClr val="accent1"/>
              </a:buClr>
              <a:buSzPts val="3200"/>
              <a:buFont typeface="Lato"/>
              <a:buChar char="▪"/>
            </a:pPr>
            <a:r>
              <a:rPr lang="en-US" sz="3200">
                <a:latin typeface="Lato"/>
                <a:ea typeface="Lato"/>
                <a:cs typeface="Lato"/>
                <a:sym typeface="Lato"/>
              </a:rPr>
              <a:t>What produces the highest ratio of abundance/impact per time spent?</a:t>
            </a:r>
            <a:endParaRPr sz="3200">
              <a:latin typeface="Lato"/>
              <a:ea typeface="Lato"/>
              <a:cs typeface="Lato"/>
              <a:sym typeface="Lato"/>
            </a:endParaRPr>
          </a:p>
          <a:p>
            <a:pPr indent="-347662" lvl="0" marL="347662" marR="0" rtl="0" algn="l">
              <a:lnSpc>
                <a:spcPct val="100000"/>
              </a:lnSpc>
              <a:spcBef>
                <a:spcPts val="0"/>
              </a:spcBef>
              <a:spcAft>
                <a:spcPts val="0"/>
              </a:spcAft>
              <a:buClr>
                <a:schemeClr val="accent1"/>
              </a:buClr>
              <a:buSzPts val="3200"/>
              <a:buFont typeface="Lato"/>
              <a:buChar char="▪"/>
            </a:pPr>
            <a:r>
              <a:rPr lang="en-US" sz="3200">
                <a:latin typeface="Lato"/>
                <a:ea typeface="Lato"/>
                <a:cs typeface="Lato"/>
                <a:sym typeface="Lato"/>
              </a:rPr>
              <a:t>What do I do that doesn’t seem like work? </a:t>
            </a:r>
            <a:endParaRPr sz="3200">
              <a:latin typeface="Lato"/>
              <a:ea typeface="Lato"/>
              <a:cs typeface="Lato"/>
              <a:sym typeface="Lato"/>
            </a:endParaRPr>
          </a:p>
        </p:txBody>
      </p:sp>
      <p:sp>
        <p:nvSpPr>
          <p:cNvPr id="1820" name="Google Shape;1820;p248"/>
          <p:cNvSpPr txBox="1"/>
          <p:nvPr/>
        </p:nvSpPr>
        <p:spPr>
          <a:xfrm>
            <a:off x="624125" y="491675"/>
            <a:ext cx="4681500" cy="7293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Font typeface="Arial"/>
              <a:buNone/>
            </a:pPr>
            <a:r>
              <a:rPr lang="en-US" sz="4600">
                <a:solidFill>
                  <a:srgbClr val="FFFFFF"/>
                </a:solidFill>
                <a:latin typeface="Lato Black"/>
                <a:ea typeface="Lato Black"/>
                <a:cs typeface="Lato Black"/>
                <a:sym typeface="Lato Black"/>
              </a:rPr>
              <a:t>genius questions</a:t>
            </a:r>
            <a:endParaRPr i="0" sz="4600" u="none" cap="none" strike="noStrike">
              <a:solidFill>
                <a:srgbClr val="FFFFFF"/>
              </a:solidFill>
              <a:latin typeface="Lato Black"/>
              <a:ea typeface="Lato Black"/>
              <a:cs typeface="Lato Black"/>
              <a:sym typeface="Lato Black"/>
            </a:endParaRPr>
          </a:p>
        </p:txBody>
      </p:sp>
      <p:sp>
        <p:nvSpPr>
          <p:cNvPr id="1821" name="Google Shape;1821;p248"/>
          <p:cNvSpPr/>
          <p:nvPr/>
        </p:nvSpPr>
        <p:spPr>
          <a:xfrm>
            <a:off x="0" y="5283200"/>
            <a:ext cx="1524000" cy="1574700"/>
          </a:xfrm>
          <a:prstGeom prst="rtTriangle">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Calibri"/>
              <a:buNone/>
            </a:pPr>
            <a:r>
              <a:t/>
            </a:r>
            <a:endParaRPr b="0" i="0" sz="1800" u="none" cap="none" strike="noStrike">
              <a:solidFill>
                <a:srgbClr val="FFFFFF"/>
              </a:solidFill>
              <a:latin typeface="Calibri"/>
              <a:ea typeface="Calibri"/>
              <a:cs typeface="Calibri"/>
              <a:sym typeface="Calibri"/>
            </a:endParaRPr>
          </a:p>
        </p:txBody>
      </p:sp>
      <p:sp>
        <p:nvSpPr>
          <p:cNvPr id="1822" name="Google Shape;1822;p248"/>
          <p:cNvSpPr/>
          <p:nvPr/>
        </p:nvSpPr>
        <p:spPr>
          <a:xfrm>
            <a:off x="11144250" y="6242925"/>
            <a:ext cx="993900" cy="521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23" name="Google Shape;1823;p248"/>
          <p:cNvPicPr preferRelativeResize="0"/>
          <p:nvPr/>
        </p:nvPicPr>
        <p:blipFill>
          <a:blip r:embed="rId3">
            <a:alphaModFix/>
          </a:blip>
          <a:stretch>
            <a:fillRect/>
          </a:stretch>
        </p:blipFill>
        <p:spPr>
          <a:xfrm>
            <a:off x="10431822" y="6115976"/>
            <a:ext cx="1662652" cy="670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Custom BI Templat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xmlns:r="http://schemas.openxmlformats.org/officeDocument/2006/relationships" name="Custom BI Templat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BI Templat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Custom BI Templat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