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8" r:id="rId4"/>
  </p:sldMasterIdLst>
  <p:notesMasterIdLst>
    <p:notesMasterId r:id="rId5"/>
  </p:notesMasterIdLst>
  <p:sldIdLst>
    <p:sldId id="256" r:id="rId6"/>
    <p:sldId id="257" r:id="rId7"/>
    <p:sldId id="258" r:id="rId8"/>
    <p:sldId id="259" r:id="rId9"/>
  </p:sldIdLst>
  <p:sldSz cy="6858000" cx="9144000"/>
  <p:notesSz cx="7010400" cy="9296400"/>
  <p:embeddedFontLst>
    <p:embeddedFont>
      <p:font typeface="Raleway"/>
      <p:regular r:id="rId10"/>
      <p:bold r:id="rId11"/>
      <p:italic r:id="rId12"/>
      <p:boldItalic r:id="rId13"/>
    </p:embeddedFont>
    <p:embeddedFont>
      <p:font typeface="Lato"/>
      <p:regular r:id="rId14"/>
      <p:bold r:id="rId15"/>
      <p:italic r:id="rId16"/>
      <p:boldItalic r:id="rId17"/>
    </p:embeddedFont>
    <p:embeddedFont>
      <p:font typeface="Helvetica Neue"/>
      <p:regular r:id="rId18"/>
      <p:bold r:id="rId19"/>
      <p:italic r:id="rId20"/>
      <p:boldItalic r:id="rId21"/>
    </p:embeddedFont>
    <p:embeddedFont>
      <p:font typeface="Open Sans"/>
      <p:regular r:id="rId22"/>
      <p:bold r:id="rId23"/>
      <p:italic r:id="rId24"/>
      <p:boldItalic r:id="rId2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167363D4-4436-46D6-9BFD-D7D82AE0E3F6}">
  <a:tblStyle styleId="{167363D4-4436-46D6-9BFD-D7D82AE0E3F6}" styleName="Table_0">
    <a:wholeTbl>
      <a:tcTxStyle b="off" i="off">
        <a:font>
          <a:latin typeface="Arial"/>
          <a:ea typeface="Arial"/>
          <a:cs typeface="Arial"/>
        </a:font>
        <a:srgbClr val="000000"/>
      </a:tcTx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_rels/presentation.xml.rels><?xml version="1.0" encoding="UTF-8" standalone="yes"?><Relationships xmlns="http://schemas.openxmlformats.org/package/2006/relationships"><Relationship Id="rId20" Type="http://schemas.openxmlformats.org/officeDocument/2006/relationships/font" Target="fonts/HelveticaNeue-italic.fntdata"/><Relationship Id="rId22" Type="http://schemas.openxmlformats.org/officeDocument/2006/relationships/font" Target="fonts/OpenSans-regular.fntdata"/><Relationship Id="rId21" Type="http://schemas.openxmlformats.org/officeDocument/2006/relationships/font" Target="fonts/HelveticaNeue-boldItalic.fntdata"/><Relationship Id="rId24" Type="http://schemas.openxmlformats.org/officeDocument/2006/relationships/font" Target="fonts/OpenSans-italic.fntdata"/><Relationship Id="rId23" Type="http://schemas.openxmlformats.org/officeDocument/2006/relationships/font" Target="fonts/OpenSans-bold.fnt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25" Type="http://schemas.openxmlformats.org/officeDocument/2006/relationships/font" Target="fonts/OpenSans-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font" Target="fonts/Raleway-bold.fntdata"/><Relationship Id="rId10" Type="http://schemas.openxmlformats.org/officeDocument/2006/relationships/font" Target="fonts/Raleway-regular.fntdata"/><Relationship Id="rId13" Type="http://schemas.openxmlformats.org/officeDocument/2006/relationships/font" Target="fonts/Raleway-boldItalic.fntdata"/><Relationship Id="rId12" Type="http://schemas.openxmlformats.org/officeDocument/2006/relationships/font" Target="fonts/Raleway-italic.fntdata"/><Relationship Id="rId15" Type="http://schemas.openxmlformats.org/officeDocument/2006/relationships/font" Target="fonts/Lato-bold.fntdata"/><Relationship Id="rId14" Type="http://schemas.openxmlformats.org/officeDocument/2006/relationships/font" Target="fonts/Lato-regular.fntdata"/><Relationship Id="rId17" Type="http://schemas.openxmlformats.org/officeDocument/2006/relationships/font" Target="fonts/Lato-boldItalic.fntdata"/><Relationship Id="rId16" Type="http://schemas.openxmlformats.org/officeDocument/2006/relationships/font" Target="fonts/Lato-italic.fntdata"/><Relationship Id="rId19" Type="http://schemas.openxmlformats.org/officeDocument/2006/relationships/font" Target="fonts/HelveticaNeue-bold.fntdata"/><Relationship Id="rId18" Type="http://schemas.openxmlformats.org/officeDocument/2006/relationships/font" Target="fonts/HelveticaNeue-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3038475" cy="466725"/>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970338" y="0"/>
            <a:ext cx="3038475" cy="466725"/>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414463" y="1162050"/>
            <a:ext cx="4181475"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701675" y="4473575"/>
            <a:ext cx="5607050" cy="3660775"/>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829675"/>
            <a:ext cx="3038475" cy="466725"/>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970338" y="8829675"/>
            <a:ext cx="3038475" cy="466725"/>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2" name="Google Shape;8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400"/>
              <a:buFont typeface="Calibri"/>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1" name="Google Shape;91;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400"/>
              <a:buFont typeface="Calibri"/>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9" name="Google Shape;99;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400"/>
              <a:buFont typeface="Calibri"/>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9" name="Google Shape;109;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400"/>
              <a:buFont typeface="Calibri"/>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7" name="Shape 17"/>
        <p:cNvGrpSpPr/>
        <p:nvPr/>
      </p:nvGrpSpPr>
      <p:grpSpPr>
        <a:xfrm>
          <a:off x="0" y="0"/>
          <a:ext cx="0" cy="0"/>
          <a:chOff x="0" y="0"/>
          <a:chExt cx="0" cy="0"/>
        </a:xfrm>
      </p:grpSpPr>
      <p:sp>
        <p:nvSpPr>
          <p:cNvPr id="18" name="Google Shape;18;p2"/>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2"/>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atin typeface="Lato"/>
                <a:ea typeface="Lato"/>
                <a:cs typeface="Lato"/>
                <a:sym typeface="Lato"/>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2"/>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1"/>
          <p:cNvSpPr txBox="1"/>
          <p:nvPr>
            <p:ph type="title"/>
          </p:nvPr>
        </p:nvSpPr>
        <p:spPr>
          <a:xfrm rot="5400000">
            <a:off x="4623593" y="2285206"/>
            <a:ext cx="5811838" cy="1971675"/>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1"/>
          <p:cNvSpPr txBox="1"/>
          <p:nvPr>
            <p:ph idx="1" type="body"/>
          </p:nvPr>
        </p:nvSpPr>
        <p:spPr>
          <a:xfrm rot="5400000">
            <a:off x="623093" y="370681"/>
            <a:ext cx="5811838" cy="5800725"/>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11"/>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1"/>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1"/>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3"/>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3"/>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3"/>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3"/>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3"/>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4"/>
          <p:cNvSpPr txBox="1"/>
          <p:nvPr>
            <p:ph type="title"/>
          </p:nvPr>
        </p:nvSpPr>
        <p:spPr>
          <a:xfrm>
            <a:off x="623888" y="1709739"/>
            <a:ext cx="78867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Open Sans"/>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4"/>
          <p:cNvSpPr txBox="1"/>
          <p:nvPr>
            <p:ph idx="1" type="body"/>
          </p:nvPr>
        </p:nvSpPr>
        <p:spPr>
          <a:xfrm>
            <a:off x="623888" y="4589464"/>
            <a:ext cx="78867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sz="2400">
                <a:solidFill>
                  <a:schemeClr val="dk1"/>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0" name="Google Shape;30;p4"/>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4"/>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4"/>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5"/>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5"/>
          <p:cNvSpPr txBox="1"/>
          <p:nvPr>
            <p:ph idx="1" type="body"/>
          </p:nvPr>
        </p:nvSpPr>
        <p:spPr>
          <a:xfrm>
            <a:off x="628650" y="1825625"/>
            <a:ext cx="38862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5"/>
          <p:cNvSpPr txBox="1"/>
          <p:nvPr>
            <p:ph idx="2" type="body"/>
          </p:nvPr>
        </p:nvSpPr>
        <p:spPr>
          <a:xfrm>
            <a:off x="4629150" y="1825625"/>
            <a:ext cx="38862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5"/>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5"/>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5"/>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6"/>
          <p:cNvSpPr txBox="1"/>
          <p:nvPr>
            <p:ph type="title"/>
          </p:nvPr>
        </p:nvSpPr>
        <p:spPr>
          <a:xfrm>
            <a:off x="629841"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6"/>
          <p:cNvSpPr txBox="1"/>
          <p:nvPr>
            <p:ph idx="1" type="body"/>
          </p:nvPr>
        </p:nvSpPr>
        <p:spPr>
          <a:xfrm>
            <a:off x="629842" y="1681163"/>
            <a:ext cx="3868340"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6"/>
          <p:cNvSpPr txBox="1"/>
          <p:nvPr>
            <p:ph idx="2" type="body"/>
          </p:nvPr>
        </p:nvSpPr>
        <p:spPr>
          <a:xfrm>
            <a:off x="629842" y="2505075"/>
            <a:ext cx="3868340"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6"/>
          <p:cNvSpPr txBox="1"/>
          <p:nvPr>
            <p:ph idx="3" type="body"/>
          </p:nvPr>
        </p:nvSpPr>
        <p:spPr>
          <a:xfrm>
            <a:off x="4629150" y="1681163"/>
            <a:ext cx="3887391"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6"/>
          <p:cNvSpPr txBox="1"/>
          <p:nvPr>
            <p:ph idx="4" type="body"/>
          </p:nvPr>
        </p:nvSpPr>
        <p:spPr>
          <a:xfrm>
            <a:off x="4629150" y="2505075"/>
            <a:ext cx="3887391"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6"/>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6"/>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6"/>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7"/>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7"/>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7"/>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7"/>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8"/>
          <p:cNvSpPr txBox="1"/>
          <p:nvPr>
            <p:ph type="title"/>
          </p:nvPr>
        </p:nvSpPr>
        <p:spPr>
          <a:xfrm>
            <a:off x="629841" y="457200"/>
            <a:ext cx="2949178"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Open Sans"/>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8"/>
          <p:cNvSpPr txBox="1"/>
          <p:nvPr>
            <p:ph idx="1" type="body"/>
          </p:nvPr>
        </p:nvSpPr>
        <p:spPr>
          <a:xfrm>
            <a:off x="3887391" y="987426"/>
            <a:ext cx="462915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8"/>
          <p:cNvSpPr txBox="1"/>
          <p:nvPr>
            <p:ph idx="2" type="body"/>
          </p:nvPr>
        </p:nvSpPr>
        <p:spPr>
          <a:xfrm>
            <a:off x="629841" y="2057400"/>
            <a:ext cx="2949178"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8"/>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8"/>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8"/>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9"/>
          <p:cNvSpPr txBox="1"/>
          <p:nvPr>
            <p:ph type="title"/>
          </p:nvPr>
        </p:nvSpPr>
        <p:spPr>
          <a:xfrm>
            <a:off x="629841" y="457200"/>
            <a:ext cx="2949178"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Open Sans"/>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9"/>
          <p:cNvSpPr/>
          <p:nvPr>
            <p:ph idx="2" type="pic"/>
          </p:nvPr>
        </p:nvSpPr>
        <p:spPr>
          <a:xfrm>
            <a:off x="3887391" y="987426"/>
            <a:ext cx="4629150" cy="4873625"/>
          </a:xfrm>
          <a:prstGeom prst="rect">
            <a:avLst/>
          </a:prstGeom>
          <a:noFill/>
          <a:ln>
            <a:noFill/>
          </a:ln>
        </p:spPr>
      </p:sp>
      <p:sp>
        <p:nvSpPr>
          <p:cNvPr id="64" name="Google Shape;64;p9"/>
          <p:cNvSpPr txBox="1"/>
          <p:nvPr>
            <p:ph idx="1" type="body"/>
          </p:nvPr>
        </p:nvSpPr>
        <p:spPr>
          <a:xfrm>
            <a:off x="629841" y="2057400"/>
            <a:ext cx="2949178"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9"/>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9"/>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9"/>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0"/>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0"/>
          <p:cNvSpPr txBox="1"/>
          <p:nvPr>
            <p:ph idx="1" type="body"/>
          </p:nvPr>
        </p:nvSpPr>
        <p:spPr>
          <a:xfrm rot="5400000">
            <a:off x="2396331" y="57944"/>
            <a:ext cx="4351338" cy="78867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0"/>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0"/>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0"/>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11" Type="http://schemas.openxmlformats.org/officeDocument/2006/relationships/slideLayout" Target="../slideLayouts/slideLayout10.xml"/><Relationship Id="rId10" Type="http://schemas.openxmlformats.org/officeDocument/2006/relationships/slideLayout" Target="../slideLayouts/slideLayout9.xml"/><Relationship Id="rId12" Type="http://schemas.openxmlformats.org/officeDocument/2006/relationships/theme" Target="../theme/theme2.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pic>
        <p:nvPicPr>
          <p:cNvPr descr="Shape&#10;&#10;Description automatically generated with medium confidence" id="10" name="Google Shape;10;p1"/>
          <p:cNvPicPr preferRelativeResize="0"/>
          <p:nvPr/>
        </p:nvPicPr>
        <p:blipFill rotWithShape="1">
          <a:blip r:embed="rId1">
            <a:alphaModFix/>
          </a:blip>
          <a:srcRect b="0" l="0" r="0" t="0"/>
          <a:stretch/>
        </p:blipFill>
        <p:spPr>
          <a:xfrm>
            <a:off x="124089" y="127096"/>
            <a:ext cx="1255972" cy="228600"/>
          </a:xfrm>
          <a:prstGeom prst="rect">
            <a:avLst/>
          </a:prstGeom>
          <a:noFill/>
          <a:ln>
            <a:noFill/>
          </a:ln>
        </p:spPr>
      </p:pic>
      <p:sp>
        <p:nvSpPr>
          <p:cNvPr id="11" name="Google Shape;11;p1"/>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Open Sans"/>
              <a:buNone/>
              <a:defRPr b="0" i="0" sz="4400" u="none" cap="none" strike="noStrike">
                <a:solidFill>
                  <a:schemeClr val="dk1"/>
                </a:solidFill>
                <a:latin typeface="Open Sans"/>
                <a:ea typeface="Open Sans"/>
                <a:cs typeface="Open Sans"/>
                <a:sym typeface="Open Sa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2" name="Google Shape;12;p1"/>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000" u="none" cap="none" strike="noStrike">
                <a:solidFill>
                  <a:srgbClr val="888888"/>
                </a:solidFill>
                <a:latin typeface="Lato"/>
                <a:ea typeface="Lato"/>
                <a:cs typeface="Lato"/>
                <a:sym typeface="Lato"/>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5" name="Google Shape;15;p1"/>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
        <p:nvSpPr>
          <p:cNvPr id="16" name="Google Shape;16;p1"/>
          <p:cNvSpPr txBox="1"/>
          <p:nvPr/>
        </p:nvSpPr>
        <p:spPr>
          <a:xfrm>
            <a:off x="6660646" y="155147"/>
            <a:ext cx="2359265" cy="184626"/>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rgbClr val="000000"/>
              </a:buClr>
              <a:buSzPts val="600"/>
              <a:buFont typeface="Arial"/>
              <a:buNone/>
            </a:pPr>
            <a:r>
              <a:rPr b="0" i="0" lang="en-GB" sz="600" u="none" cap="none" strike="noStrike">
                <a:solidFill>
                  <a:srgbClr val="757070"/>
                </a:solidFill>
                <a:latin typeface="Lato"/>
                <a:ea typeface="Lato"/>
                <a:cs typeface="Lato"/>
                <a:sym typeface="Lato"/>
              </a:rPr>
              <a:t>Copyright © 2000 - 2022 | </a:t>
            </a:r>
            <a:r>
              <a:rPr b="1" i="0" lang="en-GB" sz="600" u="none" cap="none" strike="noStrike">
                <a:solidFill>
                  <a:srgbClr val="757070"/>
                </a:solidFill>
                <a:latin typeface="Lato"/>
                <a:ea typeface="Lato"/>
                <a:cs typeface="Lato"/>
                <a:sym typeface="Lato"/>
              </a:rPr>
              <a:t>JOHN LATHAM </a:t>
            </a:r>
            <a:r>
              <a:rPr b="0" i="0" lang="en-GB" sz="600" u="none" cap="none" strike="noStrike">
                <a:solidFill>
                  <a:srgbClr val="757070"/>
                </a:solidFill>
                <a:latin typeface="Lato"/>
                <a:ea typeface="Lato"/>
                <a:cs typeface="Lato"/>
                <a:sym typeface="Lato"/>
              </a:rPr>
              <a:t>| All Rights Reserved</a:t>
            </a:r>
            <a:endParaRPr b="0" i="0" sz="1400" u="none" cap="none" strike="noStrike">
              <a:solidFill>
                <a:srgbClr val="757070"/>
              </a:solidFill>
              <a:latin typeface="Lato"/>
              <a:ea typeface="Lato"/>
              <a:cs typeface="Lato"/>
              <a:sym typeface="Lato"/>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hyperlink" Target="http://www.drjohnlatham.com/" TargetMode="Externa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2"/>
          <p:cNvSpPr txBox="1"/>
          <p:nvPr>
            <p:ph idx="12" type="sldNum"/>
          </p:nvPr>
        </p:nvSpPr>
        <p:spPr>
          <a:xfrm>
            <a:off x="8536302" y="6333134"/>
            <a:ext cx="548700" cy="5247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Clr>
                <a:srgbClr val="888888"/>
              </a:buClr>
              <a:buSzPts val="1000"/>
              <a:buFont typeface="Calibri"/>
              <a:buNone/>
            </a:pPr>
            <a:fld id="{00000000-1234-1234-1234-123412341234}" type="slidenum">
              <a:rPr lang="en-GB"/>
              <a:t>‹#›</a:t>
            </a:fld>
            <a:endParaRPr/>
          </a:p>
        </p:txBody>
      </p:sp>
      <p:sp>
        <p:nvSpPr>
          <p:cNvPr id="85" name="Google Shape;85;p12"/>
          <p:cNvSpPr txBox="1"/>
          <p:nvPr>
            <p:ph idx="4294967295" type="ctrTitle"/>
          </p:nvPr>
        </p:nvSpPr>
        <p:spPr>
          <a:xfrm>
            <a:off x="729450" y="1763267"/>
            <a:ext cx="7688100" cy="2219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2800"/>
              <a:buFont typeface="Raleway"/>
              <a:buNone/>
            </a:pPr>
            <a:r>
              <a:rPr b="1" i="0" lang="en-GB" sz="3200" u="none" cap="none" strike="noStrike">
                <a:solidFill>
                  <a:srgbClr val="3F3F3F"/>
                </a:solidFill>
                <a:latin typeface="Raleway"/>
                <a:ea typeface="Raleway"/>
                <a:cs typeface="Raleway"/>
                <a:sym typeface="Raleway"/>
              </a:rPr>
              <a:t>1. Forces for Change</a:t>
            </a:r>
            <a:br>
              <a:rPr b="1" i="0" lang="en-GB" sz="3200" u="none" cap="none" strike="noStrike">
                <a:solidFill>
                  <a:srgbClr val="3F3F3F"/>
                </a:solidFill>
                <a:latin typeface="Raleway"/>
                <a:ea typeface="Raleway"/>
                <a:cs typeface="Raleway"/>
                <a:sym typeface="Raleway"/>
              </a:rPr>
            </a:br>
            <a:r>
              <a:rPr b="0" i="0" lang="en-GB" sz="2400" u="none" cap="none" strike="noStrike">
                <a:solidFill>
                  <a:srgbClr val="757070"/>
                </a:solidFill>
                <a:latin typeface="Raleway"/>
                <a:ea typeface="Raleway"/>
                <a:cs typeface="Raleway"/>
                <a:sym typeface="Raleway"/>
              </a:rPr>
              <a:t>Lab Work</a:t>
            </a:r>
            <a:r>
              <a:rPr lang="en-GB" sz="2400">
                <a:solidFill>
                  <a:srgbClr val="757070"/>
                </a:solidFill>
                <a:latin typeface="Raleway"/>
                <a:ea typeface="Raleway"/>
                <a:cs typeface="Raleway"/>
                <a:sym typeface="Raleway"/>
              </a:rPr>
              <a:t>sheets</a:t>
            </a:r>
            <a:endParaRPr b="0" i="0" sz="2400" u="none" cap="none" strike="noStrike">
              <a:solidFill>
                <a:srgbClr val="757070"/>
              </a:solidFill>
              <a:latin typeface="Raleway"/>
              <a:ea typeface="Raleway"/>
              <a:cs typeface="Raleway"/>
              <a:sym typeface="Raleway"/>
            </a:endParaRPr>
          </a:p>
        </p:txBody>
      </p:sp>
      <p:sp>
        <p:nvSpPr>
          <p:cNvPr id="86" name="Google Shape;86;p12"/>
          <p:cNvSpPr txBox="1"/>
          <p:nvPr>
            <p:ph idx="4294967295" type="subTitle"/>
          </p:nvPr>
        </p:nvSpPr>
        <p:spPr>
          <a:xfrm>
            <a:off x="729625" y="4230510"/>
            <a:ext cx="7688100" cy="1987500"/>
          </a:xfrm>
          <a:prstGeom prst="rect">
            <a:avLst/>
          </a:prstGeom>
          <a:noFill/>
          <a:ln>
            <a:noFill/>
          </a:ln>
        </p:spPr>
        <p:txBody>
          <a:bodyPr anchorCtr="0" anchor="t" bIns="91425" lIns="91425" spcFirstLastPara="1" rIns="91425" wrap="square" tIns="91425">
            <a:noAutofit/>
          </a:bodyPr>
          <a:lstStyle/>
          <a:p>
            <a:pPr indent="0" lvl="0" marL="0" marR="0" rtl="0" algn="l">
              <a:lnSpc>
                <a:spcPct val="114000"/>
              </a:lnSpc>
              <a:spcBef>
                <a:spcPts val="0"/>
              </a:spcBef>
              <a:spcAft>
                <a:spcPts val="0"/>
              </a:spcAft>
              <a:buClr>
                <a:schemeClr val="accent1"/>
              </a:buClr>
              <a:buSzPts val="1300"/>
              <a:buFont typeface="Lato"/>
              <a:buNone/>
            </a:pPr>
            <a:r>
              <a:rPr b="0" i="0" lang="en-GB" sz="1600" u="none" cap="none" strike="noStrike">
                <a:solidFill>
                  <a:srgbClr val="3F3F3F"/>
                </a:solidFill>
                <a:latin typeface="Lato"/>
                <a:ea typeface="Lato"/>
                <a:cs typeface="Lato"/>
                <a:sym typeface="Lato"/>
              </a:rPr>
              <a:t>JOHN </a:t>
            </a:r>
            <a:r>
              <a:rPr b="1" i="0" lang="en-GB" sz="1600" u="none" cap="none" strike="noStrike">
                <a:solidFill>
                  <a:srgbClr val="3F3F3F"/>
                </a:solidFill>
                <a:latin typeface="Lato"/>
                <a:ea typeface="Lato"/>
                <a:cs typeface="Lato"/>
                <a:sym typeface="Lato"/>
              </a:rPr>
              <a:t>LATHAM</a:t>
            </a:r>
            <a:r>
              <a:rPr b="0" i="0" lang="en-GB" sz="1600" u="none" cap="none" strike="noStrike">
                <a:solidFill>
                  <a:srgbClr val="3F3F3F"/>
                </a:solidFill>
                <a:latin typeface="Lato"/>
                <a:ea typeface="Lato"/>
                <a:cs typeface="Lato"/>
                <a:sym typeface="Lato"/>
              </a:rPr>
              <a:t> Ph.D.</a:t>
            </a:r>
            <a:endParaRPr b="0" i="0" sz="1600" u="none" cap="none" strike="noStrike">
              <a:solidFill>
                <a:srgbClr val="3F3F3F"/>
              </a:solidFill>
              <a:latin typeface="Lato"/>
              <a:ea typeface="Lato"/>
              <a:cs typeface="Lato"/>
              <a:sym typeface="Lato"/>
            </a:endParaRPr>
          </a:p>
          <a:p>
            <a:pPr indent="0" lvl="0" marL="0" marR="0" rtl="0" algn="l">
              <a:lnSpc>
                <a:spcPct val="114000"/>
              </a:lnSpc>
              <a:spcBef>
                <a:spcPts val="0"/>
              </a:spcBef>
              <a:spcAft>
                <a:spcPts val="0"/>
              </a:spcAft>
              <a:buClr>
                <a:schemeClr val="accent1"/>
              </a:buClr>
              <a:buSzPts val="1300"/>
              <a:buFont typeface="Lato"/>
              <a:buNone/>
            </a:pPr>
            <a:r>
              <a:rPr b="0" i="0" lang="en-GB" sz="1000" u="none" cap="none" strike="noStrike">
                <a:solidFill>
                  <a:srgbClr val="757070"/>
                </a:solidFill>
                <a:latin typeface="Lato"/>
                <a:ea typeface="Lato"/>
                <a:cs typeface="Lato"/>
                <a:sym typeface="Lato"/>
              </a:rPr>
              <a:t>Organization Designer + Researcher</a:t>
            </a:r>
            <a:endParaRPr b="0" i="0" sz="1100" u="none" cap="none" strike="noStrike">
              <a:solidFill>
                <a:srgbClr val="757070"/>
              </a:solidFill>
              <a:latin typeface="Lato"/>
              <a:ea typeface="Lato"/>
              <a:cs typeface="Lato"/>
              <a:sym typeface="Lato"/>
            </a:endParaRPr>
          </a:p>
          <a:p>
            <a:pPr indent="0" lvl="0" marL="0" marR="0" rtl="0" algn="l">
              <a:lnSpc>
                <a:spcPct val="114000"/>
              </a:lnSpc>
              <a:spcBef>
                <a:spcPts val="0"/>
              </a:spcBef>
              <a:spcAft>
                <a:spcPts val="0"/>
              </a:spcAft>
              <a:buClr>
                <a:schemeClr val="accent1"/>
              </a:buClr>
              <a:buSzPts val="1300"/>
              <a:buFont typeface="Lato"/>
              <a:buNone/>
            </a:pPr>
            <a:r>
              <a:t/>
            </a:r>
            <a:endParaRPr b="0" i="0" sz="1400" u="none" cap="none" strike="noStrike">
              <a:solidFill>
                <a:srgbClr val="757070"/>
              </a:solidFill>
              <a:latin typeface="Lato"/>
              <a:ea typeface="Lato"/>
              <a:cs typeface="Lato"/>
              <a:sym typeface="Lato"/>
            </a:endParaRPr>
          </a:p>
          <a:p>
            <a:pPr indent="0" lvl="0" marL="0" marR="0" rtl="0" algn="l">
              <a:lnSpc>
                <a:spcPct val="114000"/>
              </a:lnSpc>
              <a:spcBef>
                <a:spcPts val="0"/>
              </a:spcBef>
              <a:spcAft>
                <a:spcPts val="0"/>
              </a:spcAft>
              <a:buClr>
                <a:schemeClr val="accent1"/>
              </a:buClr>
              <a:buSzPts val="1300"/>
              <a:buFont typeface="Lato"/>
              <a:buNone/>
            </a:pPr>
            <a:r>
              <a:t/>
            </a:r>
            <a:endParaRPr b="0" i="0" sz="1200" u="none" cap="none" strike="noStrike">
              <a:solidFill>
                <a:srgbClr val="757070"/>
              </a:solidFill>
              <a:latin typeface="Lato"/>
              <a:ea typeface="Lato"/>
              <a:cs typeface="Lato"/>
              <a:sym typeface="Lato"/>
            </a:endParaRPr>
          </a:p>
          <a:p>
            <a:pPr indent="0" lvl="0" marL="0" marR="0" rtl="0" algn="l">
              <a:lnSpc>
                <a:spcPct val="114000"/>
              </a:lnSpc>
              <a:spcBef>
                <a:spcPts val="0"/>
              </a:spcBef>
              <a:spcAft>
                <a:spcPts val="0"/>
              </a:spcAft>
              <a:buClr>
                <a:schemeClr val="accent1"/>
              </a:buClr>
              <a:buSzPts val="1300"/>
              <a:buFont typeface="Lato"/>
              <a:buNone/>
            </a:pPr>
            <a:r>
              <a:t/>
            </a:r>
            <a:endParaRPr b="0" i="0" sz="1200" u="none" cap="none" strike="noStrike">
              <a:solidFill>
                <a:srgbClr val="757070"/>
              </a:solidFill>
              <a:latin typeface="Lato"/>
              <a:ea typeface="Lato"/>
              <a:cs typeface="Lato"/>
              <a:sym typeface="Lato"/>
            </a:endParaRPr>
          </a:p>
          <a:p>
            <a:pPr indent="0" lvl="0" marL="0" marR="0" rtl="0" algn="l">
              <a:lnSpc>
                <a:spcPct val="114000"/>
              </a:lnSpc>
              <a:spcBef>
                <a:spcPts val="0"/>
              </a:spcBef>
              <a:spcAft>
                <a:spcPts val="0"/>
              </a:spcAft>
              <a:buClr>
                <a:schemeClr val="accent1"/>
              </a:buClr>
              <a:buSzPts val="1300"/>
              <a:buFont typeface="Lato"/>
              <a:buNone/>
            </a:pPr>
            <a:r>
              <a:t/>
            </a:r>
            <a:endParaRPr b="0" i="0" sz="1200" u="none" cap="none" strike="noStrike">
              <a:solidFill>
                <a:srgbClr val="757070"/>
              </a:solidFill>
              <a:latin typeface="Lato"/>
              <a:ea typeface="Lato"/>
              <a:cs typeface="Lato"/>
              <a:sym typeface="Lato"/>
            </a:endParaRPr>
          </a:p>
          <a:p>
            <a:pPr indent="0" lvl="0" marL="0" marR="0" rtl="0" algn="l">
              <a:lnSpc>
                <a:spcPct val="114000"/>
              </a:lnSpc>
              <a:spcBef>
                <a:spcPts val="0"/>
              </a:spcBef>
              <a:spcAft>
                <a:spcPts val="0"/>
              </a:spcAft>
              <a:buClr>
                <a:schemeClr val="accent1"/>
              </a:buClr>
              <a:buSzPts val="1300"/>
              <a:buFont typeface="Lato"/>
              <a:buNone/>
            </a:pPr>
            <a:r>
              <a:t/>
            </a:r>
            <a:endParaRPr b="0" i="0" sz="1200" u="none" cap="none" strike="noStrike">
              <a:solidFill>
                <a:srgbClr val="757070"/>
              </a:solidFill>
              <a:latin typeface="Lato"/>
              <a:ea typeface="Lato"/>
              <a:cs typeface="Lato"/>
              <a:sym typeface="Lato"/>
            </a:endParaRPr>
          </a:p>
          <a:p>
            <a:pPr indent="0" lvl="0" marL="0" marR="0" rtl="0" algn="l">
              <a:lnSpc>
                <a:spcPct val="114000"/>
              </a:lnSpc>
              <a:spcBef>
                <a:spcPts val="0"/>
              </a:spcBef>
              <a:spcAft>
                <a:spcPts val="0"/>
              </a:spcAft>
              <a:buClr>
                <a:schemeClr val="accent1"/>
              </a:buClr>
              <a:buSzPts val="1300"/>
              <a:buFont typeface="Lato"/>
              <a:buNone/>
            </a:pPr>
            <a:r>
              <a:rPr b="0" i="0" lang="en-GB" sz="1000" u="none" cap="none" strike="noStrike">
                <a:solidFill>
                  <a:srgbClr val="757070"/>
                </a:solidFill>
                <a:latin typeface="Lato"/>
                <a:ea typeface="Lato"/>
                <a:cs typeface="Lato"/>
                <a:sym typeface="Lato"/>
              </a:rPr>
              <a:t>Version 22.04.01 </a:t>
            </a:r>
            <a:endParaRPr b="0" i="0" sz="1000" u="none" cap="none" strike="noStrike">
              <a:solidFill>
                <a:srgbClr val="757070"/>
              </a:solidFill>
              <a:latin typeface="Lato"/>
              <a:ea typeface="Lato"/>
              <a:cs typeface="Lato"/>
              <a:sym typeface="Lato"/>
            </a:endParaRPr>
          </a:p>
        </p:txBody>
      </p:sp>
      <p:pic>
        <p:nvPicPr>
          <p:cNvPr id="87" name="Google Shape;87;p12"/>
          <p:cNvPicPr preferRelativeResize="0"/>
          <p:nvPr/>
        </p:nvPicPr>
        <p:blipFill rotWithShape="1">
          <a:blip r:embed="rId3">
            <a:alphaModFix/>
          </a:blip>
          <a:srcRect b="0" l="0" r="0" t="0"/>
          <a:stretch/>
        </p:blipFill>
        <p:spPr>
          <a:xfrm>
            <a:off x="5903262" y="3768750"/>
            <a:ext cx="2777914" cy="2681999"/>
          </a:xfrm>
          <a:prstGeom prst="rect">
            <a:avLst/>
          </a:prstGeom>
          <a:noFill/>
          <a:ln>
            <a:noFill/>
          </a:ln>
        </p:spPr>
      </p:pic>
      <p:sp>
        <p:nvSpPr>
          <p:cNvPr id="88" name="Google Shape;88;p12"/>
          <p:cNvSpPr txBox="1"/>
          <p:nvPr/>
        </p:nvSpPr>
        <p:spPr>
          <a:xfrm>
            <a:off x="6690902" y="5622472"/>
            <a:ext cx="336952" cy="21544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800"/>
              <a:buFont typeface="Arial"/>
              <a:buNone/>
            </a:pPr>
            <a:r>
              <a:rPr b="1" i="0" lang="en-GB" sz="800" u="none" cap="none" strike="noStrike">
                <a:solidFill>
                  <a:srgbClr val="3F3F3F"/>
                </a:solidFill>
                <a:latin typeface="Raleway"/>
                <a:ea typeface="Raleway"/>
                <a:cs typeface="Raleway"/>
                <a:sym typeface="Raleway"/>
              </a:rPr>
              <a:t>TM</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3"/>
          <p:cNvSpPr txBox="1"/>
          <p:nvPr>
            <p:ph idx="12" type="sldNum"/>
          </p:nvPr>
        </p:nvSpPr>
        <p:spPr>
          <a:xfrm>
            <a:off x="8536302" y="6333134"/>
            <a:ext cx="548700" cy="5247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Clr>
                <a:srgbClr val="888888"/>
              </a:buClr>
              <a:buSzPts val="1000"/>
              <a:buFont typeface="Calibri"/>
              <a:buNone/>
            </a:pPr>
            <a:fld id="{00000000-1234-1234-1234-123412341234}" type="slidenum">
              <a:rPr lang="en-GB"/>
              <a:t>‹#›</a:t>
            </a:fld>
            <a:endParaRPr/>
          </a:p>
        </p:txBody>
      </p:sp>
      <p:sp>
        <p:nvSpPr>
          <p:cNvPr id="94" name="Google Shape;94;p13"/>
          <p:cNvSpPr txBox="1"/>
          <p:nvPr/>
        </p:nvSpPr>
        <p:spPr>
          <a:xfrm>
            <a:off x="478149" y="893450"/>
            <a:ext cx="4224479" cy="10599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2400"/>
              <a:buFont typeface="Arial"/>
              <a:buNone/>
            </a:pPr>
            <a:r>
              <a:rPr b="1" i="0" lang="en-GB" sz="2400" u="none" cap="none" strike="noStrike">
                <a:solidFill>
                  <a:srgbClr val="3F3F3F"/>
                </a:solidFill>
                <a:latin typeface="Raleway"/>
                <a:ea typeface="Raleway"/>
                <a:cs typeface="Raleway"/>
                <a:sym typeface="Raleway"/>
              </a:rPr>
              <a:t>1. Forces for Change</a:t>
            </a:r>
            <a:endParaRPr b="0" i="0" sz="2400" u="none" cap="none" strike="noStrike">
              <a:solidFill>
                <a:srgbClr val="3F3F3F"/>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1800" u="none" cap="none" strike="noStrike">
                <a:solidFill>
                  <a:srgbClr val="757070"/>
                </a:solidFill>
                <a:latin typeface="Raleway"/>
                <a:ea typeface="Raleway"/>
                <a:cs typeface="Raleway"/>
                <a:sym typeface="Raleway"/>
              </a:rPr>
              <a:t>Lab Work</a:t>
            </a:r>
            <a:r>
              <a:rPr lang="en-GB" sz="1800">
                <a:solidFill>
                  <a:srgbClr val="757070"/>
                </a:solidFill>
                <a:latin typeface="Raleway"/>
                <a:ea typeface="Raleway"/>
                <a:cs typeface="Raleway"/>
                <a:sym typeface="Raleway"/>
              </a:rPr>
              <a:t>sheets</a:t>
            </a:r>
            <a:r>
              <a:rPr b="0" i="0" lang="en-GB" sz="1800" u="none" cap="none" strike="noStrike">
                <a:solidFill>
                  <a:srgbClr val="757070"/>
                </a:solidFill>
                <a:latin typeface="Raleway"/>
                <a:ea typeface="Raleway"/>
                <a:cs typeface="Raleway"/>
                <a:sym typeface="Raleway"/>
              </a:rPr>
              <a:t> </a:t>
            </a:r>
            <a:endParaRPr b="0" i="0" sz="1800" u="none" cap="none" strike="noStrike">
              <a:solidFill>
                <a:srgbClr val="757070"/>
              </a:solidFill>
              <a:latin typeface="Raleway"/>
              <a:ea typeface="Raleway"/>
              <a:cs typeface="Raleway"/>
              <a:sym typeface="Raleway"/>
            </a:endParaRPr>
          </a:p>
        </p:txBody>
      </p:sp>
      <p:sp>
        <p:nvSpPr>
          <p:cNvPr id="95" name="Google Shape;95;p13"/>
          <p:cNvSpPr txBox="1"/>
          <p:nvPr/>
        </p:nvSpPr>
        <p:spPr>
          <a:xfrm>
            <a:off x="466038" y="2361200"/>
            <a:ext cx="4680000" cy="3897000"/>
          </a:xfrm>
          <a:prstGeom prst="rect">
            <a:avLst/>
          </a:prstGeom>
          <a:noFill/>
          <a:ln>
            <a:noFill/>
          </a:ln>
        </p:spPr>
        <p:txBody>
          <a:bodyPr anchorCtr="0" anchor="b"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GB" sz="1000" u="none" cap="none" strike="noStrike">
                <a:solidFill>
                  <a:srgbClr val="3F3F3F"/>
                </a:solidFill>
                <a:latin typeface="Lato"/>
                <a:ea typeface="Lato"/>
                <a:cs typeface="Lato"/>
                <a:sym typeface="Lato"/>
              </a:rPr>
              <a:t>Copyright © 2000-2022 by John R. Latham</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100"/>
              <a:buFont typeface="Arial"/>
              <a:buNone/>
            </a:pPr>
            <a:r>
              <a:t/>
            </a:r>
            <a:endParaRPr b="0" i="0" sz="1000" u="none" cap="none" strike="noStrike">
              <a:solidFill>
                <a:srgbClr val="3F3F3F"/>
              </a:solidFill>
              <a:latin typeface="Lato"/>
              <a:ea typeface="Lato"/>
              <a:cs typeface="Lato"/>
              <a:sym typeface="Lato"/>
            </a:endParaRPr>
          </a:p>
          <a:p>
            <a:pPr indent="0" lvl="0" marL="0" marR="0" rtl="0" algn="l">
              <a:lnSpc>
                <a:spcPct val="100000"/>
              </a:lnSpc>
              <a:spcBef>
                <a:spcPts val="0"/>
              </a:spcBef>
              <a:spcAft>
                <a:spcPts val="0"/>
              </a:spcAft>
              <a:buClr>
                <a:srgbClr val="000000"/>
              </a:buClr>
              <a:buSzPts val="1100"/>
              <a:buFont typeface="Arial"/>
              <a:buNone/>
            </a:pPr>
            <a:r>
              <a:rPr b="0" i="0" lang="en-GB" sz="1000" u="sng" cap="none" strike="noStrike">
                <a:solidFill>
                  <a:schemeClr val="hlink"/>
                </a:solidFill>
                <a:latin typeface="Lato"/>
                <a:ea typeface="Lato"/>
                <a:cs typeface="Lato"/>
                <a:sym typeface="Lato"/>
                <a:hlinkClick r:id="rId3"/>
              </a:rPr>
              <a:t>www.drjohnlatham.com</a:t>
            </a:r>
            <a:r>
              <a:rPr b="0" i="0" lang="en-GB" sz="1000" u="none" cap="none" strike="noStrike">
                <a:solidFill>
                  <a:srgbClr val="3F3F3F"/>
                </a:solidFill>
                <a:latin typeface="Lato"/>
                <a:ea typeface="Lato"/>
                <a:cs typeface="Lato"/>
                <a:sym typeface="Lato"/>
              </a:rPr>
              <a:t> </a:t>
            </a:r>
            <a:br>
              <a:rPr b="0" i="0" lang="en-GB" sz="1000" u="none" cap="none" strike="noStrike">
                <a:solidFill>
                  <a:srgbClr val="3F3F3F"/>
                </a:solidFill>
                <a:latin typeface="Lato"/>
                <a:ea typeface="Lato"/>
                <a:cs typeface="Lato"/>
                <a:sym typeface="Lato"/>
              </a:rPr>
            </a:br>
            <a:endParaRPr b="0" i="0" sz="1000" u="none" cap="none" strike="noStrike">
              <a:solidFill>
                <a:srgbClr val="3F3F3F"/>
              </a:solidFill>
              <a:latin typeface="Lato"/>
              <a:ea typeface="Lato"/>
              <a:cs typeface="Lato"/>
              <a:sym typeface="Lato"/>
            </a:endParaRPr>
          </a:p>
          <a:p>
            <a:pPr indent="0" lvl="0" marL="0" marR="0" rtl="0" algn="l">
              <a:lnSpc>
                <a:spcPct val="100000"/>
              </a:lnSpc>
              <a:spcBef>
                <a:spcPts val="0"/>
              </a:spcBef>
              <a:spcAft>
                <a:spcPts val="0"/>
              </a:spcAft>
              <a:buClr>
                <a:srgbClr val="000000"/>
              </a:buClr>
              <a:buSzPts val="1100"/>
              <a:buFont typeface="Arial"/>
              <a:buNone/>
            </a:pPr>
            <a:r>
              <a:rPr b="0" i="0" lang="en-GB" sz="1000" u="none" cap="none" strike="noStrike">
                <a:solidFill>
                  <a:srgbClr val="3F3F3F"/>
                </a:solidFill>
                <a:latin typeface="Lato"/>
                <a:ea typeface="Lato"/>
                <a:cs typeface="Lato"/>
                <a:sym typeface="Lato"/>
              </a:rPr>
              <a:t>All rights reserved.</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100"/>
              <a:buFont typeface="Arial"/>
              <a:buNone/>
            </a:pPr>
            <a:r>
              <a:t/>
            </a:r>
            <a:endParaRPr b="0" i="0" sz="1000" u="none" cap="none" strike="noStrike">
              <a:solidFill>
                <a:srgbClr val="3F3F3F"/>
              </a:solidFill>
              <a:latin typeface="Lato"/>
              <a:ea typeface="Lato"/>
              <a:cs typeface="Lato"/>
              <a:sym typeface="Lato"/>
            </a:endParaRPr>
          </a:p>
          <a:p>
            <a:pPr indent="0" lvl="0" marL="0" marR="0" rtl="0" algn="l">
              <a:lnSpc>
                <a:spcPct val="100000"/>
              </a:lnSpc>
              <a:spcBef>
                <a:spcPts val="0"/>
              </a:spcBef>
              <a:spcAft>
                <a:spcPts val="0"/>
              </a:spcAft>
              <a:buClr>
                <a:srgbClr val="000000"/>
              </a:buClr>
              <a:buSzPts val="1100"/>
              <a:buFont typeface="Arial"/>
              <a:buNone/>
            </a:pPr>
            <a:r>
              <a:rPr b="0" i="0" lang="en-GB" sz="1000" u="none" cap="none" strike="noStrike">
                <a:solidFill>
                  <a:srgbClr val="3F3F3F"/>
                </a:solidFill>
                <a:latin typeface="Lato"/>
                <a:ea typeface="Lato"/>
                <a:cs typeface="Lato"/>
                <a:sym typeface="Lato"/>
              </a:rPr>
              <a:t>Published by </a:t>
            </a:r>
            <a:endParaRPr b="0" i="0" sz="1000" u="none" cap="none" strike="noStrike">
              <a:solidFill>
                <a:srgbClr val="3F3F3F"/>
              </a:solidFill>
              <a:latin typeface="Lato"/>
              <a:ea typeface="Lato"/>
              <a:cs typeface="Lato"/>
              <a:sym typeface="Lato"/>
            </a:endParaRPr>
          </a:p>
          <a:p>
            <a:pPr indent="0" lvl="0" marL="0" marR="0" rtl="0" algn="l">
              <a:lnSpc>
                <a:spcPct val="100000"/>
              </a:lnSpc>
              <a:spcBef>
                <a:spcPts val="0"/>
              </a:spcBef>
              <a:spcAft>
                <a:spcPts val="0"/>
              </a:spcAft>
              <a:buClr>
                <a:srgbClr val="000000"/>
              </a:buClr>
              <a:buSzPts val="1100"/>
              <a:buFont typeface="Arial"/>
              <a:buNone/>
            </a:pPr>
            <a:r>
              <a:t/>
            </a:r>
            <a:endParaRPr b="0" i="0" sz="1000" u="none" cap="none" strike="noStrike">
              <a:solidFill>
                <a:srgbClr val="3F3F3F"/>
              </a:solidFill>
              <a:latin typeface="Lato"/>
              <a:ea typeface="Lato"/>
              <a:cs typeface="Lato"/>
              <a:sym typeface="Lato"/>
            </a:endParaRPr>
          </a:p>
          <a:p>
            <a:pPr indent="0" lvl="0" marL="0" marR="0" rtl="0" algn="l">
              <a:lnSpc>
                <a:spcPct val="100000"/>
              </a:lnSpc>
              <a:spcBef>
                <a:spcPts val="0"/>
              </a:spcBef>
              <a:spcAft>
                <a:spcPts val="0"/>
              </a:spcAft>
              <a:buClr>
                <a:srgbClr val="000000"/>
              </a:buClr>
              <a:buSzPts val="1100"/>
              <a:buFont typeface="Arial"/>
              <a:buNone/>
            </a:pPr>
            <a:r>
              <a:rPr b="0" i="0" lang="en-GB" sz="1000" u="none" cap="none" strike="noStrike">
                <a:solidFill>
                  <a:srgbClr val="3F3F3F"/>
                </a:solidFill>
                <a:latin typeface="Lato"/>
                <a:ea typeface="Lato"/>
                <a:cs typeface="Lato"/>
                <a:sym typeface="Lato"/>
              </a:rPr>
              <a:t>Organization Design Studio</a:t>
            </a:r>
            <a:r>
              <a:rPr b="0" baseline="30000" i="0" lang="en-GB" sz="1000" u="none" cap="none" strike="noStrike">
                <a:solidFill>
                  <a:srgbClr val="3F3F3F"/>
                </a:solidFill>
                <a:latin typeface="Lato"/>
                <a:ea typeface="Lato"/>
                <a:cs typeface="Lato"/>
                <a:sym typeface="Lato"/>
              </a:rPr>
              <a:t>®</a:t>
            </a:r>
            <a:r>
              <a:rPr b="0" i="0" lang="en-GB" sz="1000" u="none" cap="none" strike="noStrike">
                <a:solidFill>
                  <a:srgbClr val="3F3F3F"/>
                </a:solidFill>
                <a:latin typeface="Lato"/>
                <a:ea typeface="Lato"/>
                <a:cs typeface="Lato"/>
                <a:sym typeface="Lato"/>
              </a:rPr>
              <a:t> Ltd.</a:t>
            </a:r>
            <a:br>
              <a:rPr b="0" i="0" lang="en-GB" sz="1000" u="none" cap="none" strike="noStrike">
                <a:solidFill>
                  <a:srgbClr val="3F3F3F"/>
                </a:solidFill>
                <a:latin typeface="Lato"/>
                <a:ea typeface="Lato"/>
                <a:cs typeface="Lato"/>
                <a:sym typeface="Lato"/>
              </a:rPr>
            </a:br>
            <a:r>
              <a:rPr b="0" i="0" lang="en-GB" sz="1000" u="none" cap="none" strike="noStrike">
                <a:solidFill>
                  <a:srgbClr val="3F3F3F"/>
                </a:solidFill>
                <a:latin typeface="Lato"/>
                <a:ea typeface="Lato"/>
                <a:cs typeface="Lato"/>
                <a:sym typeface="Lato"/>
              </a:rPr>
              <a:t>P.O. Box 64319</a:t>
            </a:r>
            <a:br>
              <a:rPr b="0" i="0" lang="en-GB" sz="1000" u="none" cap="none" strike="noStrike">
                <a:solidFill>
                  <a:srgbClr val="3F3F3F"/>
                </a:solidFill>
                <a:latin typeface="Lato"/>
                <a:ea typeface="Lato"/>
                <a:cs typeface="Lato"/>
                <a:sym typeface="Lato"/>
              </a:rPr>
            </a:br>
            <a:r>
              <a:rPr b="0" i="0" lang="en-GB" sz="1000" u="none" cap="none" strike="noStrike">
                <a:solidFill>
                  <a:srgbClr val="3F3F3F"/>
                </a:solidFill>
                <a:latin typeface="Lato"/>
                <a:ea typeface="Lato"/>
                <a:cs typeface="Lato"/>
                <a:sym typeface="Lato"/>
              </a:rPr>
              <a:t>Colorado Springs, Colorado USA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100"/>
              <a:buFont typeface="Arial"/>
              <a:buNone/>
            </a:pPr>
            <a:r>
              <a:rPr b="0" i="0" lang="en-GB" sz="1000" u="none" cap="none" strike="noStrike">
                <a:solidFill>
                  <a:srgbClr val="3F3F3F"/>
                </a:solidFill>
                <a:latin typeface="Lato"/>
                <a:ea typeface="Lato"/>
                <a:cs typeface="Lato"/>
                <a:sym typeface="Lato"/>
              </a:rPr>
              <a:t>80962</a:t>
            </a:r>
            <a:endParaRPr b="0" i="0" sz="1000" u="none" cap="none" strike="noStrike">
              <a:solidFill>
                <a:srgbClr val="3F3F3F"/>
              </a:solidFill>
              <a:latin typeface="Lato"/>
              <a:ea typeface="Lato"/>
              <a:cs typeface="Lato"/>
              <a:sym typeface="Lato"/>
            </a:endParaRPr>
          </a:p>
          <a:p>
            <a:pPr indent="0" lvl="0" marL="0" marR="0" rtl="0" algn="l">
              <a:lnSpc>
                <a:spcPct val="100000"/>
              </a:lnSpc>
              <a:spcBef>
                <a:spcPts val="0"/>
              </a:spcBef>
              <a:spcAft>
                <a:spcPts val="0"/>
              </a:spcAft>
              <a:buClr>
                <a:srgbClr val="000000"/>
              </a:buClr>
              <a:buSzPts val="1100"/>
              <a:buFont typeface="Arial"/>
              <a:buNone/>
            </a:pPr>
            <a:r>
              <a:t/>
            </a:r>
            <a:endParaRPr b="0" i="0" sz="1000" u="none" cap="none" strike="noStrike">
              <a:solidFill>
                <a:srgbClr val="3F3F3F"/>
              </a:solidFill>
              <a:latin typeface="Lato"/>
              <a:ea typeface="Lato"/>
              <a:cs typeface="Lato"/>
              <a:sym typeface="Lato"/>
            </a:endParaRPr>
          </a:p>
          <a:p>
            <a:pPr indent="0" lvl="0" marL="0" marR="0" rtl="0" algn="l">
              <a:lnSpc>
                <a:spcPct val="100000"/>
              </a:lnSpc>
              <a:spcBef>
                <a:spcPts val="0"/>
              </a:spcBef>
              <a:spcAft>
                <a:spcPts val="0"/>
              </a:spcAft>
              <a:buClr>
                <a:srgbClr val="000000"/>
              </a:buClr>
              <a:buSzPts val="1100"/>
              <a:buFont typeface="Arial"/>
              <a:buNone/>
            </a:pPr>
            <a:r>
              <a:rPr b="0" i="0" lang="en-GB" sz="1000" u="none" cap="none" strike="noStrike">
                <a:solidFill>
                  <a:srgbClr val="3F3F3F"/>
                </a:solidFill>
                <a:latin typeface="Lato"/>
                <a:ea typeface="Lato"/>
                <a:cs typeface="Lato"/>
                <a:sym typeface="Lato"/>
              </a:rPr>
              <a:t>No part of this publication may be reproduced, stored in a retrieval system or transmitted in any form or by any means, electronic, mechanical, photocopying, recording, scanning or otherwise, except as permitted under Sections 107 or 108 of the 1976 United States Copyright Act, without the prior written permission of the Publisher. </a:t>
            </a:r>
            <a:endParaRPr b="0" i="0" sz="1400" u="none" cap="none" strike="noStrike">
              <a:solidFill>
                <a:srgbClr val="000000"/>
              </a:solidFill>
              <a:latin typeface="Arial"/>
              <a:ea typeface="Arial"/>
              <a:cs typeface="Arial"/>
              <a:sym typeface="Arial"/>
            </a:endParaRPr>
          </a:p>
        </p:txBody>
      </p:sp>
      <p:pic>
        <p:nvPicPr>
          <p:cNvPr descr="A picture containing window, shoji, building, plane&#10;&#10;Description automatically generated" id="96" name="Google Shape;96;p13"/>
          <p:cNvPicPr preferRelativeResize="0"/>
          <p:nvPr/>
        </p:nvPicPr>
        <p:blipFill rotWithShape="1">
          <a:blip r:embed="rId4">
            <a:alphaModFix/>
          </a:blip>
          <a:srcRect b="0" l="0" r="0" t="0"/>
          <a:stretch/>
        </p:blipFill>
        <p:spPr>
          <a:xfrm>
            <a:off x="5943597" y="5423636"/>
            <a:ext cx="2743200" cy="748416"/>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14"/>
          <p:cNvSpPr txBox="1"/>
          <p:nvPr/>
        </p:nvSpPr>
        <p:spPr>
          <a:xfrm>
            <a:off x="457192" y="887918"/>
            <a:ext cx="4114800" cy="3606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200"/>
              <a:buFont typeface="Arial"/>
              <a:buNone/>
            </a:pPr>
            <a:r>
              <a:rPr b="1" i="0" lang="en-GB" sz="1100" u="none" cap="none" strike="noStrike">
                <a:solidFill>
                  <a:srgbClr val="3F3F3F"/>
                </a:solidFill>
                <a:latin typeface="Raleway"/>
                <a:ea typeface="Raleway"/>
                <a:cs typeface="Raleway"/>
                <a:sym typeface="Raleway"/>
              </a:rPr>
              <a:t>Key Concepts</a:t>
            </a:r>
            <a:endParaRPr b="1" i="0" sz="1100" u="none" cap="none" strike="noStrike">
              <a:solidFill>
                <a:srgbClr val="3F3F3F"/>
              </a:solidFill>
              <a:latin typeface="Raleway"/>
              <a:ea typeface="Raleway"/>
              <a:cs typeface="Raleway"/>
              <a:sym typeface="Raleway"/>
            </a:endParaRPr>
          </a:p>
        </p:txBody>
      </p:sp>
      <p:sp>
        <p:nvSpPr>
          <p:cNvPr id="102" name="Google Shape;102;p14"/>
          <p:cNvSpPr txBox="1"/>
          <p:nvPr/>
        </p:nvSpPr>
        <p:spPr>
          <a:xfrm>
            <a:off x="457192" y="4615651"/>
            <a:ext cx="4114800" cy="3606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200"/>
              <a:buFont typeface="Arial"/>
              <a:buNone/>
            </a:pPr>
            <a:r>
              <a:rPr b="1" i="0" lang="en-GB" sz="1100" u="none" cap="none" strike="noStrike">
                <a:solidFill>
                  <a:srgbClr val="3F3F3F"/>
                </a:solidFill>
                <a:latin typeface="Raleway"/>
                <a:ea typeface="Raleway"/>
                <a:cs typeface="Raleway"/>
                <a:sym typeface="Raleway"/>
              </a:rPr>
              <a:t>Summary</a:t>
            </a:r>
            <a:endParaRPr b="1" i="0" sz="1100" u="none" cap="none" strike="noStrike">
              <a:solidFill>
                <a:srgbClr val="3F3F3F"/>
              </a:solidFill>
              <a:latin typeface="Raleway"/>
              <a:ea typeface="Raleway"/>
              <a:cs typeface="Raleway"/>
              <a:sym typeface="Raleway"/>
            </a:endParaRPr>
          </a:p>
        </p:txBody>
      </p:sp>
      <p:sp>
        <p:nvSpPr>
          <p:cNvPr id="103" name="Google Shape;103;p14"/>
          <p:cNvSpPr txBox="1"/>
          <p:nvPr/>
        </p:nvSpPr>
        <p:spPr>
          <a:xfrm>
            <a:off x="2833326" y="887918"/>
            <a:ext cx="4114800" cy="3606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200"/>
              <a:buFont typeface="Arial"/>
              <a:buNone/>
            </a:pPr>
            <a:r>
              <a:rPr b="1" i="0" lang="en-GB" sz="1100" u="none" cap="none" strike="noStrike">
                <a:solidFill>
                  <a:srgbClr val="3F3F3F"/>
                </a:solidFill>
                <a:latin typeface="Raleway"/>
                <a:ea typeface="Raleway"/>
                <a:cs typeface="Raleway"/>
                <a:sym typeface="Raleway"/>
              </a:rPr>
              <a:t>Notes</a:t>
            </a:r>
            <a:endParaRPr b="1" i="0" sz="1100" u="none" cap="none" strike="noStrike">
              <a:solidFill>
                <a:srgbClr val="3F3F3F"/>
              </a:solidFill>
              <a:latin typeface="Raleway"/>
              <a:ea typeface="Raleway"/>
              <a:cs typeface="Raleway"/>
              <a:sym typeface="Raleway"/>
            </a:endParaRPr>
          </a:p>
        </p:txBody>
      </p:sp>
      <p:sp>
        <p:nvSpPr>
          <p:cNvPr id="104" name="Google Shape;104;p14"/>
          <p:cNvSpPr txBox="1"/>
          <p:nvPr>
            <p:ph idx="12" type="sldNum"/>
          </p:nvPr>
        </p:nvSpPr>
        <p:spPr>
          <a:xfrm>
            <a:off x="8536302" y="6333134"/>
            <a:ext cx="548700" cy="5247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Clr>
                <a:srgbClr val="888888"/>
              </a:buClr>
              <a:buSzPts val="1000"/>
              <a:buFont typeface="Calibri"/>
              <a:buNone/>
            </a:pPr>
            <a:fld id="{00000000-1234-1234-1234-123412341234}" type="slidenum">
              <a:rPr lang="en-GB"/>
              <a:t>‹#›</a:t>
            </a:fld>
            <a:endParaRPr/>
          </a:p>
        </p:txBody>
      </p:sp>
      <p:sp>
        <p:nvSpPr>
          <p:cNvPr id="105" name="Google Shape;105;p14"/>
          <p:cNvSpPr txBox="1"/>
          <p:nvPr/>
        </p:nvSpPr>
        <p:spPr>
          <a:xfrm>
            <a:off x="457200" y="380225"/>
            <a:ext cx="8229600" cy="2703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1" i="0" lang="en-GB" sz="1400" u="none" cap="none" strike="noStrike">
                <a:solidFill>
                  <a:srgbClr val="3F3F3F"/>
                </a:solidFill>
                <a:latin typeface="Raleway"/>
                <a:ea typeface="Raleway"/>
                <a:cs typeface="Raleway"/>
                <a:sym typeface="Raleway"/>
              </a:rPr>
              <a:t>Forces for Change - Notes</a:t>
            </a:r>
            <a:endParaRPr b="1" i="0" sz="1400" u="none" cap="none" strike="noStrike">
              <a:solidFill>
                <a:srgbClr val="3F3F3F"/>
              </a:solidFill>
              <a:latin typeface="Raleway"/>
              <a:ea typeface="Raleway"/>
              <a:cs typeface="Raleway"/>
              <a:sym typeface="Raleway"/>
            </a:endParaRPr>
          </a:p>
        </p:txBody>
      </p:sp>
      <p:graphicFrame>
        <p:nvGraphicFramePr>
          <p:cNvPr id="106" name="Google Shape;106;p14"/>
          <p:cNvGraphicFramePr/>
          <p:nvPr/>
        </p:nvGraphicFramePr>
        <p:xfrm>
          <a:off x="457205" y="899738"/>
          <a:ext cx="3000000" cy="3000000"/>
        </p:xfrm>
        <a:graphic>
          <a:graphicData uri="http://schemas.openxmlformats.org/drawingml/2006/table">
            <a:tbl>
              <a:tblPr>
                <a:noFill/>
                <a:tableStyleId>{167363D4-4436-46D6-9BFD-D7D82AE0E3F6}</a:tableStyleId>
              </a:tblPr>
              <a:tblGrid>
                <a:gridCol w="2376125"/>
                <a:gridCol w="5853475"/>
              </a:tblGrid>
              <a:tr h="3715900">
                <a:tc>
                  <a:txBody>
                    <a:bodyPr/>
                    <a:lstStyle/>
                    <a:p>
                      <a:pPr indent="0" lvl="0" marL="0" marR="0" rtl="0" algn="l">
                        <a:lnSpc>
                          <a:spcPct val="100000"/>
                        </a:lnSpc>
                        <a:spcBef>
                          <a:spcPts val="0"/>
                        </a:spcBef>
                        <a:spcAft>
                          <a:spcPts val="0"/>
                        </a:spcAft>
                        <a:buClr>
                          <a:srgbClr val="000000"/>
                        </a:buClr>
                        <a:buSzPts val="1200"/>
                        <a:buFont typeface="Arial"/>
                        <a:buNone/>
                      </a:pPr>
                      <a:r>
                        <a:t/>
                      </a:r>
                      <a:endParaRPr sz="1200" u="none" cap="none" strike="noStrike">
                        <a:solidFill>
                          <a:srgbClr val="434343"/>
                        </a:solidFill>
                        <a:latin typeface="Helvetica Neue"/>
                        <a:ea typeface="Helvetica Neue"/>
                        <a:cs typeface="Helvetica Neue"/>
                        <a:sym typeface="Helvetica Neue"/>
                      </a:endParaRPr>
                    </a:p>
                    <a:p>
                      <a:pPr indent="0" lvl="0" marL="0" marR="0" rtl="0" algn="l">
                        <a:lnSpc>
                          <a:spcPct val="100000"/>
                        </a:lnSpc>
                        <a:spcBef>
                          <a:spcPts val="0"/>
                        </a:spcBef>
                        <a:spcAft>
                          <a:spcPts val="0"/>
                        </a:spcAft>
                        <a:buClr>
                          <a:srgbClr val="000000"/>
                        </a:buClr>
                        <a:buSzPts val="1200"/>
                        <a:buFont typeface="Arial"/>
                        <a:buNone/>
                      </a:pPr>
                      <a:r>
                        <a:t/>
                      </a:r>
                      <a:endParaRPr sz="1200" u="none" cap="none" strike="noStrike">
                        <a:solidFill>
                          <a:srgbClr val="434343"/>
                        </a:solidFill>
                        <a:latin typeface="Helvetica Neue"/>
                        <a:ea typeface="Helvetica Neue"/>
                        <a:cs typeface="Helvetica Neue"/>
                        <a:sym typeface="Helvetica Neue"/>
                      </a:endParaRPr>
                    </a:p>
                    <a:p>
                      <a:pPr indent="0" lvl="0" marL="0" marR="0" rtl="0" algn="l">
                        <a:lnSpc>
                          <a:spcPct val="100000"/>
                        </a:lnSpc>
                        <a:spcBef>
                          <a:spcPts val="0"/>
                        </a:spcBef>
                        <a:spcAft>
                          <a:spcPts val="0"/>
                        </a:spcAft>
                        <a:buClr>
                          <a:srgbClr val="000000"/>
                        </a:buClr>
                        <a:buSzPts val="1200"/>
                        <a:buFont typeface="Arial"/>
                        <a:buNone/>
                      </a:pPr>
                      <a:r>
                        <a:t/>
                      </a:r>
                      <a:endParaRPr sz="1200" u="none" cap="none" strike="noStrike">
                        <a:solidFill>
                          <a:srgbClr val="434343"/>
                        </a:solidFill>
                        <a:latin typeface="Helvetica Neue"/>
                        <a:ea typeface="Helvetica Neue"/>
                        <a:cs typeface="Helvetica Neue"/>
                        <a:sym typeface="Helvetica Neue"/>
                      </a:endParaRPr>
                    </a:p>
                    <a:p>
                      <a:pPr indent="0" lvl="0" marL="0" marR="0" rtl="0" algn="l">
                        <a:lnSpc>
                          <a:spcPct val="100000"/>
                        </a:lnSpc>
                        <a:spcBef>
                          <a:spcPts val="0"/>
                        </a:spcBef>
                        <a:spcAft>
                          <a:spcPts val="0"/>
                        </a:spcAft>
                        <a:buClr>
                          <a:srgbClr val="000000"/>
                        </a:buClr>
                        <a:buSzPts val="1200"/>
                        <a:buFont typeface="Arial"/>
                        <a:buNone/>
                      </a:pPr>
                      <a:r>
                        <a:t/>
                      </a:r>
                      <a:endParaRPr sz="1200" u="none" cap="none" strike="noStrike">
                        <a:solidFill>
                          <a:srgbClr val="434343"/>
                        </a:solidFill>
                        <a:latin typeface="Helvetica Neue"/>
                        <a:ea typeface="Helvetica Neue"/>
                        <a:cs typeface="Helvetica Neue"/>
                        <a:sym typeface="Helvetica Neue"/>
                      </a:endParaRPr>
                    </a:p>
                    <a:p>
                      <a:pPr indent="0" lvl="0" marL="0" marR="0" rtl="0" algn="l">
                        <a:lnSpc>
                          <a:spcPct val="100000"/>
                        </a:lnSpc>
                        <a:spcBef>
                          <a:spcPts val="0"/>
                        </a:spcBef>
                        <a:spcAft>
                          <a:spcPts val="0"/>
                        </a:spcAft>
                        <a:buClr>
                          <a:srgbClr val="000000"/>
                        </a:buClr>
                        <a:buSzPts val="1600"/>
                        <a:buFont typeface="Arial"/>
                        <a:buNone/>
                      </a:pPr>
                      <a:r>
                        <a:t/>
                      </a:r>
                      <a:endParaRPr sz="1600" u="none" cap="none" strike="noStrike">
                        <a:solidFill>
                          <a:srgbClr val="434343"/>
                        </a:solidFill>
                        <a:latin typeface="Helvetica Neue"/>
                        <a:ea typeface="Helvetica Neue"/>
                        <a:cs typeface="Helvetica Neue"/>
                        <a:sym typeface="Helvetica Neue"/>
                      </a:endParaRPr>
                    </a:p>
                  </a:txBody>
                  <a:tcPr marT="80675" marB="80675" marR="83125" marL="8312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200"/>
                        <a:buFont typeface="Arial"/>
                        <a:buNone/>
                      </a:pPr>
                      <a:r>
                        <a:t/>
                      </a:r>
                      <a:endParaRPr sz="1200" u="none" cap="none" strike="noStrike">
                        <a:solidFill>
                          <a:srgbClr val="434343"/>
                        </a:solidFill>
                        <a:latin typeface="Helvetica Neue"/>
                        <a:ea typeface="Helvetica Neue"/>
                        <a:cs typeface="Helvetica Neue"/>
                        <a:sym typeface="Helvetica Neue"/>
                      </a:endParaRPr>
                    </a:p>
                    <a:p>
                      <a:pPr indent="0" lvl="0" marL="0" marR="0" rtl="0" algn="l">
                        <a:lnSpc>
                          <a:spcPct val="100000"/>
                        </a:lnSpc>
                        <a:spcBef>
                          <a:spcPts val="0"/>
                        </a:spcBef>
                        <a:spcAft>
                          <a:spcPts val="0"/>
                        </a:spcAft>
                        <a:buClr>
                          <a:srgbClr val="000000"/>
                        </a:buClr>
                        <a:buSzPts val="1200"/>
                        <a:buFont typeface="Arial"/>
                        <a:buNone/>
                      </a:pPr>
                      <a:r>
                        <a:t/>
                      </a:r>
                      <a:endParaRPr sz="1200" u="none" cap="none" strike="noStrike">
                        <a:solidFill>
                          <a:srgbClr val="434343"/>
                        </a:solidFill>
                        <a:latin typeface="Helvetica Neue"/>
                        <a:ea typeface="Helvetica Neue"/>
                        <a:cs typeface="Helvetica Neue"/>
                        <a:sym typeface="Helvetica Neue"/>
                      </a:endParaRPr>
                    </a:p>
                    <a:p>
                      <a:pPr indent="0" lvl="0" marL="0" marR="0" rtl="0" algn="l">
                        <a:lnSpc>
                          <a:spcPct val="100000"/>
                        </a:lnSpc>
                        <a:spcBef>
                          <a:spcPts val="0"/>
                        </a:spcBef>
                        <a:spcAft>
                          <a:spcPts val="0"/>
                        </a:spcAft>
                        <a:buClr>
                          <a:srgbClr val="000000"/>
                        </a:buClr>
                        <a:buSzPts val="1200"/>
                        <a:buFont typeface="Arial"/>
                        <a:buNone/>
                      </a:pPr>
                      <a:r>
                        <a:t/>
                      </a:r>
                      <a:endParaRPr sz="1200" u="none" cap="none" strike="noStrike">
                        <a:solidFill>
                          <a:srgbClr val="434343"/>
                        </a:solidFill>
                        <a:latin typeface="Helvetica Neue"/>
                        <a:ea typeface="Helvetica Neue"/>
                        <a:cs typeface="Helvetica Neue"/>
                        <a:sym typeface="Helvetica Neue"/>
                      </a:endParaRPr>
                    </a:p>
                    <a:p>
                      <a:pPr indent="0" lvl="0" marL="0" marR="0" rtl="0" algn="l">
                        <a:lnSpc>
                          <a:spcPct val="100000"/>
                        </a:lnSpc>
                        <a:spcBef>
                          <a:spcPts val="0"/>
                        </a:spcBef>
                        <a:spcAft>
                          <a:spcPts val="0"/>
                        </a:spcAft>
                        <a:buClr>
                          <a:srgbClr val="000000"/>
                        </a:buClr>
                        <a:buSzPts val="1200"/>
                        <a:buFont typeface="Arial"/>
                        <a:buNone/>
                      </a:pPr>
                      <a:r>
                        <a:t/>
                      </a:r>
                      <a:endParaRPr sz="1200" u="none" cap="none" strike="noStrike">
                        <a:solidFill>
                          <a:srgbClr val="434343"/>
                        </a:solidFill>
                        <a:latin typeface="Helvetica Neue"/>
                        <a:ea typeface="Helvetica Neue"/>
                        <a:cs typeface="Helvetica Neue"/>
                        <a:sym typeface="Helvetica Neue"/>
                      </a:endParaRPr>
                    </a:p>
                    <a:p>
                      <a:pPr indent="0" lvl="0" marL="0" marR="0" rtl="0" algn="l">
                        <a:lnSpc>
                          <a:spcPct val="100000"/>
                        </a:lnSpc>
                        <a:spcBef>
                          <a:spcPts val="0"/>
                        </a:spcBef>
                        <a:spcAft>
                          <a:spcPts val="0"/>
                        </a:spcAft>
                        <a:buClr>
                          <a:srgbClr val="000000"/>
                        </a:buClr>
                        <a:buSzPts val="1600"/>
                        <a:buFont typeface="Arial"/>
                        <a:buNone/>
                      </a:pPr>
                      <a:br>
                        <a:rPr lang="en-GB" sz="1600" u="none" cap="none" strike="noStrike">
                          <a:solidFill>
                            <a:srgbClr val="434343"/>
                          </a:solidFill>
                          <a:latin typeface="Helvetica Neue"/>
                          <a:ea typeface="Helvetica Neue"/>
                          <a:cs typeface="Helvetica Neue"/>
                          <a:sym typeface="Helvetica Neue"/>
                        </a:rPr>
                      </a:br>
                      <a:endParaRPr sz="1600" u="none" cap="none" strike="noStrike">
                        <a:solidFill>
                          <a:srgbClr val="434343"/>
                        </a:solidFill>
                        <a:latin typeface="Helvetica Neue"/>
                        <a:ea typeface="Helvetica Neue"/>
                        <a:cs typeface="Helvetica Neue"/>
                        <a:sym typeface="Helvetica Neue"/>
                      </a:endParaRPr>
                    </a:p>
                  </a:txBody>
                  <a:tcPr marT="80675" marB="80675" marR="83125" marL="8312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r>
              <a:tr h="1608425">
                <a:tc gridSpan="2">
                  <a:txBody>
                    <a:bodyPr/>
                    <a:lstStyle/>
                    <a:p>
                      <a:pPr indent="0" lvl="0" marL="0" marR="0" rtl="0" algn="l">
                        <a:lnSpc>
                          <a:spcPct val="100000"/>
                        </a:lnSpc>
                        <a:spcBef>
                          <a:spcPts val="0"/>
                        </a:spcBef>
                        <a:spcAft>
                          <a:spcPts val="0"/>
                        </a:spcAft>
                        <a:buClr>
                          <a:srgbClr val="000000"/>
                        </a:buClr>
                        <a:buSzPts val="1200"/>
                        <a:buFont typeface="Arial"/>
                        <a:buNone/>
                      </a:pPr>
                      <a:r>
                        <a:t/>
                      </a:r>
                      <a:endParaRPr sz="1200" u="none" cap="none" strike="noStrike">
                        <a:solidFill>
                          <a:srgbClr val="434343"/>
                        </a:solidFill>
                        <a:latin typeface="Helvetica Neue"/>
                        <a:ea typeface="Helvetica Neue"/>
                        <a:cs typeface="Helvetica Neue"/>
                        <a:sym typeface="Helvetica Neue"/>
                      </a:endParaRPr>
                    </a:p>
                    <a:p>
                      <a:pPr indent="0" lvl="0" marL="0" marR="0" rtl="0" algn="l">
                        <a:lnSpc>
                          <a:spcPct val="100000"/>
                        </a:lnSpc>
                        <a:spcBef>
                          <a:spcPts val="0"/>
                        </a:spcBef>
                        <a:spcAft>
                          <a:spcPts val="0"/>
                        </a:spcAft>
                        <a:buClr>
                          <a:srgbClr val="000000"/>
                        </a:buClr>
                        <a:buSzPts val="1600"/>
                        <a:buFont typeface="Arial"/>
                        <a:buNone/>
                      </a:pPr>
                      <a:br>
                        <a:rPr lang="en-GB" sz="1600" u="none" cap="none" strike="noStrike">
                          <a:solidFill>
                            <a:srgbClr val="434343"/>
                          </a:solidFill>
                          <a:latin typeface="Helvetica Neue"/>
                          <a:ea typeface="Helvetica Neue"/>
                          <a:cs typeface="Helvetica Neue"/>
                          <a:sym typeface="Helvetica Neue"/>
                        </a:rPr>
                      </a:br>
                      <a:endParaRPr sz="1600" u="none" cap="none" strike="noStrike">
                        <a:solidFill>
                          <a:srgbClr val="434343"/>
                        </a:solidFill>
                        <a:latin typeface="Helvetica Neue"/>
                        <a:ea typeface="Helvetica Neue"/>
                        <a:cs typeface="Helvetica Neue"/>
                        <a:sym typeface="Helvetica Neue"/>
                      </a:endParaRPr>
                    </a:p>
                  </a:txBody>
                  <a:tcPr marT="80675" marB="80675" marR="83125" marL="8312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hMerge="1"/>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15"/>
          <p:cNvSpPr txBox="1"/>
          <p:nvPr>
            <p:ph idx="12" type="sldNum"/>
          </p:nvPr>
        </p:nvSpPr>
        <p:spPr>
          <a:xfrm>
            <a:off x="8536302" y="6333134"/>
            <a:ext cx="548700" cy="5247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Clr>
                <a:srgbClr val="888888"/>
              </a:buClr>
              <a:buSzPts val="1000"/>
              <a:buFont typeface="Calibri"/>
              <a:buNone/>
            </a:pPr>
            <a:fld id="{00000000-1234-1234-1234-123412341234}" type="slidenum">
              <a:rPr lang="en-GB"/>
              <a:t>‹#›</a:t>
            </a:fld>
            <a:endParaRPr/>
          </a:p>
        </p:txBody>
      </p:sp>
      <p:sp>
        <p:nvSpPr>
          <p:cNvPr id="112" name="Google Shape;112;p15"/>
          <p:cNvSpPr txBox="1"/>
          <p:nvPr/>
        </p:nvSpPr>
        <p:spPr>
          <a:xfrm>
            <a:off x="457200" y="6224075"/>
            <a:ext cx="8229600" cy="222900"/>
          </a:xfrm>
          <a:prstGeom prst="rect">
            <a:avLst/>
          </a:prstGeom>
          <a:noFill/>
          <a:ln>
            <a:noFill/>
          </a:ln>
        </p:spPr>
        <p:txBody>
          <a:bodyPr anchorCtr="0" anchor="ctr" bIns="91425" lIns="91425" spcFirstLastPara="1" rIns="0" wrap="square" tIns="91425">
            <a:noAutofit/>
          </a:bodyPr>
          <a:lstStyle/>
          <a:p>
            <a:pPr indent="0" lvl="0" marL="0" marR="0" rtl="0" algn="r">
              <a:lnSpc>
                <a:spcPct val="100000"/>
              </a:lnSpc>
              <a:spcBef>
                <a:spcPts val="0"/>
              </a:spcBef>
              <a:spcAft>
                <a:spcPts val="0"/>
              </a:spcAft>
              <a:buClr>
                <a:srgbClr val="000000"/>
              </a:buClr>
              <a:buSzPts val="900"/>
              <a:buFont typeface="Arial"/>
              <a:buNone/>
            </a:pPr>
            <a:r>
              <a:rPr b="0" i="0" lang="en-GB" sz="800" u="none" cap="none" strike="noStrike">
                <a:solidFill>
                  <a:srgbClr val="757070"/>
                </a:solidFill>
                <a:latin typeface="Lato"/>
                <a:ea typeface="Lato"/>
                <a:cs typeface="Lato"/>
                <a:sym typeface="Lato"/>
              </a:rPr>
              <a:t>Forces for Change - Framework 1-2</a:t>
            </a:r>
            <a:endParaRPr b="0" i="0" sz="800" u="none" cap="none" strike="noStrike">
              <a:solidFill>
                <a:srgbClr val="757070"/>
              </a:solidFill>
              <a:latin typeface="Lato"/>
              <a:ea typeface="Lato"/>
              <a:cs typeface="Lato"/>
              <a:sym typeface="Lato"/>
            </a:endParaRPr>
          </a:p>
        </p:txBody>
      </p:sp>
      <p:sp>
        <p:nvSpPr>
          <p:cNvPr id="113" name="Google Shape;113;p15"/>
          <p:cNvSpPr txBox="1"/>
          <p:nvPr/>
        </p:nvSpPr>
        <p:spPr>
          <a:xfrm>
            <a:off x="457205" y="910213"/>
            <a:ext cx="2743200" cy="3606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200"/>
              <a:buFont typeface="Arial"/>
              <a:buNone/>
            </a:pPr>
            <a:r>
              <a:rPr b="1" i="0" lang="en-GB" sz="1100" u="none" cap="none" strike="noStrike">
                <a:solidFill>
                  <a:srgbClr val="3F3F3F"/>
                </a:solidFill>
                <a:latin typeface="Raleway"/>
                <a:ea typeface="Raleway"/>
                <a:cs typeface="Raleway"/>
                <a:sym typeface="Raleway"/>
              </a:rPr>
              <a:t>Dissatisfaction with Current Reality</a:t>
            </a:r>
            <a:endParaRPr b="1" i="0" sz="1100" u="none" cap="none" strike="noStrike">
              <a:solidFill>
                <a:srgbClr val="3F3F3F"/>
              </a:solidFill>
              <a:latin typeface="Raleway"/>
              <a:ea typeface="Raleway"/>
              <a:cs typeface="Raleway"/>
              <a:sym typeface="Raleway"/>
            </a:endParaRPr>
          </a:p>
        </p:txBody>
      </p:sp>
      <p:graphicFrame>
        <p:nvGraphicFramePr>
          <p:cNvPr id="114" name="Google Shape;114;p15"/>
          <p:cNvGraphicFramePr/>
          <p:nvPr/>
        </p:nvGraphicFramePr>
        <p:xfrm>
          <a:off x="457194" y="1270750"/>
          <a:ext cx="3000000" cy="3000000"/>
        </p:xfrm>
        <a:graphic>
          <a:graphicData uri="http://schemas.openxmlformats.org/drawingml/2006/table">
            <a:tbl>
              <a:tblPr>
                <a:noFill/>
                <a:tableStyleId>{167363D4-4436-46D6-9BFD-D7D82AE0E3F6}</a:tableStyleId>
              </a:tblPr>
              <a:tblGrid>
                <a:gridCol w="2743200"/>
                <a:gridCol w="2743200"/>
                <a:gridCol w="2743200"/>
              </a:tblGrid>
              <a:tr h="4953325">
                <a:tc>
                  <a:txBody>
                    <a:bodyPr/>
                    <a:lstStyle/>
                    <a:p>
                      <a:pPr indent="0" lvl="0" marL="0" marR="0" rtl="0" algn="l">
                        <a:lnSpc>
                          <a:spcPct val="100000"/>
                        </a:lnSpc>
                        <a:spcBef>
                          <a:spcPts val="0"/>
                        </a:spcBef>
                        <a:spcAft>
                          <a:spcPts val="0"/>
                        </a:spcAft>
                        <a:buClr>
                          <a:srgbClr val="000000"/>
                        </a:buClr>
                        <a:buSzPts val="1600"/>
                        <a:buFont typeface="Arial"/>
                        <a:buNone/>
                      </a:pPr>
                      <a:r>
                        <a:t/>
                      </a:r>
                      <a:endParaRPr sz="1600" u="none" cap="none" strike="noStrike">
                        <a:solidFill>
                          <a:srgbClr val="3F3F3F"/>
                        </a:solidFill>
                        <a:latin typeface="Helvetica Neue"/>
                        <a:ea typeface="Helvetica Neue"/>
                        <a:cs typeface="Helvetica Neue"/>
                        <a:sym typeface="Helvetica Neue"/>
                      </a:endParaRPr>
                    </a:p>
                  </a:txBody>
                  <a:tcPr marT="80675" marB="80675" marR="83125" marL="8312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600" u="none" cap="none" strike="noStrike">
                        <a:solidFill>
                          <a:srgbClr val="3F3F3F"/>
                        </a:solidFill>
                        <a:latin typeface="Helvetica Neue"/>
                        <a:ea typeface="Helvetica Neue"/>
                        <a:cs typeface="Helvetica Neue"/>
                        <a:sym typeface="Helvetica Neue"/>
                      </a:endParaRPr>
                    </a:p>
                  </a:txBody>
                  <a:tcPr marT="80675" marB="80675" marR="83125" marL="8312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sz="1600" u="none" cap="none" strike="noStrike">
                        <a:solidFill>
                          <a:srgbClr val="3F3F3F"/>
                        </a:solidFill>
                        <a:latin typeface="Helvetica Neue"/>
                        <a:ea typeface="Helvetica Neue"/>
                        <a:cs typeface="Helvetica Neue"/>
                        <a:sym typeface="Helvetica Neue"/>
                      </a:endParaRPr>
                    </a:p>
                  </a:txBody>
                  <a:tcPr marT="80675" marB="80675" marR="83125" marL="8312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r>
            </a:tbl>
          </a:graphicData>
        </a:graphic>
      </p:graphicFrame>
      <p:sp>
        <p:nvSpPr>
          <p:cNvPr id="115" name="Google Shape;115;p15"/>
          <p:cNvSpPr txBox="1"/>
          <p:nvPr/>
        </p:nvSpPr>
        <p:spPr>
          <a:xfrm>
            <a:off x="3200466" y="910213"/>
            <a:ext cx="2743200" cy="3606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200"/>
              <a:buFont typeface="Arial"/>
              <a:buNone/>
            </a:pPr>
            <a:r>
              <a:rPr b="1" i="0" lang="en-GB" sz="1100" u="none" cap="none" strike="noStrike">
                <a:solidFill>
                  <a:srgbClr val="3F3F3F"/>
                </a:solidFill>
                <a:latin typeface="Raleway"/>
                <a:ea typeface="Raleway"/>
                <a:cs typeface="Raleway"/>
                <a:sym typeface="Raleway"/>
              </a:rPr>
              <a:t>Inertia - Status Quo</a:t>
            </a:r>
            <a:endParaRPr b="1" i="0" sz="1100" u="none" cap="none" strike="noStrike">
              <a:solidFill>
                <a:srgbClr val="3F3F3F"/>
              </a:solidFill>
              <a:latin typeface="Raleway"/>
              <a:ea typeface="Raleway"/>
              <a:cs typeface="Raleway"/>
              <a:sym typeface="Raleway"/>
            </a:endParaRPr>
          </a:p>
        </p:txBody>
      </p:sp>
      <p:sp>
        <p:nvSpPr>
          <p:cNvPr id="116" name="Google Shape;116;p15"/>
          <p:cNvSpPr txBox="1"/>
          <p:nvPr/>
        </p:nvSpPr>
        <p:spPr>
          <a:xfrm>
            <a:off x="5943569" y="910213"/>
            <a:ext cx="2743200" cy="3606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200"/>
              <a:buFont typeface="Arial"/>
              <a:buNone/>
            </a:pPr>
            <a:r>
              <a:rPr b="1" i="0" lang="en-GB" sz="1100" u="none" cap="none" strike="noStrike">
                <a:solidFill>
                  <a:srgbClr val="3F3F3F"/>
                </a:solidFill>
                <a:latin typeface="Raleway"/>
                <a:ea typeface="Raleway"/>
                <a:cs typeface="Raleway"/>
                <a:sym typeface="Raleway"/>
              </a:rPr>
              <a:t>Desired Reality</a:t>
            </a:r>
            <a:endParaRPr b="1" i="0" sz="1100" u="none" cap="none" strike="noStrike">
              <a:solidFill>
                <a:srgbClr val="3F3F3F"/>
              </a:solidFill>
              <a:latin typeface="Raleway"/>
              <a:ea typeface="Raleway"/>
              <a:cs typeface="Raleway"/>
              <a:sym typeface="Raleway"/>
            </a:endParaRPr>
          </a:p>
        </p:txBody>
      </p:sp>
      <p:sp>
        <p:nvSpPr>
          <p:cNvPr id="117" name="Google Shape;117;p15"/>
          <p:cNvSpPr txBox="1"/>
          <p:nvPr/>
        </p:nvSpPr>
        <p:spPr>
          <a:xfrm>
            <a:off x="457200" y="380225"/>
            <a:ext cx="8229600" cy="2703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1" i="0" lang="en-GB" sz="1400" u="none" cap="none" strike="noStrike">
                <a:solidFill>
                  <a:srgbClr val="3F3F3F"/>
                </a:solidFill>
                <a:latin typeface="Raleway"/>
                <a:ea typeface="Raleway"/>
                <a:cs typeface="Raleway"/>
                <a:sym typeface="Raleway"/>
              </a:rPr>
              <a:t>Forces for Change - Worksheet</a:t>
            </a:r>
            <a:endParaRPr b="1" i="0" sz="1400" u="none" cap="none" strike="noStrike">
              <a:solidFill>
                <a:srgbClr val="3F3F3F"/>
              </a:solidFill>
              <a:latin typeface="Raleway"/>
              <a:ea typeface="Raleway"/>
              <a:cs typeface="Raleway"/>
              <a:sym typeface="Raleway"/>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