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Lst>
  <p:sldSz cy="6858000" cx="9144000"/>
  <p:notesSz cx="7010400" cy="9296400"/>
  <p:embeddedFontLst>
    <p:embeddedFont>
      <p:font typeface="Raleway"/>
      <p:regular r:id="rId10"/>
      <p:bold r:id="rId11"/>
      <p:italic r:id="rId12"/>
      <p:boldItalic r:id="rId13"/>
    </p:embeddedFont>
    <p:embeddedFont>
      <p:font typeface="Lato"/>
      <p:regular r:id="rId14"/>
      <p:bold r:id="rId15"/>
      <p:italic r:id="rId16"/>
      <p:boldItalic r:id="rId17"/>
    </p:embeddedFont>
    <p:embeddedFont>
      <p:font typeface="Helvetica Neue"/>
      <p:regular r:id="rId18"/>
      <p:bold r:id="rId19"/>
      <p:italic r:id="rId20"/>
      <p:boldItalic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67363D4-4436-46D6-9BFD-D7D82AE0E3F6}">
  <a:tblStyle styleId="{167363D4-4436-46D6-9BFD-D7D82AE0E3F6}"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HelveticaNeue-italic.fntdata"/><Relationship Id="rId22" Type="http://schemas.openxmlformats.org/officeDocument/2006/relationships/font" Target="fonts/OpenSans-regular.fntdata"/><Relationship Id="rId21" Type="http://schemas.openxmlformats.org/officeDocument/2006/relationships/font" Target="fonts/HelveticaNeue-boldItalic.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Raleway-bold.fntdata"/><Relationship Id="rId10" Type="http://schemas.openxmlformats.org/officeDocument/2006/relationships/font" Target="fonts/Raleway-regular.fntdata"/><Relationship Id="rId13" Type="http://schemas.openxmlformats.org/officeDocument/2006/relationships/font" Target="fonts/Raleway-boldItalic.fntdata"/><Relationship Id="rId12" Type="http://schemas.openxmlformats.org/officeDocument/2006/relationships/font" Target="fonts/Raleway-italic.fntdata"/><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19" Type="http://schemas.openxmlformats.org/officeDocument/2006/relationships/font" Target="fonts/HelveticaNeue-bold.fntdata"/><Relationship Id="rId1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6725"/>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atin typeface="Lato"/>
                <a:ea typeface="Lato"/>
                <a:cs typeface="Lato"/>
                <a:sym typeface="La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1"/>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Open Sans"/>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Open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8"/>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Open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p:nvPr>
            <p:ph idx="2" type="pic"/>
          </p:nvPr>
        </p:nvSpPr>
        <p:spPr>
          <a:xfrm>
            <a:off x="3887391" y="987426"/>
            <a:ext cx="4629150" cy="4873625"/>
          </a:xfrm>
          <a:prstGeom prst="rect">
            <a:avLst/>
          </a:prstGeom>
          <a:noFill/>
          <a:ln>
            <a:noFill/>
          </a:ln>
        </p:spPr>
      </p:sp>
      <p:sp>
        <p:nvSpPr>
          <p:cNvPr id="64" name="Google Shape;64;p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Shape&#10;&#10;Description automatically generated with medium confidence" id="10" name="Google Shape;10;p1"/>
          <p:cNvPicPr preferRelativeResize="0"/>
          <p:nvPr/>
        </p:nvPicPr>
        <p:blipFill rotWithShape="1">
          <a:blip r:embed="rId1">
            <a:alphaModFix/>
          </a:blip>
          <a:srcRect b="0" l="0" r="0" t="0"/>
          <a:stretch/>
        </p:blipFill>
        <p:spPr>
          <a:xfrm>
            <a:off x="124089" y="127096"/>
            <a:ext cx="1255972" cy="228600"/>
          </a:xfrm>
          <a:prstGeom prst="rect">
            <a:avLst/>
          </a:prstGeom>
          <a:noFill/>
          <a:ln>
            <a:noFill/>
          </a:ln>
        </p:spPr>
      </p:pic>
      <p:sp>
        <p:nvSpPr>
          <p:cNvPr id="11" name="Google Shape;11;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000" u="none" cap="none" strike="noStrike">
                <a:solidFill>
                  <a:srgbClr val="888888"/>
                </a:solidFill>
                <a:latin typeface="Lato"/>
                <a:ea typeface="Lato"/>
                <a:cs typeface="Lato"/>
                <a:sym typeface="Lato"/>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6" name="Google Shape;16;p1"/>
          <p:cNvSpPr txBox="1"/>
          <p:nvPr/>
        </p:nvSpPr>
        <p:spPr>
          <a:xfrm>
            <a:off x="6660646" y="155147"/>
            <a:ext cx="2359265" cy="184626"/>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600"/>
              <a:buFont typeface="Arial"/>
              <a:buNone/>
            </a:pPr>
            <a:r>
              <a:rPr b="0" i="0" lang="en-GB" sz="600" u="none" cap="none" strike="noStrike">
                <a:solidFill>
                  <a:srgbClr val="757070"/>
                </a:solidFill>
                <a:latin typeface="Lato"/>
                <a:ea typeface="Lato"/>
                <a:cs typeface="Lato"/>
                <a:sym typeface="Lato"/>
              </a:rPr>
              <a:t>Copyright © 2000 - 2022 | </a:t>
            </a:r>
            <a:r>
              <a:rPr b="1" i="0" lang="en-GB" sz="600" u="none" cap="none" strike="noStrike">
                <a:solidFill>
                  <a:srgbClr val="757070"/>
                </a:solidFill>
                <a:latin typeface="Lato"/>
                <a:ea typeface="Lato"/>
                <a:cs typeface="Lato"/>
                <a:sym typeface="Lato"/>
              </a:rPr>
              <a:t>JOHN LATHAM </a:t>
            </a:r>
            <a:r>
              <a:rPr b="0" i="0" lang="en-GB" sz="600" u="none" cap="none" strike="noStrike">
                <a:solidFill>
                  <a:srgbClr val="757070"/>
                </a:solidFill>
                <a:latin typeface="Lato"/>
                <a:ea typeface="Lato"/>
                <a:cs typeface="Lato"/>
                <a:sym typeface="Lato"/>
              </a:rPr>
              <a:t>| All Rights Reserved</a:t>
            </a:r>
            <a:endParaRPr b="0" i="0" sz="1400" u="none" cap="none" strike="noStrike">
              <a:solidFill>
                <a:srgbClr val="757070"/>
              </a:solidFill>
              <a:latin typeface="Lato"/>
              <a:ea typeface="Lato"/>
              <a:cs typeface="Lato"/>
              <a:sym typeface="Lato"/>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drjohnlatham.com/"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888888"/>
              </a:buClr>
              <a:buSzPts val="1000"/>
              <a:buFont typeface="Calibri"/>
              <a:buNone/>
            </a:pPr>
            <a:fld id="{00000000-1234-1234-1234-123412341234}" type="slidenum">
              <a:rPr lang="en-GB"/>
              <a:t>‹#›</a:t>
            </a:fld>
            <a:endParaRPr/>
          </a:p>
        </p:txBody>
      </p:sp>
      <p:sp>
        <p:nvSpPr>
          <p:cNvPr id="85" name="Google Shape;85;p12"/>
          <p:cNvSpPr txBox="1"/>
          <p:nvPr>
            <p:ph idx="4294967295" type="ctrTitle"/>
          </p:nvPr>
        </p:nvSpPr>
        <p:spPr>
          <a:xfrm>
            <a:off x="729450" y="1763267"/>
            <a:ext cx="7688100" cy="2219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800"/>
              <a:buFont typeface="Raleway"/>
              <a:buNone/>
            </a:pPr>
            <a:r>
              <a:rPr b="1" i="0" lang="en-GB" sz="3200" u="none" cap="none" strike="noStrike">
                <a:solidFill>
                  <a:srgbClr val="3F3F3F"/>
                </a:solidFill>
                <a:latin typeface="Raleway"/>
                <a:ea typeface="Raleway"/>
                <a:cs typeface="Raleway"/>
                <a:sym typeface="Raleway"/>
              </a:rPr>
              <a:t>1. Forces for Change</a:t>
            </a:r>
            <a:br>
              <a:rPr b="1" i="0" lang="en-GB" sz="3200" u="none" cap="none" strike="noStrike">
                <a:solidFill>
                  <a:srgbClr val="3F3F3F"/>
                </a:solidFill>
                <a:latin typeface="Raleway"/>
                <a:ea typeface="Raleway"/>
                <a:cs typeface="Raleway"/>
                <a:sym typeface="Raleway"/>
              </a:rPr>
            </a:br>
            <a:r>
              <a:rPr b="0" i="0" lang="en-GB" sz="2400" u="none" cap="none" strike="noStrike">
                <a:solidFill>
                  <a:srgbClr val="757070"/>
                </a:solidFill>
                <a:latin typeface="Raleway"/>
                <a:ea typeface="Raleway"/>
                <a:cs typeface="Raleway"/>
                <a:sym typeface="Raleway"/>
              </a:rPr>
              <a:t>Lab Work</a:t>
            </a:r>
            <a:r>
              <a:rPr lang="en-GB" sz="2400">
                <a:solidFill>
                  <a:srgbClr val="757070"/>
                </a:solidFill>
                <a:latin typeface="Raleway"/>
                <a:ea typeface="Raleway"/>
                <a:cs typeface="Raleway"/>
                <a:sym typeface="Raleway"/>
              </a:rPr>
              <a:t>sheets</a:t>
            </a:r>
            <a:endParaRPr b="0" i="0" sz="2400" u="none" cap="none" strike="noStrike">
              <a:solidFill>
                <a:srgbClr val="757070"/>
              </a:solidFill>
              <a:latin typeface="Raleway"/>
              <a:ea typeface="Raleway"/>
              <a:cs typeface="Raleway"/>
              <a:sym typeface="Raleway"/>
            </a:endParaRPr>
          </a:p>
        </p:txBody>
      </p:sp>
      <p:sp>
        <p:nvSpPr>
          <p:cNvPr id="86" name="Google Shape;86;p12"/>
          <p:cNvSpPr txBox="1"/>
          <p:nvPr>
            <p:ph idx="4294967295" type="subTitle"/>
          </p:nvPr>
        </p:nvSpPr>
        <p:spPr>
          <a:xfrm>
            <a:off x="729625" y="4230510"/>
            <a:ext cx="7688100" cy="1987500"/>
          </a:xfrm>
          <a:prstGeom prst="rect">
            <a:avLst/>
          </a:prstGeom>
          <a:noFill/>
          <a:ln>
            <a:noFill/>
          </a:ln>
        </p:spPr>
        <p:txBody>
          <a:bodyPr anchorCtr="0" anchor="t" bIns="91425" lIns="91425" spcFirstLastPara="1" rIns="91425" wrap="square" tIns="91425">
            <a:noAutofit/>
          </a:bodyPr>
          <a:lstStyle/>
          <a:p>
            <a:pPr indent="0" lvl="0" marL="0" marR="0" rtl="0" algn="l">
              <a:lnSpc>
                <a:spcPct val="114000"/>
              </a:lnSpc>
              <a:spcBef>
                <a:spcPts val="0"/>
              </a:spcBef>
              <a:spcAft>
                <a:spcPts val="0"/>
              </a:spcAft>
              <a:buClr>
                <a:schemeClr val="accent1"/>
              </a:buClr>
              <a:buSzPts val="1300"/>
              <a:buFont typeface="Lato"/>
              <a:buNone/>
            </a:pPr>
            <a:r>
              <a:rPr b="0" i="0" lang="en-GB" sz="1600" u="none" cap="none" strike="noStrike">
                <a:solidFill>
                  <a:srgbClr val="3F3F3F"/>
                </a:solidFill>
                <a:latin typeface="Lato"/>
                <a:ea typeface="Lato"/>
                <a:cs typeface="Lato"/>
                <a:sym typeface="Lato"/>
              </a:rPr>
              <a:t>JOHN </a:t>
            </a:r>
            <a:r>
              <a:rPr b="1" i="0" lang="en-GB" sz="1600" u="none" cap="none" strike="noStrike">
                <a:solidFill>
                  <a:srgbClr val="3F3F3F"/>
                </a:solidFill>
                <a:latin typeface="Lato"/>
                <a:ea typeface="Lato"/>
                <a:cs typeface="Lato"/>
                <a:sym typeface="Lato"/>
              </a:rPr>
              <a:t>LATHAM</a:t>
            </a:r>
            <a:r>
              <a:rPr b="0" i="0" lang="en-GB" sz="1600" u="none" cap="none" strike="noStrike">
                <a:solidFill>
                  <a:srgbClr val="3F3F3F"/>
                </a:solidFill>
                <a:latin typeface="Lato"/>
                <a:ea typeface="Lato"/>
                <a:cs typeface="Lato"/>
                <a:sym typeface="Lato"/>
              </a:rPr>
              <a:t> Ph.D.</a:t>
            </a:r>
            <a:endParaRPr b="0" i="0" sz="1600" u="none" cap="none" strike="noStrike">
              <a:solidFill>
                <a:srgbClr val="3F3F3F"/>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rPr b="0" i="0" lang="en-GB" sz="1000" u="none" cap="none" strike="noStrike">
                <a:solidFill>
                  <a:srgbClr val="757070"/>
                </a:solidFill>
                <a:latin typeface="Lato"/>
                <a:ea typeface="Lato"/>
                <a:cs typeface="Lato"/>
                <a:sym typeface="Lato"/>
              </a:rPr>
              <a:t>Organization Designer + Researcher</a:t>
            </a:r>
            <a:endParaRPr b="0" i="0" sz="11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t/>
            </a:r>
            <a:endParaRPr b="0" i="0" sz="14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t/>
            </a:r>
            <a:endParaRPr b="0" i="0" sz="12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t/>
            </a:r>
            <a:endParaRPr b="0" i="0" sz="12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t/>
            </a:r>
            <a:endParaRPr b="0" i="0" sz="12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t/>
            </a:r>
            <a:endParaRPr b="0" i="0" sz="1200" u="none" cap="none" strike="noStrike">
              <a:solidFill>
                <a:srgbClr val="757070"/>
              </a:solidFill>
              <a:latin typeface="Lato"/>
              <a:ea typeface="Lato"/>
              <a:cs typeface="Lato"/>
              <a:sym typeface="Lato"/>
            </a:endParaRPr>
          </a:p>
          <a:p>
            <a:pPr indent="0" lvl="0" marL="0" marR="0" rtl="0" algn="l">
              <a:lnSpc>
                <a:spcPct val="114000"/>
              </a:lnSpc>
              <a:spcBef>
                <a:spcPts val="0"/>
              </a:spcBef>
              <a:spcAft>
                <a:spcPts val="0"/>
              </a:spcAft>
              <a:buClr>
                <a:schemeClr val="accent1"/>
              </a:buClr>
              <a:buSzPts val="1300"/>
              <a:buFont typeface="Lato"/>
              <a:buNone/>
            </a:pPr>
            <a:r>
              <a:rPr b="0" i="0" lang="en-GB" sz="1000" u="none" cap="none" strike="noStrike">
                <a:solidFill>
                  <a:srgbClr val="757070"/>
                </a:solidFill>
                <a:latin typeface="Lato"/>
                <a:ea typeface="Lato"/>
                <a:cs typeface="Lato"/>
                <a:sym typeface="Lato"/>
              </a:rPr>
              <a:t>Version 22.04.01 </a:t>
            </a:r>
            <a:endParaRPr b="0" i="0" sz="1000" u="none" cap="none" strike="noStrike">
              <a:solidFill>
                <a:srgbClr val="757070"/>
              </a:solidFill>
              <a:latin typeface="Lato"/>
              <a:ea typeface="Lato"/>
              <a:cs typeface="Lato"/>
              <a:sym typeface="Lato"/>
            </a:endParaRPr>
          </a:p>
        </p:txBody>
      </p:sp>
      <p:pic>
        <p:nvPicPr>
          <p:cNvPr id="87" name="Google Shape;87;p12"/>
          <p:cNvPicPr preferRelativeResize="0"/>
          <p:nvPr/>
        </p:nvPicPr>
        <p:blipFill rotWithShape="1">
          <a:blip r:embed="rId3">
            <a:alphaModFix/>
          </a:blip>
          <a:srcRect b="0" l="0" r="0" t="0"/>
          <a:stretch/>
        </p:blipFill>
        <p:spPr>
          <a:xfrm>
            <a:off x="5903262" y="3768750"/>
            <a:ext cx="2777914" cy="2681999"/>
          </a:xfrm>
          <a:prstGeom prst="rect">
            <a:avLst/>
          </a:prstGeom>
          <a:noFill/>
          <a:ln>
            <a:noFill/>
          </a:ln>
        </p:spPr>
      </p:pic>
      <p:sp>
        <p:nvSpPr>
          <p:cNvPr id="88" name="Google Shape;88;p12"/>
          <p:cNvSpPr txBox="1"/>
          <p:nvPr/>
        </p:nvSpPr>
        <p:spPr>
          <a:xfrm>
            <a:off x="6690902" y="5622472"/>
            <a:ext cx="336952" cy="21544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1" i="0" lang="en-GB" sz="800" u="none" cap="none" strike="noStrike">
                <a:solidFill>
                  <a:srgbClr val="3F3F3F"/>
                </a:solidFill>
                <a:latin typeface="Raleway"/>
                <a:ea typeface="Raleway"/>
                <a:cs typeface="Raleway"/>
                <a:sym typeface="Raleway"/>
              </a:rPr>
              <a:t>TM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3"/>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888888"/>
              </a:buClr>
              <a:buSzPts val="1000"/>
              <a:buFont typeface="Calibri"/>
              <a:buNone/>
            </a:pPr>
            <a:fld id="{00000000-1234-1234-1234-123412341234}" type="slidenum">
              <a:rPr lang="en-GB"/>
              <a:t>‹#›</a:t>
            </a:fld>
            <a:endParaRPr/>
          </a:p>
        </p:txBody>
      </p:sp>
      <p:sp>
        <p:nvSpPr>
          <p:cNvPr id="94" name="Google Shape;94;p13"/>
          <p:cNvSpPr txBox="1"/>
          <p:nvPr/>
        </p:nvSpPr>
        <p:spPr>
          <a:xfrm>
            <a:off x="478149" y="893450"/>
            <a:ext cx="4224479" cy="1059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b="1" i="0" lang="en-GB" sz="2400" u="none" cap="none" strike="noStrike">
                <a:solidFill>
                  <a:srgbClr val="3F3F3F"/>
                </a:solidFill>
                <a:latin typeface="Raleway"/>
                <a:ea typeface="Raleway"/>
                <a:cs typeface="Raleway"/>
                <a:sym typeface="Raleway"/>
              </a:rPr>
              <a:t>1. Forces for Change</a:t>
            </a:r>
            <a:endParaRPr b="0" i="0" sz="2400" u="none" cap="none" strike="noStrike">
              <a:solidFill>
                <a:srgbClr val="3F3F3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en-GB" sz="1800" u="none" cap="none" strike="noStrike">
                <a:solidFill>
                  <a:srgbClr val="757070"/>
                </a:solidFill>
                <a:latin typeface="Raleway"/>
                <a:ea typeface="Raleway"/>
                <a:cs typeface="Raleway"/>
                <a:sym typeface="Raleway"/>
              </a:rPr>
              <a:t>Lab Work</a:t>
            </a:r>
            <a:r>
              <a:rPr lang="en-GB" sz="1800">
                <a:solidFill>
                  <a:srgbClr val="757070"/>
                </a:solidFill>
                <a:latin typeface="Raleway"/>
                <a:ea typeface="Raleway"/>
                <a:cs typeface="Raleway"/>
                <a:sym typeface="Raleway"/>
              </a:rPr>
              <a:t>sheets</a:t>
            </a:r>
            <a:r>
              <a:rPr b="0" i="0" lang="en-GB" sz="1800" u="none" cap="none" strike="noStrike">
                <a:solidFill>
                  <a:srgbClr val="757070"/>
                </a:solidFill>
                <a:latin typeface="Raleway"/>
                <a:ea typeface="Raleway"/>
                <a:cs typeface="Raleway"/>
                <a:sym typeface="Raleway"/>
              </a:rPr>
              <a:t> </a:t>
            </a:r>
            <a:endParaRPr b="0" i="0" sz="1800" u="none" cap="none" strike="noStrike">
              <a:solidFill>
                <a:srgbClr val="757070"/>
              </a:solidFill>
              <a:latin typeface="Raleway"/>
              <a:ea typeface="Raleway"/>
              <a:cs typeface="Raleway"/>
              <a:sym typeface="Raleway"/>
            </a:endParaRPr>
          </a:p>
        </p:txBody>
      </p:sp>
      <p:sp>
        <p:nvSpPr>
          <p:cNvPr id="95" name="Google Shape;95;p13"/>
          <p:cNvSpPr txBox="1"/>
          <p:nvPr/>
        </p:nvSpPr>
        <p:spPr>
          <a:xfrm>
            <a:off x="466038" y="2361200"/>
            <a:ext cx="4680000" cy="38970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Copyright © 2000-2022 by John R. Latham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b="0" i="0" lang="en-GB" sz="1000" u="sng" cap="none" strike="noStrike">
                <a:solidFill>
                  <a:schemeClr val="hlink"/>
                </a:solidFill>
                <a:latin typeface="Lato"/>
                <a:ea typeface="Lato"/>
                <a:cs typeface="Lato"/>
                <a:sym typeface="Lato"/>
                <a:hlinkClick r:id="rId3"/>
              </a:rPr>
              <a:t>www.drjohnlatham.com</a:t>
            </a:r>
            <a:r>
              <a:rPr b="0" i="0" lang="en-GB" sz="1000" u="none" cap="none" strike="noStrike">
                <a:solidFill>
                  <a:srgbClr val="3F3F3F"/>
                </a:solidFill>
                <a:latin typeface="Lato"/>
                <a:ea typeface="Lato"/>
                <a:cs typeface="Lato"/>
                <a:sym typeface="Lato"/>
              </a:rPr>
              <a:t> </a:t>
            </a:r>
            <a:br>
              <a:rPr b="0" i="0" lang="en-GB" sz="1000" u="none" cap="none" strike="noStrike">
                <a:solidFill>
                  <a:srgbClr val="3F3F3F"/>
                </a:solidFill>
                <a:latin typeface="Lato"/>
                <a:ea typeface="Lato"/>
                <a:cs typeface="Lato"/>
                <a:sym typeface="Lato"/>
              </a:rPr>
            </a:b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All rights reserved.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Published by </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Organization Design Studio</a:t>
            </a:r>
            <a:r>
              <a:rPr b="0" baseline="30000" i="0" lang="en-GB" sz="1000" u="none" cap="none" strike="noStrike">
                <a:solidFill>
                  <a:srgbClr val="3F3F3F"/>
                </a:solidFill>
                <a:latin typeface="Lato"/>
                <a:ea typeface="Lato"/>
                <a:cs typeface="Lato"/>
                <a:sym typeface="Lato"/>
              </a:rPr>
              <a:t>®</a:t>
            </a:r>
            <a:r>
              <a:rPr b="0" i="0" lang="en-GB" sz="1000" u="none" cap="none" strike="noStrike">
                <a:solidFill>
                  <a:srgbClr val="3F3F3F"/>
                </a:solidFill>
                <a:latin typeface="Lato"/>
                <a:ea typeface="Lato"/>
                <a:cs typeface="Lato"/>
                <a:sym typeface="Lato"/>
              </a:rPr>
              <a:t> Ltd.</a:t>
            </a:r>
            <a:br>
              <a:rPr b="0" i="0" lang="en-GB" sz="1000" u="none" cap="none" strike="noStrike">
                <a:solidFill>
                  <a:srgbClr val="3F3F3F"/>
                </a:solidFill>
                <a:latin typeface="Lato"/>
                <a:ea typeface="Lato"/>
                <a:cs typeface="Lato"/>
                <a:sym typeface="Lato"/>
              </a:rPr>
            </a:br>
            <a:r>
              <a:rPr b="0" i="0" lang="en-GB" sz="1000" u="none" cap="none" strike="noStrike">
                <a:solidFill>
                  <a:srgbClr val="3F3F3F"/>
                </a:solidFill>
                <a:latin typeface="Lato"/>
                <a:ea typeface="Lato"/>
                <a:cs typeface="Lato"/>
                <a:sym typeface="Lato"/>
              </a:rPr>
              <a:t>P.O. Box 64319</a:t>
            </a:r>
            <a:br>
              <a:rPr b="0" i="0" lang="en-GB" sz="1000" u="none" cap="none" strike="noStrike">
                <a:solidFill>
                  <a:srgbClr val="3F3F3F"/>
                </a:solidFill>
                <a:latin typeface="Lato"/>
                <a:ea typeface="Lato"/>
                <a:cs typeface="Lato"/>
                <a:sym typeface="Lato"/>
              </a:rPr>
            </a:br>
            <a:r>
              <a:rPr b="0" i="0" lang="en-GB" sz="1000" u="none" cap="none" strike="noStrike">
                <a:solidFill>
                  <a:srgbClr val="3F3F3F"/>
                </a:solidFill>
                <a:latin typeface="Lato"/>
                <a:ea typeface="Lato"/>
                <a:cs typeface="Lato"/>
                <a:sym typeface="Lato"/>
              </a:rPr>
              <a:t>Colorado Springs, Colorado USA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80962</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F3F3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100"/>
              <a:buFont typeface="Arial"/>
              <a:buNone/>
            </a:pPr>
            <a:r>
              <a:rPr b="0" i="0" lang="en-GB" sz="1000" u="none" cap="none" strike="noStrike">
                <a:solidFill>
                  <a:srgbClr val="3F3F3F"/>
                </a:solidFill>
                <a:latin typeface="Lato"/>
                <a:ea typeface="Lato"/>
                <a:cs typeface="Lato"/>
                <a:sym typeface="Lato"/>
              </a:rPr>
              <a:t>No part of this publication may be reproduced, stored in a retrieval system or transmitted in any form or by any means, electronic, mechanical, photocopying, recording, scanning or otherwise, except as permitted under Sections 107 or 108 of the 1976 United States Copyright Act, without the prior written permission of the Publisher. </a:t>
            </a:r>
            <a:endParaRPr b="0" i="0" sz="1400" u="none" cap="none" strike="noStrike">
              <a:solidFill>
                <a:srgbClr val="000000"/>
              </a:solidFill>
              <a:latin typeface="Arial"/>
              <a:ea typeface="Arial"/>
              <a:cs typeface="Arial"/>
              <a:sym typeface="Arial"/>
            </a:endParaRPr>
          </a:p>
        </p:txBody>
      </p:sp>
      <p:pic>
        <p:nvPicPr>
          <p:cNvPr descr="A picture containing window, shoji, building, plane&#10;&#10;Description automatically generated" id="96" name="Google Shape;96;p13"/>
          <p:cNvPicPr preferRelativeResize="0"/>
          <p:nvPr/>
        </p:nvPicPr>
        <p:blipFill rotWithShape="1">
          <a:blip r:embed="rId4">
            <a:alphaModFix/>
          </a:blip>
          <a:srcRect b="0" l="0" r="0" t="0"/>
          <a:stretch/>
        </p:blipFill>
        <p:spPr>
          <a:xfrm>
            <a:off x="5943597" y="5423636"/>
            <a:ext cx="2743200" cy="74841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4"/>
          <p:cNvSpPr txBox="1"/>
          <p:nvPr/>
        </p:nvSpPr>
        <p:spPr>
          <a:xfrm>
            <a:off x="457192" y="887918"/>
            <a:ext cx="4114800" cy="360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Key Concepts</a:t>
            </a:r>
            <a:endParaRPr b="1" i="0" sz="1100" u="none" cap="none" strike="noStrike">
              <a:solidFill>
                <a:srgbClr val="3F3F3F"/>
              </a:solidFill>
              <a:latin typeface="Raleway"/>
              <a:ea typeface="Raleway"/>
              <a:cs typeface="Raleway"/>
              <a:sym typeface="Raleway"/>
            </a:endParaRPr>
          </a:p>
        </p:txBody>
      </p:sp>
      <p:sp>
        <p:nvSpPr>
          <p:cNvPr id="102" name="Google Shape;102;p14"/>
          <p:cNvSpPr txBox="1"/>
          <p:nvPr/>
        </p:nvSpPr>
        <p:spPr>
          <a:xfrm>
            <a:off x="457192" y="4615651"/>
            <a:ext cx="4114800" cy="360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Summary</a:t>
            </a:r>
            <a:endParaRPr b="1" i="0" sz="1100" u="none" cap="none" strike="noStrike">
              <a:solidFill>
                <a:srgbClr val="3F3F3F"/>
              </a:solidFill>
              <a:latin typeface="Raleway"/>
              <a:ea typeface="Raleway"/>
              <a:cs typeface="Raleway"/>
              <a:sym typeface="Raleway"/>
            </a:endParaRPr>
          </a:p>
        </p:txBody>
      </p:sp>
      <p:sp>
        <p:nvSpPr>
          <p:cNvPr id="103" name="Google Shape;103;p14"/>
          <p:cNvSpPr txBox="1"/>
          <p:nvPr/>
        </p:nvSpPr>
        <p:spPr>
          <a:xfrm>
            <a:off x="2833326" y="887918"/>
            <a:ext cx="4114800" cy="3606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Notes</a:t>
            </a:r>
            <a:endParaRPr b="1" i="0" sz="1100" u="none" cap="none" strike="noStrike">
              <a:solidFill>
                <a:srgbClr val="3F3F3F"/>
              </a:solidFill>
              <a:latin typeface="Raleway"/>
              <a:ea typeface="Raleway"/>
              <a:cs typeface="Raleway"/>
              <a:sym typeface="Raleway"/>
            </a:endParaRPr>
          </a:p>
        </p:txBody>
      </p:sp>
      <p:sp>
        <p:nvSpPr>
          <p:cNvPr id="104" name="Google Shape;104;p14"/>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888888"/>
              </a:buClr>
              <a:buSzPts val="1000"/>
              <a:buFont typeface="Calibri"/>
              <a:buNone/>
            </a:pPr>
            <a:fld id="{00000000-1234-1234-1234-123412341234}" type="slidenum">
              <a:rPr lang="en-GB"/>
              <a:t>‹#›</a:t>
            </a:fld>
            <a:endParaRPr/>
          </a:p>
        </p:txBody>
      </p:sp>
      <p:sp>
        <p:nvSpPr>
          <p:cNvPr id="105" name="Google Shape;105;p14"/>
          <p:cNvSpPr txBox="1"/>
          <p:nvPr/>
        </p:nvSpPr>
        <p:spPr>
          <a:xfrm>
            <a:off x="457200" y="380225"/>
            <a:ext cx="8229600" cy="270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3F3F3F"/>
                </a:solidFill>
                <a:latin typeface="Raleway"/>
                <a:ea typeface="Raleway"/>
                <a:cs typeface="Raleway"/>
                <a:sym typeface="Raleway"/>
              </a:rPr>
              <a:t>Forces for Change - Notes</a:t>
            </a:r>
            <a:endParaRPr b="1" i="0" sz="1400" u="none" cap="none" strike="noStrike">
              <a:solidFill>
                <a:srgbClr val="3F3F3F"/>
              </a:solidFill>
              <a:latin typeface="Raleway"/>
              <a:ea typeface="Raleway"/>
              <a:cs typeface="Raleway"/>
              <a:sym typeface="Raleway"/>
            </a:endParaRPr>
          </a:p>
        </p:txBody>
      </p:sp>
      <p:graphicFrame>
        <p:nvGraphicFramePr>
          <p:cNvPr id="106" name="Google Shape;106;p14"/>
          <p:cNvGraphicFramePr/>
          <p:nvPr/>
        </p:nvGraphicFramePr>
        <p:xfrm>
          <a:off x="457205" y="899738"/>
          <a:ext cx="3000000" cy="3000000"/>
        </p:xfrm>
        <a:graphic>
          <a:graphicData uri="http://schemas.openxmlformats.org/drawingml/2006/table">
            <a:tbl>
              <a:tblPr>
                <a:noFill/>
                <a:tableStyleId>{167363D4-4436-46D6-9BFD-D7D82AE0E3F6}</a:tableStyleId>
              </a:tblPr>
              <a:tblGrid>
                <a:gridCol w="2376125"/>
                <a:gridCol w="5853475"/>
              </a:tblGrid>
              <a:tr h="3715900">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rgbClr val="434343"/>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600"/>
                        <a:buFont typeface="Arial"/>
                        <a:buNone/>
                      </a:pPr>
                      <a:br>
                        <a:rPr lang="en-GB" sz="1600" u="none" cap="none" strike="noStrike">
                          <a:solidFill>
                            <a:srgbClr val="434343"/>
                          </a:solidFill>
                          <a:latin typeface="Helvetica Neue"/>
                          <a:ea typeface="Helvetica Neue"/>
                          <a:cs typeface="Helvetica Neue"/>
                          <a:sym typeface="Helvetica Neue"/>
                        </a:rPr>
                      </a:br>
                      <a:endParaRPr sz="1600" u="none" cap="none" strike="noStrike">
                        <a:solidFill>
                          <a:srgbClr val="434343"/>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1608425">
                <a:tc gridSpan="2">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rgbClr val="434343"/>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600"/>
                        <a:buFont typeface="Arial"/>
                        <a:buNone/>
                      </a:pPr>
                      <a:br>
                        <a:rPr lang="en-GB" sz="1600" u="none" cap="none" strike="noStrike">
                          <a:solidFill>
                            <a:srgbClr val="434343"/>
                          </a:solidFill>
                          <a:latin typeface="Helvetica Neue"/>
                          <a:ea typeface="Helvetica Neue"/>
                          <a:cs typeface="Helvetica Neue"/>
                          <a:sym typeface="Helvetica Neue"/>
                        </a:rPr>
                      </a:br>
                      <a:endParaRPr sz="1600" u="none" cap="none" strike="noStrike">
                        <a:solidFill>
                          <a:srgbClr val="434343"/>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hMerge="1"/>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5"/>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888888"/>
              </a:buClr>
              <a:buSzPts val="1000"/>
              <a:buFont typeface="Calibri"/>
              <a:buNone/>
            </a:pPr>
            <a:fld id="{00000000-1234-1234-1234-123412341234}" type="slidenum">
              <a:rPr lang="en-GB"/>
              <a:t>‹#›</a:t>
            </a:fld>
            <a:endParaRPr/>
          </a:p>
        </p:txBody>
      </p:sp>
      <p:sp>
        <p:nvSpPr>
          <p:cNvPr id="112" name="Google Shape;112;p15"/>
          <p:cNvSpPr txBox="1"/>
          <p:nvPr/>
        </p:nvSpPr>
        <p:spPr>
          <a:xfrm>
            <a:off x="457200" y="6224075"/>
            <a:ext cx="8229600" cy="222900"/>
          </a:xfrm>
          <a:prstGeom prst="rect">
            <a:avLst/>
          </a:prstGeom>
          <a:noFill/>
          <a:ln>
            <a:noFill/>
          </a:ln>
        </p:spPr>
        <p:txBody>
          <a:bodyPr anchorCtr="0" anchor="ctr" bIns="91425" lIns="91425" spcFirstLastPara="1" rIns="0"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GB" sz="800" u="none" cap="none" strike="noStrike">
                <a:solidFill>
                  <a:srgbClr val="757070"/>
                </a:solidFill>
                <a:latin typeface="Lato"/>
                <a:ea typeface="Lato"/>
                <a:cs typeface="Lato"/>
                <a:sym typeface="Lato"/>
              </a:rPr>
              <a:t>Forces for Change - Framework 1-2</a:t>
            </a:r>
            <a:endParaRPr b="0" i="0" sz="800" u="none" cap="none" strike="noStrike">
              <a:solidFill>
                <a:srgbClr val="757070"/>
              </a:solidFill>
              <a:latin typeface="Lato"/>
              <a:ea typeface="Lato"/>
              <a:cs typeface="Lato"/>
              <a:sym typeface="Lato"/>
            </a:endParaRPr>
          </a:p>
        </p:txBody>
      </p:sp>
      <p:sp>
        <p:nvSpPr>
          <p:cNvPr id="113" name="Google Shape;113;p15"/>
          <p:cNvSpPr txBox="1"/>
          <p:nvPr/>
        </p:nvSpPr>
        <p:spPr>
          <a:xfrm>
            <a:off x="457205" y="910213"/>
            <a:ext cx="2743200" cy="360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Dissatisfaction with Current Reality</a:t>
            </a:r>
            <a:endParaRPr b="1" i="0" sz="1100" u="none" cap="none" strike="noStrike">
              <a:solidFill>
                <a:srgbClr val="3F3F3F"/>
              </a:solidFill>
              <a:latin typeface="Raleway"/>
              <a:ea typeface="Raleway"/>
              <a:cs typeface="Raleway"/>
              <a:sym typeface="Raleway"/>
            </a:endParaRPr>
          </a:p>
        </p:txBody>
      </p:sp>
      <p:graphicFrame>
        <p:nvGraphicFramePr>
          <p:cNvPr id="114" name="Google Shape;114;p15"/>
          <p:cNvGraphicFramePr/>
          <p:nvPr/>
        </p:nvGraphicFramePr>
        <p:xfrm>
          <a:off x="457194" y="1270750"/>
          <a:ext cx="3000000" cy="3000000"/>
        </p:xfrm>
        <a:graphic>
          <a:graphicData uri="http://schemas.openxmlformats.org/drawingml/2006/table">
            <a:tbl>
              <a:tblPr>
                <a:noFill/>
                <a:tableStyleId>{167363D4-4436-46D6-9BFD-D7D82AE0E3F6}</a:tableStyleId>
              </a:tblPr>
              <a:tblGrid>
                <a:gridCol w="2743200"/>
                <a:gridCol w="2743200"/>
                <a:gridCol w="2743200"/>
              </a:tblGrid>
              <a:tr h="4953325">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rgbClr val="3F3F3F"/>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rgbClr val="3F3F3F"/>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600"/>
                        <a:buFont typeface="Arial"/>
                        <a:buNone/>
                      </a:pPr>
                      <a:r>
                        <a:t/>
                      </a:r>
                      <a:endParaRPr sz="1600" u="none" cap="none" strike="noStrike">
                        <a:solidFill>
                          <a:srgbClr val="3F3F3F"/>
                        </a:solidFill>
                        <a:latin typeface="Helvetica Neue"/>
                        <a:ea typeface="Helvetica Neue"/>
                        <a:cs typeface="Helvetica Neue"/>
                        <a:sym typeface="Helvetica Neue"/>
                      </a:endParaRPr>
                    </a:p>
                  </a:txBody>
                  <a:tcPr marT="80675" marB="80675" marR="83125" marL="8312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bl>
          </a:graphicData>
        </a:graphic>
      </p:graphicFrame>
      <p:sp>
        <p:nvSpPr>
          <p:cNvPr id="115" name="Google Shape;115;p15"/>
          <p:cNvSpPr txBox="1"/>
          <p:nvPr/>
        </p:nvSpPr>
        <p:spPr>
          <a:xfrm>
            <a:off x="3200466" y="910213"/>
            <a:ext cx="2743200" cy="360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Inertia - Status Quo</a:t>
            </a:r>
            <a:endParaRPr b="1" i="0" sz="1100" u="none" cap="none" strike="noStrike">
              <a:solidFill>
                <a:srgbClr val="3F3F3F"/>
              </a:solidFill>
              <a:latin typeface="Raleway"/>
              <a:ea typeface="Raleway"/>
              <a:cs typeface="Raleway"/>
              <a:sym typeface="Raleway"/>
            </a:endParaRPr>
          </a:p>
        </p:txBody>
      </p:sp>
      <p:sp>
        <p:nvSpPr>
          <p:cNvPr id="116" name="Google Shape;116;p15"/>
          <p:cNvSpPr txBox="1"/>
          <p:nvPr/>
        </p:nvSpPr>
        <p:spPr>
          <a:xfrm>
            <a:off x="5943569" y="910213"/>
            <a:ext cx="2743200" cy="360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1" i="0" lang="en-GB" sz="1100" u="none" cap="none" strike="noStrike">
                <a:solidFill>
                  <a:srgbClr val="3F3F3F"/>
                </a:solidFill>
                <a:latin typeface="Raleway"/>
                <a:ea typeface="Raleway"/>
                <a:cs typeface="Raleway"/>
                <a:sym typeface="Raleway"/>
              </a:rPr>
              <a:t>Desired Reality</a:t>
            </a:r>
            <a:endParaRPr b="1" i="0" sz="1100" u="none" cap="none" strike="noStrike">
              <a:solidFill>
                <a:srgbClr val="3F3F3F"/>
              </a:solidFill>
              <a:latin typeface="Raleway"/>
              <a:ea typeface="Raleway"/>
              <a:cs typeface="Raleway"/>
              <a:sym typeface="Raleway"/>
            </a:endParaRPr>
          </a:p>
        </p:txBody>
      </p:sp>
      <p:sp>
        <p:nvSpPr>
          <p:cNvPr id="117" name="Google Shape;117;p15"/>
          <p:cNvSpPr txBox="1"/>
          <p:nvPr/>
        </p:nvSpPr>
        <p:spPr>
          <a:xfrm>
            <a:off x="457200" y="380225"/>
            <a:ext cx="8229600" cy="270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GB" sz="1400" u="none" cap="none" strike="noStrike">
                <a:solidFill>
                  <a:srgbClr val="3F3F3F"/>
                </a:solidFill>
                <a:latin typeface="Raleway"/>
                <a:ea typeface="Raleway"/>
                <a:cs typeface="Raleway"/>
                <a:sym typeface="Raleway"/>
              </a:rPr>
              <a:t>Forces for Change - Worksheet</a:t>
            </a:r>
            <a:endParaRPr b="1" i="0" sz="1400" u="none" cap="none" strike="noStrike">
              <a:solidFill>
                <a:srgbClr val="3F3F3F"/>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