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3" r:id="rId8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599"/>
  </p:normalViewPr>
  <p:slideViewPr>
    <p:cSldViewPr snapToGrid="0" snapToObjects="1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5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5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1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8AD3-CBF1-034E-A942-8AA80DD3048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658B-5E25-4947-94AB-4B59A5D7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3D10F4-871C-F848-8161-F67BE25EA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9"/>
            <a:ext cx="10058400" cy="77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40B663-8CC6-924C-B83E-5B5D705C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9"/>
            <a:ext cx="10058400" cy="77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B3A0C-0A4A-964F-8DCD-AD544CE83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9"/>
            <a:ext cx="10058400" cy="77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35706-67A5-6040-AE85-E33BADCD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9"/>
            <a:ext cx="10058400" cy="77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D034E-8FF0-DE46-B098-044EBCF3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9"/>
            <a:ext cx="10058400" cy="77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0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A91B1-A906-EC46-A806-8F410FF0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9"/>
            <a:ext cx="10058400" cy="77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1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BFF11-D5C7-A742-B643-5C959F95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9"/>
            <a:ext cx="10058400" cy="77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7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Sha'Asia Perry</dc:creator>
  <cp:lastModifiedBy>Sha'Asia Perry</cp:lastModifiedBy>
  <cp:revision>2</cp:revision>
  <dcterms:created xsi:type="dcterms:W3CDTF">2018-10-06T00:15:47Z</dcterms:created>
  <dcterms:modified xsi:type="dcterms:W3CDTF">2018-10-06T00:32:37Z</dcterms:modified>
</cp:coreProperties>
</file>