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72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AC085D-ABA8-4C45-9B00-50E27FB79CD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2C989FA-80F4-4E24-8549-D5C70893E24A}">
      <dgm:prSet/>
      <dgm:spPr/>
      <dgm:t>
        <a:bodyPr/>
        <a:lstStyle/>
        <a:p>
          <a:r>
            <a:rPr lang="en-US"/>
            <a:t>Today we are learning about two verb tenses:</a:t>
          </a:r>
        </a:p>
      </dgm:t>
    </dgm:pt>
    <dgm:pt modelId="{3462B2BD-5A66-4C09-BBC1-A4A81ADA5474}" type="parTrans" cxnId="{321129E4-6C8F-4CEB-802C-938F05404B2A}">
      <dgm:prSet/>
      <dgm:spPr/>
      <dgm:t>
        <a:bodyPr/>
        <a:lstStyle/>
        <a:p>
          <a:endParaRPr lang="en-US"/>
        </a:p>
      </dgm:t>
    </dgm:pt>
    <dgm:pt modelId="{C1E56CAF-A368-453D-B851-6C4BE00C35DF}" type="sibTrans" cxnId="{321129E4-6C8F-4CEB-802C-938F05404B2A}">
      <dgm:prSet/>
      <dgm:spPr/>
      <dgm:t>
        <a:bodyPr/>
        <a:lstStyle/>
        <a:p>
          <a:endParaRPr lang="en-US"/>
        </a:p>
      </dgm:t>
    </dgm:pt>
    <dgm:pt modelId="{26E5C7E8-CC81-490C-979A-152B214D0D8F}">
      <dgm:prSet/>
      <dgm:spPr/>
      <dgm:t>
        <a:bodyPr/>
        <a:lstStyle/>
        <a:p>
          <a:r>
            <a:rPr lang="en-US"/>
            <a:t>➡️ Present Simple</a:t>
          </a:r>
        </a:p>
      </dgm:t>
    </dgm:pt>
    <dgm:pt modelId="{BDC98051-B0C2-45C0-AEBB-1CE9029B617E}" type="parTrans" cxnId="{156A4E33-E60E-4B45-B05B-F2CBACAC46A7}">
      <dgm:prSet/>
      <dgm:spPr/>
      <dgm:t>
        <a:bodyPr/>
        <a:lstStyle/>
        <a:p>
          <a:endParaRPr lang="en-US"/>
        </a:p>
      </dgm:t>
    </dgm:pt>
    <dgm:pt modelId="{9D23B768-D8D0-4C81-940C-8DE26B6EDDB3}" type="sibTrans" cxnId="{156A4E33-E60E-4B45-B05B-F2CBACAC46A7}">
      <dgm:prSet/>
      <dgm:spPr/>
      <dgm:t>
        <a:bodyPr/>
        <a:lstStyle/>
        <a:p>
          <a:endParaRPr lang="en-US"/>
        </a:p>
      </dgm:t>
    </dgm:pt>
    <dgm:pt modelId="{0B32F0F1-6AB8-45FF-B81C-F1037299BCB2}">
      <dgm:prSet/>
      <dgm:spPr/>
      <dgm:t>
        <a:bodyPr/>
        <a:lstStyle/>
        <a:p>
          <a:r>
            <a:rPr lang="en-US"/>
            <a:t>➡️ Present Continuous</a:t>
          </a:r>
        </a:p>
      </dgm:t>
    </dgm:pt>
    <dgm:pt modelId="{ED2DFE18-049E-4C07-9A21-59E2F2CC33F4}" type="parTrans" cxnId="{0EB56236-1826-4B26-9C9D-11E05323E833}">
      <dgm:prSet/>
      <dgm:spPr/>
      <dgm:t>
        <a:bodyPr/>
        <a:lstStyle/>
        <a:p>
          <a:endParaRPr lang="en-US"/>
        </a:p>
      </dgm:t>
    </dgm:pt>
    <dgm:pt modelId="{04F6580E-F9D7-41CA-857E-CD46C6CBD6CA}" type="sibTrans" cxnId="{0EB56236-1826-4B26-9C9D-11E05323E833}">
      <dgm:prSet/>
      <dgm:spPr/>
      <dgm:t>
        <a:bodyPr/>
        <a:lstStyle/>
        <a:p>
          <a:endParaRPr lang="en-US"/>
        </a:p>
      </dgm:t>
    </dgm:pt>
    <dgm:pt modelId="{25DD7827-4F5A-4DE7-AFD4-E1802CC62C69}">
      <dgm:prSet/>
      <dgm:spPr/>
      <dgm:t>
        <a:bodyPr/>
        <a:lstStyle/>
        <a:p>
          <a:r>
            <a:rPr lang="en-US"/>
            <a:t>You’ll learn how to form them and when to use them!</a:t>
          </a:r>
        </a:p>
      </dgm:t>
    </dgm:pt>
    <dgm:pt modelId="{5AAFBB3B-CAE7-4ED5-A877-18827B33871D}" type="parTrans" cxnId="{4C72F67F-2A22-4733-8B31-E8A69F848A06}">
      <dgm:prSet/>
      <dgm:spPr/>
      <dgm:t>
        <a:bodyPr/>
        <a:lstStyle/>
        <a:p>
          <a:endParaRPr lang="en-US"/>
        </a:p>
      </dgm:t>
    </dgm:pt>
    <dgm:pt modelId="{15B37335-72AA-493C-A6A2-6F7BF5A100AB}" type="sibTrans" cxnId="{4C72F67F-2A22-4733-8B31-E8A69F848A06}">
      <dgm:prSet/>
      <dgm:spPr/>
      <dgm:t>
        <a:bodyPr/>
        <a:lstStyle/>
        <a:p>
          <a:endParaRPr lang="en-US"/>
        </a:p>
      </dgm:t>
    </dgm:pt>
    <dgm:pt modelId="{072A6CD6-DD55-40F4-9B5A-1B1983C0E59E}" type="pres">
      <dgm:prSet presAssocID="{09AC085D-ABA8-4C45-9B00-50E27FB79CDC}" presName="linear" presStyleCnt="0">
        <dgm:presLayoutVars>
          <dgm:animLvl val="lvl"/>
          <dgm:resizeHandles val="exact"/>
        </dgm:presLayoutVars>
      </dgm:prSet>
      <dgm:spPr/>
    </dgm:pt>
    <dgm:pt modelId="{5E316533-6A18-4A48-BFF5-19B2658E382F}" type="pres">
      <dgm:prSet presAssocID="{12C989FA-80F4-4E24-8549-D5C70893E24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731CA80-5934-45AE-A2AA-0A696C51D862}" type="pres">
      <dgm:prSet presAssocID="{C1E56CAF-A368-453D-B851-6C4BE00C35DF}" presName="spacer" presStyleCnt="0"/>
      <dgm:spPr/>
    </dgm:pt>
    <dgm:pt modelId="{517F82E0-8562-49A0-B937-A14E92712AEE}" type="pres">
      <dgm:prSet presAssocID="{26E5C7E8-CC81-490C-979A-152B214D0D8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DF3E439-3A0E-496B-8D10-8AAD47E8322F}" type="pres">
      <dgm:prSet presAssocID="{9D23B768-D8D0-4C81-940C-8DE26B6EDDB3}" presName="spacer" presStyleCnt="0"/>
      <dgm:spPr/>
    </dgm:pt>
    <dgm:pt modelId="{3A8CC8F2-A0F7-4C00-8A5C-279C61ADE0B6}" type="pres">
      <dgm:prSet presAssocID="{0B32F0F1-6AB8-45FF-B81C-F1037299BCB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9278A6E-6616-40F0-AF3D-5EFEE8E9B225}" type="pres">
      <dgm:prSet presAssocID="{04F6580E-F9D7-41CA-857E-CD46C6CBD6CA}" presName="spacer" presStyleCnt="0"/>
      <dgm:spPr/>
    </dgm:pt>
    <dgm:pt modelId="{D2ABC7A6-4E58-45D3-823C-AC97667F7A9B}" type="pres">
      <dgm:prSet presAssocID="{25DD7827-4F5A-4DE7-AFD4-E1802CC62C6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EF02C0F-5CCA-452D-93B8-D19CB1E4DB26}" type="presOf" srcId="{09AC085D-ABA8-4C45-9B00-50E27FB79CDC}" destId="{072A6CD6-DD55-40F4-9B5A-1B1983C0E59E}" srcOrd="0" destOrd="0" presId="urn:microsoft.com/office/officeart/2005/8/layout/vList2"/>
    <dgm:cxn modelId="{156A4E33-E60E-4B45-B05B-F2CBACAC46A7}" srcId="{09AC085D-ABA8-4C45-9B00-50E27FB79CDC}" destId="{26E5C7E8-CC81-490C-979A-152B214D0D8F}" srcOrd="1" destOrd="0" parTransId="{BDC98051-B0C2-45C0-AEBB-1CE9029B617E}" sibTransId="{9D23B768-D8D0-4C81-940C-8DE26B6EDDB3}"/>
    <dgm:cxn modelId="{0EB56236-1826-4B26-9C9D-11E05323E833}" srcId="{09AC085D-ABA8-4C45-9B00-50E27FB79CDC}" destId="{0B32F0F1-6AB8-45FF-B81C-F1037299BCB2}" srcOrd="2" destOrd="0" parTransId="{ED2DFE18-049E-4C07-9A21-59E2F2CC33F4}" sibTransId="{04F6580E-F9D7-41CA-857E-CD46C6CBD6CA}"/>
    <dgm:cxn modelId="{54266D4C-45AD-4C1C-8314-0BB9C3DC30E7}" type="presOf" srcId="{26E5C7E8-CC81-490C-979A-152B214D0D8F}" destId="{517F82E0-8562-49A0-B937-A14E92712AEE}" srcOrd="0" destOrd="0" presId="urn:microsoft.com/office/officeart/2005/8/layout/vList2"/>
    <dgm:cxn modelId="{D89EFF56-B6F9-47BC-8294-9B3D03A88261}" type="presOf" srcId="{0B32F0F1-6AB8-45FF-B81C-F1037299BCB2}" destId="{3A8CC8F2-A0F7-4C00-8A5C-279C61ADE0B6}" srcOrd="0" destOrd="0" presId="urn:microsoft.com/office/officeart/2005/8/layout/vList2"/>
    <dgm:cxn modelId="{4C72F67F-2A22-4733-8B31-E8A69F848A06}" srcId="{09AC085D-ABA8-4C45-9B00-50E27FB79CDC}" destId="{25DD7827-4F5A-4DE7-AFD4-E1802CC62C69}" srcOrd="3" destOrd="0" parTransId="{5AAFBB3B-CAE7-4ED5-A877-18827B33871D}" sibTransId="{15B37335-72AA-493C-A6A2-6F7BF5A100AB}"/>
    <dgm:cxn modelId="{D0AD65DE-9EE6-44DC-8190-A065D6BDFF25}" type="presOf" srcId="{12C989FA-80F4-4E24-8549-D5C70893E24A}" destId="{5E316533-6A18-4A48-BFF5-19B2658E382F}" srcOrd="0" destOrd="0" presId="urn:microsoft.com/office/officeart/2005/8/layout/vList2"/>
    <dgm:cxn modelId="{321129E4-6C8F-4CEB-802C-938F05404B2A}" srcId="{09AC085D-ABA8-4C45-9B00-50E27FB79CDC}" destId="{12C989FA-80F4-4E24-8549-D5C70893E24A}" srcOrd="0" destOrd="0" parTransId="{3462B2BD-5A66-4C09-BBC1-A4A81ADA5474}" sibTransId="{C1E56CAF-A368-453D-B851-6C4BE00C35DF}"/>
    <dgm:cxn modelId="{7D8736E7-E081-4F59-BAB2-A00D331A579B}" type="presOf" srcId="{25DD7827-4F5A-4DE7-AFD4-E1802CC62C69}" destId="{D2ABC7A6-4E58-45D3-823C-AC97667F7A9B}" srcOrd="0" destOrd="0" presId="urn:microsoft.com/office/officeart/2005/8/layout/vList2"/>
    <dgm:cxn modelId="{B129AC9D-AB6D-4B7A-BBF6-E1B4E13B4B81}" type="presParOf" srcId="{072A6CD6-DD55-40F4-9B5A-1B1983C0E59E}" destId="{5E316533-6A18-4A48-BFF5-19B2658E382F}" srcOrd="0" destOrd="0" presId="urn:microsoft.com/office/officeart/2005/8/layout/vList2"/>
    <dgm:cxn modelId="{8D9A42A7-539F-49C0-97D0-87DB9A2C1B23}" type="presParOf" srcId="{072A6CD6-DD55-40F4-9B5A-1B1983C0E59E}" destId="{6731CA80-5934-45AE-A2AA-0A696C51D862}" srcOrd="1" destOrd="0" presId="urn:microsoft.com/office/officeart/2005/8/layout/vList2"/>
    <dgm:cxn modelId="{5E3939E9-608C-4B80-8AEC-89C6FA1B28DB}" type="presParOf" srcId="{072A6CD6-DD55-40F4-9B5A-1B1983C0E59E}" destId="{517F82E0-8562-49A0-B937-A14E92712AEE}" srcOrd="2" destOrd="0" presId="urn:microsoft.com/office/officeart/2005/8/layout/vList2"/>
    <dgm:cxn modelId="{43F92CB0-8644-4618-90CB-E866F979668C}" type="presParOf" srcId="{072A6CD6-DD55-40F4-9B5A-1B1983C0E59E}" destId="{7DF3E439-3A0E-496B-8D10-8AAD47E8322F}" srcOrd="3" destOrd="0" presId="urn:microsoft.com/office/officeart/2005/8/layout/vList2"/>
    <dgm:cxn modelId="{32680380-7ED3-45E0-9632-1C83E41E61D5}" type="presParOf" srcId="{072A6CD6-DD55-40F4-9B5A-1B1983C0E59E}" destId="{3A8CC8F2-A0F7-4C00-8A5C-279C61ADE0B6}" srcOrd="4" destOrd="0" presId="urn:microsoft.com/office/officeart/2005/8/layout/vList2"/>
    <dgm:cxn modelId="{8808D236-60D5-4323-8659-7FACC40BDB97}" type="presParOf" srcId="{072A6CD6-DD55-40F4-9B5A-1B1983C0E59E}" destId="{E9278A6E-6616-40F0-AF3D-5EFEE8E9B225}" srcOrd="5" destOrd="0" presId="urn:microsoft.com/office/officeart/2005/8/layout/vList2"/>
    <dgm:cxn modelId="{56A0F33F-0164-4D03-83F5-F10EE73F5624}" type="presParOf" srcId="{072A6CD6-DD55-40F4-9B5A-1B1983C0E59E}" destId="{D2ABC7A6-4E58-45D3-823C-AC97667F7A9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6552A4-C515-40A8-A31B-57FD8965974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87E09E7-CB8C-4E83-9A32-D9B974D27F7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Used for habits, routines, and general facts.</a:t>
          </a:r>
        </a:p>
      </dgm:t>
    </dgm:pt>
    <dgm:pt modelId="{2386DB65-4D46-41A5-BDF4-66E143A8640E}" type="parTrans" cxnId="{D1EA32E3-F492-4F57-9749-0950245FDB87}">
      <dgm:prSet/>
      <dgm:spPr/>
      <dgm:t>
        <a:bodyPr/>
        <a:lstStyle/>
        <a:p>
          <a:endParaRPr lang="en-US"/>
        </a:p>
      </dgm:t>
    </dgm:pt>
    <dgm:pt modelId="{57F25B48-D2E9-457D-B89D-ABD442827BF8}" type="sibTrans" cxnId="{D1EA32E3-F492-4F57-9749-0950245FDB87}">
      <dgm:prSet/>
      <dgm:spPr/>
      <dgm:t>
        <a:bodyPr/>
        <a:lstStyle/>
        <a:p>
          <a:endParaRPr lang="en-US"/>
        </a:p>
      </dgm:t>
    </dgm:pt>
    <dgm:pt modelId="{188F347F-EFCE-466E-B8AC-1928870BDF9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I drink coffee every morning.</a:t>
          </a:r>
        </a:p>
      </dgm:t>
    </dgm:pt>
    <dgm:pt modelId="{965E2C4E-7339-407F-831A-82071612288E}" type="parTrans" cxnId="{88ABB579-82E8-4AEB-8B44-2166EB675256}">
      <dgm:prSet/>
      <dgm:spPr/>
      <dgm:t>
        <a:bodyPr/>
        <a:lstStyle/>
        <a:p>
          <a:endParaRPr lang="en-US"/>
        </a:p>
      </dgm:t>
    </dgm:pt>
    <dgm:pt modelId="{70B21627-3BD2-44EE-86C3-246B2B2D2AD4}" type="sibTrans" cxnId="{88ABB579-82E8-4AEB-8B44-2166EB675256}">
      <dgm:prSet/>
      <dgm:spPr/>
      <dgm:t>
        <a:bodyPr/>
        <a:lstStyle/>
        <a:p>
          <a:endParaRPr lang="en-US"/>
        </a:p>
      </dgm:t>
    </dgm:pt>
    <dgm:pt modelId="{424472AA-9B49-4E85-A2F1-AFB4DA8AB0A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She works at a school.</a:t>
          </a:r>
        </a:p>
      </dgm:t>
    </dgm:pt>
    <dgm:pt modelId="{B7B35AD3-16A5-4294-890E-410FBB8D92B1}" type="parTrans" cxnId="{B0068373-D50A-48EE-9EEB-2707E1EEF6BF}">
      <dgm:prSet/>
      <dgm:spPr/>
      <dgm:t>
        <a:bodyPr/>
        <a:lstStyle/>
        <a:p>
          <a:endParaRPr lang="en-US"/>
        </a:p>
      </dgm:t>
    </dgm:pt>
    <dgm:pt modelId="{1A35BE31-896F-49F1-AD30-4859CF547CB6}" type="sibTrans" cxnId="{B0068373-D50A-48EE-9EEB-2707E1EEF6BF}">
      <dgm:prSet/>
      <dgm:spPr/>
      <dgm:t>
        <a:bodyPr/>
        <a:lstStyle/>
        <a:p>
          <a:endParaRPr lang="en-US"/>
        </a:p>
      </dgm:t>
    </dgm:pt>
    <dgm:pt modelId="{9B576628-7FBB-4F3B-B42E-0196C1415C0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The sun rises in the east.</a:t>
          </a:r>
        </a:p>
      </dgm:t>
    </dgm:pt>
    <dgm:pt modelId="{77CA12D2-7DBF-4217-8960-D8CA62000F3C}" type="parTrans" cxnId="{4A28B939-A7C3-4D4F-9D39-249D2C680018}">
      <dgm:prSet/>
      <dgm:spPr/>
      <dgm:t>
        <a:bodyPr/>
        <a:lstStyle/>
        <a:p>
          <a:endParaRPr lang="en-US"/>
        </a:p>
      </dgm:t>
    </dgm:pt>
    <dgm:pt modelId="{07EE655E-42AF-40B6-8CCD-B8A7AE947B39}" type="sibTrans" cxnId="{4A28B939-A7C3-4D4F-9D39-249D2C680018}">
      <dgm:prSet/>
      <dgm:spPr/>
      <dgm:t>
        <a:bodyPr/>
        <a:lstStyle/>
        <a:p>
          <a:endParaRPr lang="en-US"/>
        </a:p>
      </dgm:t>
    </dgm:pt>
    <dgm:pt modelId="{01A87A07-7CCC-43B8-8294-89FA23C67E29}" type="pres">
      <dgm:prSet presAssocID="{886552A4-C515-40A8-A31B-57FD89659741}" presName="root" presStyleCnt="0">
        <dgm:presLayoutVars>
          <dgm:dir/>
          <dgm:resizeHandles val="exact"/>
        </dgm:presLayoutVars>
      </dgm:prSet>
      <dgm:spPr/>
    </dgm:pt>
    <dgm:pt modelId="{60859204-F3FA-4222-9763-69BCF1E5EE85}" type="pres">
      <dgm:prSet presAssocID="{E87E09E7-CB8C-4E83-9A32-D9B974D27F77}" presName="compNode" presStyleCnt="0"/>
      <dgm:spPr/>
    </dgm:pt>
    <dgm:pt modelId="{1A4B88E5-0907-42DD-8F2A-AEAA6EB89632}" type="pres">
      <dgm:prSet presAssocID="{E87E09E7-CB8C-4E83-9A32-D9B974D27F77}" presName="bgRect" presStyleLbl="bgShp" presStyleIdx="0" presStyleCnt="4"/>
      <dgm:spPr/>
    </dgm:pt>
    <dgm:pt modelId="{9F694A63-6790-4F77-AA41-601ADE20253F}" type="pres">
      <dgm:prSet presAssocID="{E87E09E7-CB8C-4E83-9A32-D9B974D27F7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ze"/>
        </a:ext>
      </dgm:extLst>
    </dgm:pt>
    <dgm:pt modelId="{31EF09B5-F47D-45AF-A677-EB88367D4BCC}" type="pres">
      <dgm:prSet presAssocID="{E87E09E7-CB8C-4E83-9A32-D9B974D27F77}" presName="spaceRect" presStyleCnt="0"/>
      <dgm:spPr/>
    </dgm:pt>
    <dgm:pt modelId="{93C4B539-93DF-41EB-8FC7-869D7BAECACE}" type="pres">
      <dgm:prSet presAssocID="{E87E09E7-CB8C-4E83-9A32-D9B974D27F77}" presName="parTx" presStyleLbl="revTx" presStyleIdx="0" presStyleCnt="4">
        <dgm:presLayoutVars>
          <dgm:chMax val="0"/>
          <dgm:chPref val="0"/>
        </dgm:presLayoutVars>
      </dgm:prSet>
      <dgm:spPr/>
    </dgm:pt>
    <dgm:pt modelId="{50138453-E45A-4519-AC60-94F1FB8BDF45}" type="pres">
      <dgm:prSet presAssocID="{57F25B48-D2E9-457D-B89D-ABD442827BF8}" presName="sibTrans" presStyleCnt="0"/>
      <dgm:spPr/>
    </dgm:pt>
    <dgm:pt modelId="{872C76A8-774B-4D16-97EB-B1450D278A17}" type="pres">
      <dgm:prSet presAssocID="{188F347F-EFCE-466E-B8AC-1928870BDF92}" presName="compNode" presStyleCnt="0"/>
      <dgm:spPr/>
    </dgm:pt>
    <dgm:pt modelId="{C44F431F-ABD0-48DA-8EF7-32B7429FCCB3}" type="pres">
      <dgm:prSet presAssocID="{188F347F-EFCE-466E-B8AC-1928870BDF92}" presName="bgRect" presStyleLbl="bgShp" presStyleIdx="1" presStyleCnt="4"/>
      <dgm:spPr/>
    </dgm:pt>
    <dgm:pt modelId="{529FB6EC-2B68-42D4-A2CF-C2D28826A86C}" type="pres">
      <dgm:prSet presAssocID="{188F347F-EFCE-466E-B8AC-1928870BDF9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ffee"/>
        </a:ext>
      </dgm:extLst>
    </dgm:pt>
    <dgm:pt modelId="{06803246-7CFE-4B16-A3F9-80CEBB2F8DED}" type="pres">
      <dgm:prSet presAssocID="{188F347F-EFCE-466E-B8AC-1928870BDF92}" presName="spaceRect" presStyleCnt="0"/>
      <dgm:spPr/>
    </dgm:pt>
    <dgm:pt modelId="{3D731AA1-EBF0-4C31-835A-0996CDC4E305}" type="pres">
      <dgm:prSet presAssocID="{188F347F-EFCE-466E-B8AC-1928870BDF92}" presName="parTx" presStyleLbl="revTx" presStyleIdx="1" presStyleCnt="4">
        <dgm:presLayoutVars>
          <dgm:chMax val="0"/>
          <dgm:chPref val="0"/>
        </dgm:presLayoutVars>
      </dgm:prSet>
      <dgm:spPr/>
    </dgm:pt>
    <dgm:pt modelId="{F40D783E-A8D6-4CED-B646-F25C38B5AECD}" type="pres">
      <dgm:prSet presAssocID="{70B21627-3BD2-44EE-86C3-246B2B2D2AD4}" presName="sibTrans" presStyleCnt="0"/>
      <dgm:spPr/>
    </dgm:pt>
    <dgm:pt modelId="{BE63884F-8198-4C89-8240-D1A94315599A}" type="pres">
      <dgm:prSet presAssocID="{424472AA-9B49-4E85-A2F1-AFB4DA8AB0AE}" presName="compNode" presStyleCnt="0"/>
      <dgm:spPr/>
    </dgm:pt>
    <dgm:pt modelId="{37B777FA-FB68-47D4-8260-68FAC08DCCB1}" type="pres">
      <dgm:prSet presAssocID="{424472AA-9B49-4E85-A2F1-AFB4DA8AB0AE}" presName="bgRect" presStyleLbl="bgShp" presStyleIdx="2" presStyleCnt="4"/>
      <dgm:spPr/>
    </dgm:pt>
    <dgm:pt modelId="{6B3A52C4-AF89-4EBB-9F31-1D3A3CCA7786}" type="pres">
      <dgm:prSet presAssocID="{424472AA-9B49-4E85-A2F1-AFB4DA8AB0A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8A46F23A-0F2D-4C92-B381-7A6721E6B3A2}" type="pres">
      <dgm:prSet presAssocID="{424472AA-9B49-4E85-A2F1-AFB4DA8AB0AE}" presName="spaceRect" presStyleCnt="0"/>
      <dgm:spPr/>
    </dgm:pt>
    <dgm:pt modelId="{9D2FB112-A253-4A2B-9EED-405CADA561F5}" type="pres">
      <dgm:prSet presAssocID="{424472AA-9B49-4E85-A2F1-AFB4DA8AB0AE}" presName="parTx" presStyleLbl="revTx" presStyleIdx="2" presStyleCnt="4">
        <dgm:presLayoutVars>
          <dgm:chMax val="0"/>
          <dgm:chPref val="0"/>
        </dgm:presLayoutVars>
      </dgm:prSet>
      <dgm:spPr/>
    </dgm:pt>
    <dgm:pt modelId="{40CBD4E4-F435-4FAD-9D68-563919EA4FCC}" type="pres">
      <dgm:prSet presAssocID="{1A35BE31-896F-49F1-AD30-4859CF547CB6}" presName="sibTrans" presStyleCnt="0"/>
      <dgm:spPr/>
    </dgm:pt>
    <dgm:pt modelId="{B99EA5AC-6111-48D2-BB5A-1A30109624B9}" type="pres">
      <dgm:prSet presAssocID="{9B576628-7FBB-4F3B-B42E-0196C1415C0D}" presName="compNode" presStyleCnt="0"/>
      <dgm:spPr/>
    </dgm:pt>
    <dgm:pt modelId="{FF6399F4-0804-462F-B467-5620329A2FE3}" type="pres">
      <dgm:prSet presAssocID="{9B576628-7FBB-4F3B-B42E-0196C1415C0D}" presName="bgRect" presStyleLbl="bgShp" presStyleIdx="3" presStyleCnt="4"/>
      <dgm:spPr/>
    </dgm:pt>
    <dgm:pt modelId="{01AB56E2-3BA4-4AFF-A00F-5034CAB2155F}" type="pres">
      <dgm:prSet presAssocID="{9B576628-7FBB-4F3B-B42E-0196C1415C0D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nset scene"/>
        </a:ext>
      </dgm:extLst>
    </dgm:pt>
    <dgm:pt modelId="{2C82C31A-2259-4724-B12C-BEACB7EA0C60}" type="pres">
      <dgm:prSet presAssocID="{9B576628-7FBB-4F3B-B42E-0196C1415C0D}" presName="spaceRect" presStyleCnt="0"/>
      <dgm:spPr/>
    </dgm:pt>
    <dgm:pt modelId="{D137A700-7A4C-4FF9-9899-65EA5AF0E433}" type="pres">
      <dgm:prSet presAssocID="{9B576628-7FBB-4F3B-B42E-0196C1415C0D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4A28B939-A7C3-4D4F-9D39-249D2C680018}" srcId="{886552A4-C515-40A8-A31B-57FD89659741}" destId="{9B576628-7FBB-4F3B-B42E-0196C1415C0D}" srcOrd="3" destOrd="0" parTransId="{77CA12D2-7DBF-4217-8960-D8CA62000F3C}" sibTransId="{07EE655E-42AF-40B6-8CCD-B8A7AE947B39}"/>
    <dgm:cxn modelId="{D436656A-FC5D-4E42-8A75-E0012F3EFD0E}" type="presOf" srcId="{E87E09E7-CB8C-4E83-9A32-D9B974D27F77}" destId="{93C4B539-93DF-41EB-8FC7-869D7BAECACE}" srcOrd="0" destOrd="0" presId="urn:microsoft.com/office/officeart/2018/2/layout/IconVerticalSolidList"/>
    <dgm:cxn modelId="{58A64A6E-9A05-4371-AD1A-C7416D047FEB}" type="presOf" srcId="{886552A4-C515-40A8-A31B-57FD89659741}" destId="{01A87A07-7CCC-43B8-8294-89FA23C67E29}" srcOrd="0" destOrd="0" presId="urn:microsoft.com/office/officeart/2018/2/layout/IconVerticalSolidList"/>
    <dgm:cxn modelId="{B0068373-D50A-48EE-9EEB-2707E1EEF6BF}" srcId="{886552A4-C515-40A8-A31B-57FD89659741}" destId="{424472AA-9B49-4E85-A2F1-AFB4DA8AB0AE}" srcOrd="2" destOrd="0" parTransId="{B7B35AD3-16A5-4294-890E-410FBB8D92B1}" sibTransId="{1A35BE31-896F-49F1-AD30-4859CF547CB6}"/>
    <dgm:cxn modelId="{88ABB579-82E8-4AEB-8B44-2166EB675256}" srcId="{886552A4-C515-40A8-A31B-57FD89659741}" destId="{188F347F-EFCE-466E-B8AC-1928870BDF92}" srcOrd="1" destOrd="0" parTransId="{965E2C4E-7339-407F-831A-82071612288E}" sibTransId="{70B21627-3BD2-44EE-86C3-246B2B2D2AD4}"/>
    <dgm:cxn modelId="{19B5A77D-B252-4593-84BE-971449C8C0DB}" type="presOf" srcId="{424472AA-9B49-4E85-A2F1-AFB4DA8AB0AE}" destId="{9D2FB112-A253-4A2B-9EED-405CADA561F5}" srcOrd="0" destOrd="0" presId="urn:microsoft.com/office/officeart/2018/2/layout/IconVerticalSolidList"/>
    <dgm:cxn modelId="{BF3318B5-85C7-4FA3-94FF-11B46F3E205E}" type="presOf" srcId="{9B576628-7FBB-4F3B-B42E-0196C1415C0D}" destId="{D137A700-7A4C-4FF9-9899-65EA5AF0E433}" srcOrd="0" destOrd="0" presId="urn:microsoft.com/office/officeart/2018/2/layout/IconVerticalSolidList"/>
    <dgm:cxn modelId="{943595B5-672B-4D64-9C67-2E8875F13E5B}" type="presOf" srcId="{188F347F-EFCE-466E-B8AC-1928870BDF92}" destId="{3D731AA1-EBF0-4C31-835A-0996CDC4E305}" srcOrd="0" destOrd="0" presId="urn:microsoft.com/office/officeart/2018/2/layout/IconVerticalSolidList"/>
    <dgm:cxn modelId="{D1EA32E3-F492-4F57-9749-0950245FDB87}" srcId="{886552A4-C515-40A8-A31B-57FD89659741}" destId="{E87E09E7-CB8C-4E83-9A32-D9B974D27F77}" srcOrd="0" destOrd="0" parTransId="{2386DB65-4D46-41A5-BDF4-66E143A8640E}" sibTransId="{57F25B48-D2E9-457D-B89D-ABD442827BF8}"/>
    <dgm:cxn modelId="{8B17D45B-F5DB-4DDB-BE18-D726372056F9}" type="presParOf" srcId="{01A87A07-7CCC-43B8-8294-89FA23C67E29}" destId="{60859204-F3FA-4222-9763-69BCF1E5EE85}" srcOrd="0" destOrd="0" presId="urn:microsoft.com/office/officeart/2018/2/layout/IconVerticalSolidList"/>
    <dgm:cxn modelId="{D44E8CAD-4DBD-4619-AB1E-FD4531EADFC1}" type="presParOf" srcId="{60859204-F3FA-4222-9763-69BCF1E5EE85}" destId="{1A4B88E5-0907-42DD-8F2A-AEAA6EB89632}" srcOrd="0" destOrd="0" presId="urn:microsoft.com/office/officeart/2018/2/layout/IconVerticalSolidList"/>
    <dgm:cxn modelId="{DC756A87-A3A5-421A-BFE1-FD90E6BD93B4}" type="presParOf" srcId="{60859204-F3FA-4222-9763-69BCF1E5EE85}" destId="{9F694A63-6790-4F77-AA41-601ADE20253F}" srcOrd="1" destOrd="0" presId="urn:microsoft.com/office/officeart/2018/2/layout/IconVerticalSolidList"/>
    <dgm:cxn modelId="{27E00A8C-DB95-4D87-A61D-FE93E9847D5B}" type="presParOf" srcId="{60859204-F3FA-4222-9763-69BCF1E5EE85}" destId="{31EF09B5-F47D-45AF-A677-EB88367D4BCC}" srcOrd="2" destOrd="0" presId="urn:microsoft.com/office/officeart/2018/2/layout/IconVerticalSolidList"/>
    <dgm:cxn modelId="{54E5F1AF-2921-47C7-B71A-8B17349FF26D}" type="presParOf" srcId="{60859204-F3FA-4222-9763-69BCF1E5EE85}" destId="{93C4B539-93DF-41EB-8FC7-869D7BAECACE}" srcOrd="3" destOrd="0" presId="urn:microsoft.com/office/officeart/2018/2/layout/IconVerticalSolidList"/>
    <dgm:cxn modelId="{84442F5B-7011-45B6-AC67-083E8BCF9A46}" type="presParOf" srcId="{01A87A07-7CCC-43B8-8294-89FA23C67E29}" destId="{50138453-E45A-4519-AC60-94F1FB8BDF45}" srcOrd="1" destOrd="0" presId="urn:microsoft.com/office/officeart/2018/2/layout/IconVerticalSolidList"/>
    <dgm:cxn modelId="{1A5C9B05-2B06-46F4-9FDB-A8FBC4FA3B6C}" type="presParOf" srcId="{01A87A07-7CCC-43B8-8294-89FA23C67E29}" destId="{872C76A8-774B-4D16-97EB-B1450D278A17}" srcOrd="2" destOrd="0" presId="urn:microsoft.com/office/officeart/2018/2/layout/IconVerticalSolidList"/>
    <dgm:cxn modelId="{9DC97FAF-9E69-4C38-B5A0-C415E2CFF093}" type="presParOf" srcId="{872C76A8-774B-4D16-97EB-B1450D278A17}" destId="{C44F431F-ABD0-48DA-8EF7-32B7429FCCB3}" srcOrd="0" destOrd="0" presId="urn:microsoft.com/office/officeart/2018/2/layout/IconVerticalSolidList"/>
    <dgm:cxn modelId="{265D2E7B-0CA9-4998-88C9-1A9733DFAAFC}" type="presParOf" srcId="{872C76A8-774B-4D16-97EB-B1450D278A17}" destId="{529FB6EC-2B68-42D4-A2CF-C2D28826A86C}" srcOrd="1" destOrd="0" presId="urn:microsoft.com/office/officeart/2018/2/layout/IconVerticalSolidList"/>
    <dgm:cxn modelId="{D0ACAD76-6CF1-422A-8F67-CB296E52B384}" type="presParOf" srcId="{872C76A8-774B-4D16-97EB-B1450D278A17}" destId="{06803246-7CFE-4B16-A3F9-80CEBB2F8DED}" srcOrd="2" destOrd="0" presId="urn:microsoft.com/office/officeart/2018/2/layout/IconVerticalSolidList"/>
    <dgm:cxn modelId="{08B1FEEB-C3FB-4D75-BDF4-64C638434EBE}" type="presParOf" srcId="{872C76A8-774B-4D16-97EB-B1450D278A17}" destId="{3D731AA1-EBF0-4C31-835A-0996CDC4E305}" srcOrd="3" destOrd="0" presId="urn:microsoft.com/office/officeart/2018/2/layout/IconVerticalSolidList"/>
    <dgm:cxn modelId="{891C81CF-18A4-416F-BC0F-E056A965C8A0}" type="presParOf" srcId="{01A87A07-7CCC-43B8-8294-89FA23C67E29}" destId="{F40D783E-A8D6-4CED-B646-F25C38B5AECD}" srcOrd="3" destOrd="0" presId="urn:microsoft.com/office/officeart/2018/2/layout/IconVerticalSolidList"/>
    <dgm:cxn modelId="{03E19A26-AC5B-4AE0-B9B5-4BE551CAA004}" type="presParOf" srcId="{01A87A07-7CCC-43B8-8294-89FA23C67E29}" destId="{BE63884F-8198-4C89-8240-D1A94315599A}" srcOrd="4" destOrd="0" presId="urn:microsoft.com/office/officeart/2018/2/layout/IconVerticalSolidList"/>
    <dgm:cxn modelId="{4D708DEB-E3C9-47B9-8A57-9A6DDB70F939}" type="presParOf" srcId="{BE63884F-8198-4C89-8240-D1A94315599A}" destId="{37B777FA-FB68-47D4-8260-68FAC08DCCB1}" srcOrd="0" destOrd="0" presId="urn:microsoft.com/office/officeart/2018/2/layout/IconVerticalSolidList"/>
    <dgm:cxn modelId="{0738A792-6B5C-4E16-8052-BC12DB382FBB}" type="presParOf" srcId="{BE63884F-8198-4C89-8240-D1A94315599A}" destId="{6B3A52C4-AF89-4EBB-9F31-1D3A3CCA7786}" srcOrd="1" destOrd="0" presId="urn:microsoft.com/office/officeart/2018/2/layout/IconVerticalSolidList"/>
    <dgm:cxn modelId="{45ABA117-26AC-4D4B-9387-34ACBD03F85E}" type="presParOf" srcId="{BE63884F-8198-4C89-8240-D1A94315599A}" destId="{8A46F23A-0F2D-4C92-B381-7A6721E6B3A2}" srcOrd="2" destOrd="0" presId="urn:microsoft.com/office/officeart/2018/2/layout/IconVerticalSolidList"/>
    <dgm:cxn modelId="{B61EECD0-A36E-4676-BB03-6E226D765DA6}" type="presParOf" srcId="{BE63884F-8198-4C89-8240-D1A94315599A}" destId="{9D2FB112-A253-4A2B-9EED-405CADA561F5}" srcOrd="3" destOrd="0" presId="urn:microsoft.com/office/officeart/2018/2/layout/IconVerticalSolidList"/>
    <dgm:cxn modelId="{189D0A44-54C1-4DE8-B28A-6DE3C939FB6A}" type="presParOf" srcId="{01A87A07-7CCC-43B8-8294-89FA23C67E29}" destId="{40CBD4E4-F435-4FAD-9D68-563919EA4FCC}" srcOrd="5" destOrd="0" presId="urn:microsoft.com/office/officeart/2018/2/layout/IconVerticalSolidList"/>
    <dgm:cxn modelId="{6F0ABCB0-F588-43F7-8D31-695A294017FF}" type="presParOf" srcId="{01A87A07-7CCC-43B8-8294-89FA23C67E29}" destId="{B99EA5AC-6111-48D2-BB5A-1A30109624B9}" srcOrd="6" destOrd="0" presId="urn:microsoft.com/office/officeart/2018/2/layout/IconVerticalSolidList"/>
    <dgm:cxn modelId="{A8E596ED-769A-4231-B589-230753180A29}" type="presParOf" srcId="{B99EA5AC-6111-48D2-BB5A-1A30109624B9}" destId="{FF6399F4-0804-462F-B467-5620329A2FE3}" srcOrd="0" destOrd="0" presId="urn:microsoft.com/office/officeart/2018/2/layout/IconVerticalSolidList"/>
    <dgm:cxn modelId="{60998A6A-EC1F-46CC-9775-93FC8968712B}" type="presParOf" srcId="{B99EA5AC-6111-48D2-BB5A-1A30109624B9}" destId="{01AB56E2-3BA4-4AFF-A00F-5034CAB2155F}" srcOrd="1" destOrd="0" presId="urn:microsoft.com/office/officeart/2018/2/layout/IconVerticalSolidList"/>
    <dgm:cxn modelId="{7D86A23E-76FD-4AAA-AAA5-CF1EB36E3538}" type="presParOf" srcId="{B99EA5AC-6111-48D2-BB5A-1A30109624B9}" destId="{2C82C31A-2259-4724-B12C-BEACB7EA0C60}" srcOrd="2" destOrd="0" presId="urn:microsoft.com/office/officeart/2018/2/layout/IconVerticalSolidList"/>
    <dgm:cxn modelId="{3CDDD794-9312-4E3B-92B9-D30662122C50}" type="presParOf" srcId="{B99EA5AC-6111-48D2-BB5A-1A30109624B9}" destId="{D137A700-7A4C-4FF9-9899-65EA5AF0E43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DF848A-66C2-4208-A5E7-DD315021F89F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118F067-B0C7-46E5-88CD-51F587543836}">
      <dgm:prSet/>
      <dgm:spPr/>
      <dgm:t>
        <a:bodyPr/>
        <a:lstStyle/>
        <a:p>
          <a:r>
            <a:rPr lang="en-US"/>
            <a:t>Structure: Subject + Base Verb</a:t>
          </a:r>
        </a:p>
      </dgm:t>
    </dgm:pt>
    <dgm:pt modelId="{69806481-B483-47F1-A325-420BF28C0347}" type="parTrans" cxnId="{4500675C-C191-4B6D-AE90-681472EA470D}">
      <dgm:prSet/>
      <dgm:spPr/>
      <dgm:t>
        <a:bodyPr/>
        <a:lstStyle/>
        <a:p>
          <a:endParaRPr lang="en-US"/>
        </a:p>
      </dgm:t>
    </dgm:pt>
    <dgm:pt modelId="{E5BD15A1-E738-43EB-9CA3-E62221DE7F1C}" type="sibTrans" cxnId="{4500675C-C191-4B6D-AE90-681472EA470D}">
      <dgm:prSet/>
      <dgm:spPr/>
      <dgm:t>
        <a:bodyPr/>
        <a:lstStyle/>
        <a:p>
          <a:endParaRPr lang="en-US"/>
        </a:p>
      </dgm:t>
    </dgm:pt>
    <dgm:pt modelId="{A906CBB4-129E-43A9-A44C-3D304B684718}">
      <dgm:prSet/>
      <dgm:spPr/>
      <dgm:t>
        <a:bodyPr/>
        <a:lstStyle/>
        <a:p>
          <a:r>
            <a:rPr lang="en-US" dirty="0"/>
            <a:t>He/She/It: Add -s or -es</a:t>
          </a:r>
        </a:p>
      </dgm:t>
    </dgm:pt>
    <dgm:pt modelId="{3CB9F156-C2AA-4BDB-992E-436406DDA4DF}" type="parTrans" cxnId="{57E0CEFE-4F27-450E-A54B-AE1BAA6B7071}">
      <dgm:prSet/>
      <dgm:spPr/>
      <dgm:t>
        <a:bodyPr/>
        <a:lstStyle/>
        <a:p>
          <a:endParaRPr lang="en-US"/>
        </a:p>
      </dgm:t>
    </dgm:pt>
    <dgm:pt modelId="{F72E8910-DD91-44E1-A026-6621DB3F2470}" type="sibTrans" cxnId="{57E0CEFE-4F27-450E-A54B-AE1BAA6B7071}">
      <dgm:prSet/>
      <dgm:spPr/>
      <dgm:t>
        <a:bodyPr/>
        <a:lstStyle/>
        <a:p>
          <a:endParaRPr lang="en-US"/>
        </a:p>
      </dgm:t>
    </dgm:pt>
    <dgm:pt modelId="{CFE6D775-9300-4593-89B8-EBABCD541E25}">
      <dgm:prSet/>
      <dgm:spPr/>
      <dgm:t>
        <a:bodyPr/>
        <a:lstStyle/>
        <a:p>
          <a:r>
            <a:rPr lang="en-US"/>
            <a:t>- I walk to school.</a:t>
          </a:r>
        </a:p>
      </dgm:t>
    </dgm:pt>
    <dgm:pt modelId="{5712B076-F691-419F-B7ED-ABB937F6490D}" type="parTrans" cxnId="{2EC9A38B-3180-4206-BC6E-A1D229A10063}">
      <dgm:prSet/>
      <dgm:spPr/>
      <dgm:t>
        <a:bodyPr/>
        <a:lstStyle/>
        <a:p>
          <a:endParaRPr lang="en-US"/>
        </a:p>
      </dgm:t>
    </dgm:pt>
    <dgm:pt modelId="{1F78DA48-7768-4E27-B1E7-BA2D38B2B674}" type="sibTrans" cxnId="{2EC9A38B-3180-4206-BC6E-A1D229A10063}">
      <dgm:prSet/>
      <dgm:spPr/>
      <dgm:t>
        <a:bodyPr/>
        <a:lstStyle/>
        <a:p>
          <a:endParaRPr lang="en-US"/>
        </a:p>
      </dgm:t>
    </dgm:pt>
    <dgm:pt modelId="{307EFFB6-5E12-4CC4-BF92-297DB7B2B95B}">
      <dgm:prSet/>
      <dgm:spPr/>
      <dgm:t>
        <a:bodyPr/>
        <a:lstStyle/>
        <a:p>
          <a:r>
            <a:rPr lang="en-US"/>
            <a:t>- He watches TV.</a:t>
          </a:r>
        </a:p>
      </dgm:t>
    </dgm:pt>
    <dgm:pt modelId="{DF24BA1D-CAA4-44E7-BF36-4E0B1E2ABCA3}" type="parTrans" cxnId="{57D3DE7F-3B6C-43E2-B734-58804920136C}">
      <dgm:prSet/>
      <dgm:spPr/>
      <dgm:t>
        <a:bodyPr/>
        <a:lstStyle/>
        <a:p>
          <a:endParaRPr lang="en-US"/>
        </a:p>
      </dgm:t>
    </dgm:pt>
    <dgm:pt modelId="{0C7E427A-C954-4B03-A9CF-08FE622AB211}" type="sibTrans" cxnId="{57D3DE7F-3B6C-43E2-B734-58804920136C}">
      <dgm:prSet/>
      <dgm:spPr/>
      <dgm:t>
        <a:bodyPr/>
        <a:lstStyle/>
        <a:p>
          <a:endParaRPr lang="en-US"/>
        </a:p>
      </dgm:t>
    </dgm:pt>
    <dgm:pt modelId="{56D8D8B3-487C-43FD-B1D2-AC0A9B807972}">
      <dgm:prSet/>
      <dgm:spPr/>
      <dgm:t>
        <a:bodyPr/>
        <a:lstStyle/>
        <a:p>
          <a:r>
            <a:rPr lang="en-US"/>
            <a:t>- It rains often.</a:t>
          </a:r>
        </a:p>
      </dgm:t>
    </dgm:pt>
    <dgm:pt modelId="{C73E0D13-399F-4404-97EC-C313AB5B2B63}" type="parTrans" cxnId="{07F16FFF-CC3B-427E-A993-46C4B9D32FBE}">
      <dgm:prSet/>
      <dgm:spPr/>
      <dgm:t>
        <a:bodyPr/>
        <a:lstStyle/>
        <a:p>
          <a:endParaRPr lang="en-US"/>
        </a:p>
      </dgm:t>
    </dgm:pt>
    <dgm:pt modelId="{0227306C-5E5D-4928-96B2-9342808D71F5}" type="sibTrans" cxnId="{07F16FFF-CC3B-427E-A993-46C4B9D32FBE}">
      <dgm:prSet/>
      <dgm:spPr/>
      <dgm:t>
        <a:bodyPr/>
        <a:lstStyle/>
        <a:p>
          <a:endParaRPr lang="en-US"/>
        </a:p>
      </dgm:t>
    </dgm:pt>
    <dgm:pt modelId="{0A167E98-9B08-481B-8BDB-CE05AB46E4A8}">
      <dgm:prSet custT="1"/>
      <dgm:spPr/>
      <dgm:t>
        <a:bodyPr/>
        <a:lstStyle/>
        <a:p>
          <a:r>
            <a:rPr lang="en-US" sz="3600" b="1" i="1" u="sng" dirty="0"/>
            <a:t>Examples</a:t>
          </a:r>
          <a:r>
            <a:rPr lang="en-US" sz="2300" dirty="0"/>
            <a:t>:</a:t>
          </a:r>
        </a:p>
      </dgm:t>
    </dgm:pt>
    <dgm:pt modelId="{FCA80F63-001C-4A07-BB29-176B5386C5D4}" type="parTrans" cxnId="{64E76BFB-00C4-4E4D-BACE-B8C98ADF20DA}">
      <dgm:prSet/>
      <dgm:spPr/>
      <dgm:t>
        <a:bodyPr/>
        <a:lstStyle/>
        <a:p>
          <a:endParaRPr lang="en-US"/>
        </a:p>
      </dgm:t>
    </dgm:pt>
    <dgm:pt modelId="{4FEB7649-11AA-4356-A16A-99CBC1422182}" type="sibTrans" cxnId="{64E76BFB-00C4-4E4D-BACE-B8C98ADF20DA}">
      <dgm:prSet/>
      <dgm:spPr/>
      <dgm:t>
        <a:bodyPr/>
        <a:lstStyle/>
        <a:p>
          <a:endParaRPr lang="en-US"/>
        </a:p>
      </dgm:t>
    </dgm:pt>
    <dgm:pt modelId="{C1D53616-B3F3-4110-B887-FBB2A33E5233}" type="pres">
      <dgm:prSet presAssocID="{D6DF848A-66C2-4208-A5E7-DD315021F89F}" presName="vert0" presStyleCnt="0">
        <dgm:presLayoutVars>
          <dgm:dir/>
          <dgm:animOne val="branch"/>
          <dgm:animLvl val="lvl"/>
        </dgm:presLayoutVars>
      </dgm:prSet>
      <dgm:spPr/>
    </dgm:pt>
    <dgm:pt modelId="{CA245F39-6016-422E-904E-DC85AC05D5C8}" type="pres">
      <dgm:prSet presAssocID="{9118F067-B0C7-46E5-88CD-51F587543836}" presName="thickLine" presStyleLbl="alignNode1" presStyleIdx="0" presStyleCnt="6"/>
      <dgm:spPr/>
    </dgm:pt>
    <dgm:pt modelId="{7BCC9F8D-6C20-41AB-A125-6631750F4517}" type="pres">
      <dgm:prSet presAssocID="{9118F067-B0C7-46E5-88CD-51F587543836}" presName="horz1" presStyleCnt="0"/>
      <dgm:spPr/>
    </dgm:pt>
    <dgm:pt modelId="{BC255EB4-887C-454A-BF9E-6FDFA6F23C62}" type="pres">
      <dgm:prSet presAssocID="{9118F067-B0C7-46E5-88CD-51F587543836}" presName="tx1" presStyleLbl="revTx" presStyleIdx="0" presStyleCnt="6"/>
      <dgm:spPr/>
    </dgm:pt>
    <dgm:pt modelId="{C1A0F5DD-A3CE-4911-BB67-A9B02887BDAA}" type="pres">
      <dgm:prSet presAssocID="{9118F067-B0C7-46E5-88CD-51F587543836}" presName="vert1" presStyleCnt="0"/>
      <dgm:spPr/>
    </dgm:pt>
    <dgm:pt modelId="{25C26677-05B6-4BAA-B603-1BA34CF0CE06}" type="pres">
      <dgm:prSet presAssocID="{A906CBB4-129E-43A9-A44C-3D304B684718}" presName="thickLine" presStyleLbl="alignNode1" presStyleIdx="1" presStyleCnt="6"/>
      <dgm:spPr/>
    </dgm:pt>
    <dgm:pt modelId="{25B7A5A2-AA51-4AFC-8517-45FBC800D06F}" type="pres">
      <dgm:prSet presAssocID="{A906CBB4-129E-43A9-A44C-3D304B684718}" presName="horz1" presStyleCnt="0"/>
      <dgm:spPr/>
    </dgm:pt>
    <dgm:pt modelId="{DBB6AE3B-CDF5-4F9B-94E6-353ACA785048}" type="pres">
      <dgm:prSet presAssocID="{A906CBB4-129E-43A9-A44C-3D304B684718}" presName="tx1" presStyleLbl="revTx" presStyleIdx="1" presStyleCnt="6"/>
      <dgm:spPr/>
    </dgm:pt>
    <dgm:pt modelId="{D618F7AB-1104-48B5-AD41-1A3121170C6E}" type="pres">
      <dgm:prSet presAssocID="{A906CBB4-129E-43A9-A44C-3D304B684718}" presName="vert1" presStyleCnt="0"/>
      <dgm:spPr/>
    </dgm:pt>
    <dgm:pt modelId="{6FBB231C-FF89-4BDD-871B-C6472BEC79E8}" type="pres">
      <dgm:prSet presAssocID="{0A167E98-9B08-481B-8BDB-CE05AB46E4A8}" presName="thickLine" presStyleLbl="alignNode1" presStyleIdx="2" presStyleCnt="6"/>
      <dgm:spPr/>
    </dgm:pt>
    <dgm:pt modelId="{570112E3-AD3B-4DC4-8F05-4DE5149524F2}" type="pres">
      <dgm:prSet presAssocID="{0A167E98-9B08-481B-8BDB-CE05AB46E4A8}" presName="horz1" presStyleCnt="0"/>
      <dgm:spPr/>
    </dgm:pt>
    <dgm:pt modelId="{6CF27D11-E9D7-48DB-A1F6-9CB458086D1D}" type="pres">
      <dgm:prSet presAssocID="{0A167E98-9B08-481B-8BDB-CE05AB46E4A8}" presName="tx1" presStyleLbl="revTx" presStyleIdx="2" presStyleCnt="6"/>
      <dgm:spPr/>
    </dgm:pt>
    <dgm:pt modelId="{94F6A9CF-EF9D-4C4D-886F-82693E726849}" type="pres">
      <dgm:prSet presAssocID="{0A167E98-9B08-481B-8BDB-CE05AB46E4A8}" presName="vert1" presStyleCnt="0"/>
      <dgm:spPr/>
    </dgm:pt>
    <dgm:pt modelId="{99B605AD-2463-4B8C-AFF5-8D4081E205D5}" type="pres">
      <dgm:prSet presAssocID="{CFE6D775-9300-4593-89B8-EBABCD541E25}" presName="thickLine" presStyleLbl="alignNode1" presStyleIdx="3" presStyleCnt="6"/>
      <dgm:spPr/>
    </dgm:pt>
    <dgm:pt modelId="{C84CA618-93D0-4949-9C92-8A11760DC17B}" type="pres">
      <dgm:prSet presAssocID="{CFE6D775-9300-4593-89B8-EBABCD541E25}" presName="horz1" presStyleCnt="0"/>
      <dgm:spPr/>
    </dgm:pt>
    <dgm:pt modelId="{483B260F-76F3-486D-9374-BEF9A6626A50}" type="pres">
      <dgm:prSet presAssocID="{CFE6D775-9300-4593-89B8-EBABCD541E25}" presName="tx1" presStyleLbl="revTx" presStyleIdx="3" presStyleCnt="6"/>
      <dgm:spPr/>
    </dgm:pt>
    <dgm:pt modelId="{B0CE7209-B185-47F6-B21A-B7F52A70C5A5}" type="pres">
      <dgm:prSet presAssocID="{CFE6D775-9300-4593-89B8-EBABCD541E25}" presName="vert1" presStyleCnt="0"/>
      <dgm:spPr/>
    </dgm:pt>
    <dgm:pt modelId="{DD85BBAC-D029-4F06-A306-B07C833F7B90}" type="pres">
      <dgm:prSet presAssocID="{307EFFB6-5E12-4CC4-BF92-297DB7B2B95B}" presName="thickLine" presStyleLbl="alignNode1" presStyleIdx="4" presStyleCnt="6"/>
      <dgm:spPr/>
    </dgm:pt>
    <dgm:pt modelId="{61C4EF70-7F02-4A46-A1FD-9BEFCD6AA0BF}" type="pres">
      <dgm:prSet presAssocID="{307EFFB6-5E12-4CC4-BF92-297DB7B2B95B}" presName="horz1" presStyleCnt="0"/>
      <dgm:spPr/>
    </dgm:pt>
    <dgm:pt modelId="{66C24BE2-D8B8-463D-A12D-BF83353CD930}" type="pres">
      <dgm:prSet presAssocID="{307EFFB6-5E12-4CC4-BF92-297DB7B2B95B}" presName="tx1" presStyleLbl="revTx" presStyleIdx="4" presStyleCnt="6"/>
      <dgm:spPr/>
    </dgm:pt>
    <dgm:pt modelId="{8E2F213C-CE78-4BE2-B570-E8D854302250}" type="pres">
      <dgm:prSet presAssocID="{307EFFB6-5E12-4CC4-BF92-297DB7B2B95B}" presName="vert1" presStyleCnt="0"/>
      <dgm:spPr/>
    </dgm:pt>
    <dgm:pt modelId="{E21E9276-FD6C-461A-B3CE-AC2F799BE390}" type="pres">
      <dgm:prSet presAssocID="{56D8D8B3-487C-43FD-B1D2-AC0A9B807972}" presName="thickLine" presStyleLbl="alignNode1" presStyleIdx="5" presStyleCnt="6"/>
      <dgm:spPr/>
    </dgm:pt>
    <dgm:pt modelId="{CCF20F7F-2F64-4889-8F9A-757853329F8B}" type="pres">
      <dgm:prSet presAssocID="{56D8D8B3-487C-43FD-B1D2-AC0A9B807972}" presName="horz1" presStyleCnt="0"/>
      <dgm:spPr/>
    </dgm:pt>
    <dgm:pt modelId="{E476C02B-3AD8-4A9A-9F57-A22462E391AB}" type="pres">
      <dgm:prSet presAssocID="{56D8D8B3-487C-43FD-B1D2-AC0A9B807972}" presName="tx1" presStyleLbl="revTx" presStyleIdx="5" presStyleCnt="6"/>
      <dgm:spPr/>
    </dgm:pt>
    <dgm:pt modelId="{097C23A1-0BA1-4069-AE4D-2E66600A16C5}" type="pres">
      <dgm:prSet presAssocID="{56D8D8B3-487C-43FD-B1D2-AC0A9B807972}" presName="vert1" presStyleCnt="0"/>
      <dgm:spPr/>
    </dgm:pt>
  </dgm:ptLst>
  <dgm:cxnLst>
    <dgm:cxn modelId="{AC79B50F-199B-4A45-B71A-E2A9A5C0B399}" type="presOf" srcId="{CFE6D775-9300-4593-89B8-EBABCD541E25}" destId="{483B260F-76F3-486D-9374-BEF9A6626A50}" srcOrd="0" destOrd="0" presId="urn:microsoft.com/office/officeart/2008/layout/LinedList"/>
    <dgm:cxn modelId="{AF3E1425-E0DD-48A5-ACB9-15A33F11B7E2}" type="presOf" srcId="{0A167E98-9B08-481B-8BDB-CE05AB46E4A8}" destId="{6CF27D11-E9D7-48DB-A1F6-9CB458086D1D}" srcOrd="0" destOrd="0" presId="urn:microsoft.com/office/officeart/2008/layout/LinedList"/>
    <dgm:cxn modelId="{4500675C-C191-4B6D-AE90-681472EA470D}" srcId="{D6DF848A-66C2-4208-A5E7-DD315021F89F}" destId="{9118F067-B0C7-46E5-88CD-51F587543836}" srcOrd="0" destOrd="0" parTransId="{69806481-B483-47F1-A325-420BF28C0347}" sibTransId="{E5BD15A1-E738-43EB-9CA3-E62221DE7F1C}"/>
    <dgm:cxn modelId="{FB513E66-F875-429B-8455-741BE629BD7D}" type="presOf" srcId="{307EFFB6-5E12-4CC4-BF92-297DB7B2B95B}" destId="{66C24BE2-D8B8-463D-A12D-BF83353CD930}" srcOrd="0" destOrd="0" presId="urn:microsoft.com/office/officeart/2008/layout/LinedList"/>
    <dgm:cxn modelId="{16EF4878-E45A-4D57-87E2-5D8242FA8F1C}" type="presOf" srcId="{56D8D8B3-487C-43FD-B1D2-AC0A9B807972}" destId="{E476C02B-3AD8-4A9A-9F57-A22462E391AB}" srcOrd="0" destOrd="0" presId="urn:microsoft.com/office/officeart/2008/layout/LinedList"/>
    <dgm:cxn modelId="{57D3DE7F-3B6C-43E2-B734-58804920136C}" srcId="{D6DF848A-66C2-4208-A5E7-DD315021F89F}" destId="{307EFFB6-5E12-4CC4-BF92-297DB7B2B95B}" srcOrd="4" destOrd="0" parTransId="{DF24BA1D-CAA4-44E7-BF36-4E0B1E2ABCA3}" sibTransId="{0C7E427A-C954-4B03-A9CF-08FE622AB211}"/>
    <dgm:cxn modelId="{3A0F3D84-9695-4605-8DD1-5D9CE4DBF8D6}" type="presOf" srcId="{A906CBB4-129E-43A9-A44C-3D304B684718}" destId="{DBB6AE3B-CDF5-4F9B-94E6-353ACA785048}" srcOrd="0" destOrd="0" presId="urn:microsoft.com/office/officeart/2008/layout/LinedList"/>
    <dgm:cxn modelId="{2EC9A38B-3180-4206-BC6E-A1D229A10063}" srcId="{D6DF848A-66C2-4208-A5E7-DD315021F89F}" destId="{CFE6D775-9300-4593-89B8-EBABCD541E25}" srcOrd="3" destOrd="0" parTransId="{5712B076-F691-419F-B7ED-ABB937F6490D}" sibTransId="{1F78DA48-7768-4E27-B1E7-BA2D38B2B674}"/>
    <dgm:cxn modelId="{38CBC4A2-C283-4297-8F6E-9A0A84084FCB}" type="presOf" srcId="{9118F067-B0C7-46E5-88CD-51F587543836}" destId="{BC255EB4-887C-454A-BF9E-6FDFA6F23C62}" srcOrd="0" destOrd="0" presId="urn:microsoft.com/office/officeart/2008/layout/LinedList"/>
    <dgm:cxn modelId="{51A7EFE8-635F-48B6-A962-64D31E2120A2}" type="presOf" srcId="{D6DF848A-66C2-4208-A5E7-DD315021F89F}" destId="{C1D53616-B3F3-4110-B887-FBB2A33E5233}" srcOrd="0" destOrd="0" presId="urn:microsoft.com/office/officeart/2008/layout/LinedList"/>
    <dgm:cxn modelId="{64E76BFB-00C4-4E4D-BACE-B8C98ADF20DA}" srcId="{D6DF848A-66C2-4208-A5E7-DD315021F89F}" destId="{0A167E98-9B08-481B-8BDB-CE05AB46E4A8}" srcOrd="2" destOrd="0" parTransId="{FCA80F63-001C-4A07-BB29-176B5386C5D4}" sibTransId="{4FEB7649-11AA-4356-A16A-99CBC1422182}"/>
    <dgm:cxn modelId="{57E0CEFE-4F27-450E-A54B-AE1BAA6B7071}" srcId="{D6DF848A-66C2-4208-A5E7-DD315021F89F}" destId="{A906CBB4-129E-43A9-A44C-3D304B684718}" srcOrd="1" destOrd="0" parTransId="{3CB9F156-C2AA-4BDB-992E-436406DDA4DF}" sibTransId="{F72E8910-DD91-44E1-A026-6621DB3F2470}"/>
    <dgm:cxn modelId="{07F16FFF-CC3B-427E-A993-46C4B9D32FBE}" srcId="{D6DF848A-66C2-4208-A5E7-DD315021F89F}" destId="{56D8D8B3-487C-43FD-B1D2-AC0A9B807972}" srcOrd="5" destOrd="0" parTransId="{C73E0D13-399F-4404-97EC-C313AB5B2B63}" sibTransId="{0227306C-5E5D-4928-96B2-9342808D71F5}"/>
    <dgm:cxn modelId="{52B42E7C-7F3F-442D-B48E-18F51BAA0500}" type="presParOf" srcId="{C1D53616-B3F3-4110-B887-FBB2A33E5233}" destId="{CA245F39-6016-422E-904E-DC85AC05D5C8}" srcOrd="0" destOrd="0" presId="urn:microsoft.com/office/officeart/2008/layout/LinedList"/>
    <dgm:cxn modelId="{A1584A6B-EC16-42DA-BB80-0ABF266FE727}" type="presParOf" srcId="{C1D53616-B3F3-4110-B887-FBB2A33E5233}" destId="{7BCC9F8D-6C20-41AB-A125-6631750F4517}" srcOrd="1" destOrd="0" presId="urn:microsoft.com/office/officeart/2008/layout/LinedList"/>
    <dgm:cxn modelId="{6C3E2BE0-2EB5-4CD4-8101-E507B958C4E3}" type="presParOf" srcId="{7BCC9F8D-6C20-41AB-A125-6631750F4517}" destId="{BC255EB4-887C-454A-BF9E-6FDFA6F23C62}" srcOrd="0" destOrd="0" presId="urn:microsoft.com/office/officeart/2008/layout/LinedList"/>
    <dgm:cxn modelId="{66F1D6F8-A3EC-4E69-8738-B7F2A3C43F2A}" type="presParOf" srcId="{7BCC9F8D-6C20-41AB-A125-6631750F4517}" destId="{C1A0F5DD-A3CE-4911-BB67-A9B02887BDAA}" srcOrd="1" destOrd="0" presId="urn:microsoft.com/office/officeart/2008/layout/LinedList"/>
    <dgm:cxn modelId="{1BBD5721-C497-499E-98B6-DBC7EF4A854A}" type="presParOf" srcId="{C1D53616-B3F3-4110-B887-FBB2A33E5233}" destId="{25C26677-05B6-4BAA-B603-1BA34CF0CE06}" srcOrd="2" destOrd="0" presId="urn:microsoft.com/office/officeart/2008/layout/LinedList"/>
    <dgm:cxn modelId="{1A143304-2DBA-49AF-BA7D-68A940B76100}" type="presParOf" srcId="{C1D53616-B3F3-4110-B887-FBB2A33E5233}" destId="{25B7A5A2-AA51-4AFC-8517-45FBC800D06F}" srcOrd="3" destOrd="0" presId="urn:microsoft.com/office/officeart/2008/layout/LinedList"/>
    <dgm:cxn modelId="{BAA973C2-BDD1-46BD-B816-9F46E671B65A}" type="presParOf" srcId="{25B7A5A2-AA51-4AFC-8517-45FBC800D06F}" destId="{DBB6AE3B-CDF5-4F9B-94E6-353ACA785048}" srcOrd="0" destOrd="0" presId="urn:microsoft.com/office/officeart/2008/layout/LinedList"/>
    <dgm:cxn modelId="{641F5EC2-36FF-4E01-9E8E-08869DDEFBE4}" type="presParOf" srcId="{25B7A5A2-AA51-4AFC-8517-45FBC800D06F}" destId="{D618F7AB-1104-48B5-AD41-1A3121170C6E}" srcOrd="1" destOrd="0" presId="urn:microsoft.com/office/officeart/2008/layout/LinedList"/>
    <dgm:cxn modelId="{2435491B-CA78-4E3D-B6E2-C75C4A3EDC92}" type="presParOf" srcId="{C1D53616-B3F3-4110-B887-FBB2A33E5233}" destId="{6FBB231C-FF89-4BDD-871B-C6472BEC79E8}" srcOrd="4" destOrd="0" presId="urn:microsoft.com/office/officeart/2008/layout/LinedList"/>
    <dgm:cxn modelId="{089551AD-C07A-447A-84CC-AAE0EB7FD6BB}" type="presParOf" srcId="{C1D53616-B3F3-4110-B887-FBB2A33E5233}" destId="{570112E3-AD3B-4DC4-8F05-4DE5149524F2}" srcOrd="5" destOrd="0" presId="urn:microsoft.com/office/officeart/2008/layout/LinedList"/>
    <dgm:cxn modelId="{1D8A7CB2-006C-4724-832A-0E06C32C0B98}" type="presParOf" srcId="{570112E3-AD3B-4DC4-8F05-4DE5149524F2}" destId="{6CF27D11-E9D7-48DB-A1F6-9CB458086D1D}" srcOrd="0" destOrd="0" presId="urn:microsoft.com/office/officeart/2008/layout/LinedList"/>
    <dgm:cxn modelId="{81BE7772-1EBA-46EF-80F9-6D58B00FBABF}" type="presParOf" srcId="{570112E3-AD3B-4DC4-8F05-4DE5149524F2}" destId="{94F6A9CF-EF9D-4C4D-886F-82693E726849}" srcOrd="1" destOrd="0" presId="urn:microsoft.com/office/officeart/2008/layout/LinedList"/>
    <dgm:cxn modelId="{9CD67186-5FFD-4234-9CCC-CC678C20E281}" type="presParOf" srcId="{C1D53616-B3F3-4110-B887-FBB2A33E5233}" destId="{99B605AD-2463-4B8C-AFF5-8D4081E205D5}" srcOrd="6" destOrd="0" presId="urn:microsoft.com/office/officeart/2008/layout/LinedList"/>
    <dgm:cxn modelId="{81C0291E-B6CA-41B6-B2FA-073FFACEA684}" type="presParOf" srcId="{C1D53616-B3F3-4110-B887-FBB2A33E5233}" destId="{C84CA618-93D0-4949-9C92-8A11760DC17B}" srcOrd="7" destOrd="0" presId="urn:microsoft.com/office/officeart/2008/layout/LinedList"/>
    <dgm:cxn modelId="{5591EAC1-6F2A-457D-9EAD-7512FCA3DC4D}" type="presParOf" srcId="{C84CA618-93D0-4949-9C92-8A11760DC17B}" destId="{483B260F-76F3-486D-9374-BEF9A6626A50}" srcOrd="0" destOrd="0" presId="urn:microsoft.com/office/officeart/2008/layout/LinedList"/>
    <dgm:cxn modelId="{B7C6E727-228C-43A8-8C80-2C97DB67A58D}" type="presParOf" srcId="{C84CA618-93D0-4949-9C92-8A11760DC17B}" destId="{B0CE7209-B185-47F6-B21A-B7F52A70C5A5}" srcOrd="1" destOrd="0" presId="urn:microsoft.com/office/officeart/2008/layout/LinedList"/>
    <dgm:cxn modelId="{69DD61D8-7219-472E-AB6D-321904CEE7A9}" type="presParOf" srcId="{C1D53616-B3F3-4110-B887-FBB2A33E5233}" destId="{DD85BBAC-D029-4F06-A306-B07C833F7B90}" srcOrd="8" destOrd="0" presId="urn:microsoft.com/office/officeart/2008/layout/LinedList"/>
    <dgm:cxn modelId="{73E4C35B-26A8-4487-AEDF-0B1EC5C62EDC}" type="presParOf" srcId="{C1D53616-B3F3-4110-B887-FBB2A33E5233}" destId="{61C4EF70-7F02-4A46-A1FD-9BEFCD6AA0BF}" srcOrd="9" destOrd="0" presId="urn:microsoft.com/office/officeart/2008/layout/LinedList"/>
    <dgm:cxn modelId="{ABF70386-972A-4BEB-A508-68947C9831F6}" type="presParOf" srcId="{61C4EF70-7F02-4A46-A1FD-9BEFCD6AA0BF}" destId="{66C24BE2-D8B8-463D-A12D-BF83353CD930}" srcOrd="0" destOrd="0" presId="urn:microsoft.com/office/officeart/2008/layout/LinedList"/>
    <dgm:cxn modelId="{E5C141E3-EABF-4C96-9E4A-536F659CCD2F}" type="presParOf" srcId="{61C4EF70-7F02-4A46-A1FD-9BEFCD6AA0BF}" destId="{8E2F213C-CE78-4BE2-B570-E8D854302250}" srcOrd="1" destOrd="0" presId="urn:microsoft.com/office/officeart/2008/layout/LinedList"/>
    <dgm:cxn modelId="{210AEADA-D324-40BF-8E9B-EA20A1B8F4C6}" type="presParOf" srcId="{C1D53616-B3F3-4110-B887-FBB2A33E5233}" destId="{E21E9276-FD6C-461A-B3CE-AC2F799BE390}" srcOrd="10" destOrd="0" presId="urn:microsoft.com/office/officeart/2008/layout/LinedList"/>
    <dgm:cxn modelId="{08B2676F-3097-448E-B30D-8E4E411FA0D6}" type="presParOf" srcId="{C1D53616-B3F3-4110-B887-FBB2A33E5233}" destId="{CCF20F7F-2F64-4889-8F9A-757853329F8B}" srcOrd="11" destOrd="0" presId="urn:microsoft.com/office/officeart/2008/layout/LinedList"/>
    <dgm:cxn modelId="{1BC860A4-7C71-49B9-9F28-CB7DCA0A67AB}" type="presParOf" srcId="{CCF20F7F-2F64-4889-8F9A-757853329F8B}" destId="{E476C02B-3AD8-4A9A-9F57-A22462E391AB}" srcOrd="0" destOrd="0" presId="urn:microsoft.com/office/officeart/2008/layout/LinedList"/>
    <dgm:cxn modelId="{0082FE35-D782-4F63-AA98-01B9B7F69513}" type="presParOf" srcId="{CCF20F7F-2F64-4889-8F9A-757853329F8B}" destId="{097C23A1-0BA1-4069-AE4D-2E66600A16C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DF4065-3093-4DF8-B85C-1C124B00324F}" type="doc">
      <dgm:prSet loTypeId="urn:microsoft.com/office/officeart/2005/8/layout/defaul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B2C86FD-871A-4947-A027-4164CF4AD639}">
      <dgm:prSet/>
      <dgm:spPr/>
      <dgm:t>
        <a:bodyPr/>
        <a:lstStyle/>
        <a:p>
          <a:r>
            <a:rPr lang="en-US" dirty="0"/>
            <a:t>Used for actions happening </a:t>
          </a:r>
          <a:r>
            <a:rPr lang="en-US" u="sng" dirty="0"/>
            <a:t>right now </a:t>
          </a:r>
          <a:r>
            <a:rPr lang="en-US" dirty="0"/>
            <a:t>or </a:t>
          </a:r>
          <a:r>
            <a:rPr lang="en-US" u="sng" dirty="0"/>
            <a:t>temporary actions.</a:t>
          </a:r>
        </a:p>
      </dgm:t>
    </dgm:pt>
    <dgm:pt modelId="{F43BB642-B205-48F8-A5D3-B553E57E8E49}" type="parTrans" cxnId="{A4866AB0-E843-41DE-B4AA-0D9B2675C5E6}">
      <dgm:prSet/>
      <dgm:spPr/>
      <dgm:t>
        <a:bodyPr/>
        <a:lstStyle/>
        <a:p>
          <a:endParaRPr lang="en-US"/>
        </a:p>
      </dgm:t>
    </dgm:pt>
    <dgm:pt modelId="{D3B3605F-CD2A-494E-BEFB-D4FF1FB66AC5}" type="sibTrans" cxnId="{A4866AB0-E843-41DE-B4AA-0D9B2675C5E6}">
      <dgm:prSet/>
      <dgm:spPr/>
      <dgm:t>
        <a:bodyPr/>
        <a:lstStyle/>
        <a:p>
          <a:endParaRPr lang="en-US"/>
        </a:p>
      </dgm:t>
    </dgm:pt>
    <dgm:pt modelId="{BE554C22-E01F-4B4C-B507-6185FAEEA75B}">
      <dgm:prSet/>
      <dgm:spPr/>
      <dgm:t>
        <a:bodyPr/>
        <a:lstStyle/>
        <a:p>
          <a:r>
            <a:rPr lang="en-US"/>
            <a:t>- I am teaching.</a:t>
          </a:r>
        </a:p>
      </dgm:t>
    </dgm:pt>
    <dgm:pt modelId="{8E90EA8A-0C9B-4AF0-B031-52E17869848F}" type="parTrans" cxnId="{883FF467-1487-4A3C-975A-82CD5D27C112}">
      <dgm:prSet/>
      <dgm:spPr/>
      <dgm:t>
        <a:bodyPr/>
        <a:lstStyle/>
        <a:p>
          <a:endParaRPr lang="en-US"/>
        </a:p>
      </dgm:t>
    </dgm:pt>
    <dgm:pt modelId="{81480081-1403-40EB-83C5-72A08DAFB348}" type="sibTrans" cxnId="{883FF467-1487-4A3C-975A-82CD5D27C112}">
      <dgm:prSet/>
      <dgm:spPr/>
      <dgm:t>
        <a:bodyPr/>
        <a:lstStyle/>
        <a:p>
          <a:endParaRPr lang="en-US"/>
        </a:p>
      </dgm:t>
    </dgm:pt>
    <dgm:pt modelId="{FC7F4056-5CCF-423A-BCD8-733FB7B40560}">
      <dgm:prSet/>
      <dgm:spPr/>
      <dgm:t>
        <a:bodyPr/>
        <a:lstStyle/>
        <a:p>
          <a:r>
            <a:rPr lang="en-US"/>
            <a:t>- You are listening.</a:t>
          </a:r>
        </a:p>
      </dgm:t>
    </dgm:pt>
    <dgm:pt modelId="{86DC88E7-2B16-43E3-AD2C-50C8D1BAC122}" type="parTrans" cxnId="{15C4B581-2A61-4689-AC8F-FDA39C1F8705}">
      <dgm:prSet/>
      <dgm:spPr/>
      <dgm:t>
        <a:bodyPr/>
        <a:lstStyle/>
        <a:p>
          <a:endParaRPr lang="en-US"/>
        </a:p>
      </dgm:t>
    </dgm:pt>
    <dgm:pt modelId="{6A15B907-A7E5-4C49-AB76-DF55B027C968}" type="sibTrans" cxnId="{15C4B581-2A61-4689-AC8F-FDA39C1F8705}">
      <dgm:prSet/>
      <dgm:spPr/>
      <dgm:t>
        <a:bodyPr/>
        <a:lstStyle/>
        <a:p>
          <a:endParaRPr lang="en-US"/>
        </a:p>
      </dgm:t>
    </dgm:pt>
    <dgm:pt modelId="{500AF455-D078-4587-BF81-3AE85B8C51D4}">
      <dgm:prSet/>
      <dgm:spPr/>
      <dgm:t>
        <a:bodyPr/>
        <a:lstStyle/>
        <a:p>
          <a:r>
            <a:rPr lang="en-US" dirty="0"/>
            <a:t>- They are studying.</a:t>
          </a:r>
        </a:p>
      </dgm:t>
    </dgm:pt>
    <dgm:pt modelId="{14D314E9-490F-4063-B550-31C9637A2E9B}" type="parTrans" cxnId="{9C550BB2-9880-4BCF-B52A-726345EB1D1E}">
      <dgm:prSet/>
      <dgm:spPr/>
      <dgm:t>
        <a:bodyPr/>
        <a:lstStyle/>
        <a:p>
          <a:endParaRPr lang="en-US"/>
        </a:p>
      </dgm:t>
    </dgm:pt>
    <dgm:pt modelId="{95AEB4B0-62E9-4A14-A543-5DE4C7A7D8E4}" type="sibTrans" cxnId="{9C550BB2-9880-4BCF-B52A-726345EB1D1E}">
      <dgm:prSet/>
      <dgm:spPr/>
      <dgm:t>
        <a:bodyPr/>
        <a:lstStyle/>
        <a:p>
          <a:endParaRPr lang="en-US"/>
        </a:p>
      </dgm:t>
    </dgm:pt>
    <dgm:pt modelId="{7281171E-451D-4010-B5A1-215A446A9206}">
      <dgm:prSet custT="1"/>
      <dgm:spPr/>
      <dgm:t>
        <a:bodyPr/>
        <a:lstStyle/>
        <a:p>
          <a:r>
            <a:rPr lang="en-US" sz="4000" b="1" i="1" u="sng" dirty="0"/>
            <a:t>Examples:</a:t>
          </a:r>
        </a:p>
      </dgm:t>
    </dgm:pt>
    <dgm:pt modelId="{1B1877A9-86BA-45B6-95B8-1157BAFF3D92}" type="sibTrans" cxnId="{CFDA3C22-4125-4C8A-AE81-BD9EAA46B664}">
      <dgm:prSet/>
      <dgm:spPr/>
      <dgm:t>
        <a:bodyPr/>
        <a:lstStyle/>
        <a:p>
          <a:endParaRPr lang="en-US"/>
        </a:p>
      </dgm:t>
    </dgm:pt>
    <dgm:pt modelId="{67A268DE-4C02-4F2F-B76B-628E90FEDDA6}" type="parTrans" cxnId="{CFDA3C22-4125-4C8A-AE81-BD9EAA46B664}">
      <dgm:prSet/>
      <dgm:spPr/>
      <dgm:t>
        <a:bodyPr/>
        <a:lstStyle/>
        <a:p>
          <a:endParaRPr lang="en-US"/>
        </a:p>
      </dgm:t>
    </dgm:pt>
    <dgm:pt modelId="{CAEA5B8C-6909-4591-8C55-ECDD4685C46A}" type="pres">
      <dgm:prSet presAssocID="{35DF4065-3093-4DF8-B85C-1C124B00324F}" presName="diagram" presStyleCnt="0">
        <dgm:presLayoutVars>
          <dgm:dir/>
          <dgm:resizeHandles val="exact"/>
        </dgm:presLayoutVars>
      </dgm:prSet>
      <dgm:spPr/>
    </dgm:pt>
    <dgm:pt modelId="{34D4CF7B-091B-4407-8356-4B433AFC2CCE}" type="pres">
      <dgm:prSet presAssocID="{4B2C86FD-871A-4947-A027-4164CF4AD639}" presName="node" presStyleLbl="node1" presStyleIdx="0" presStyleCnt="5" custScaleX="198888" custLinFactNeighborX="39495" custLinFactNeighborY="-38795">
        <dgm:presLayoutVars>
          <dgm:bulletEnabled val="1"/>
        </dgm:presLayoutVars>
      </dgm:prSet>
      <dgm:spPr/>
    </dgm:pt>
    <dgm:pt modelId="{0AE37D6B-799C-4F64-8B4D-BECE4A281208}" type="pres">
      <dgm:prSet presAssocID="{D3B3605F-CD2A-494E-BEFB-D4FF1FB66AC5}" presName="sibTrans" presStyleCnt="0"/>
      <dgm:spPr/>
    </dgm:pt>
    <dgm:pt modelId="{33F4B184-DEE6-4BBD-8F68-7BBA47C19F2B}" type="pres">
      <dgm:prSet presAssocID="{7281171E-451D-4010-B5A1-215A446A9206}" presName="node" presStyleLbl="node1" presStyleIdx="1" presStyleCnt="5" custScaleY="84568" custLinFactX="-7315" custLinFactNeighborX="-100000" custLinFactNeighborY="53857">
        <dgm:presLayoutVars>
          <dgm:bulletEnabled val="1"/>
        </dgm:presLayoutVars>
      </dgm:prSet>
      <dgm:spPr/>
    </dgm:pt>
    <dgm:pt modelId="{BD231BB4-742F-4650-9F2C-B3C8697D5B4B}" type="pres">
      <dgm:prSet presAssocID="{1B1877A9-86BA-45B6-95B8-1157BAFF3D92}" presName="sibTrans" presStyleCnt="0"/>
      <dgm:spPr/>
    </dgm:pt>
    <dgm:pt modelId="{140C7AED-A475-4336-8C35-089E88A416E3}" type="pres">
      <dgm:prSet presAssocID="{BE554C22-E01F-4B4C-B507-6185FAEEA75B}" presName="node" presStyleLbl="node1" presStyleIdx="2" presStyleCnt="5" custLinFactX="-100000" custLinFactY="48273" custLinFactNeighborX="-120000" custLinFactNeighborY="100000">
        <dgm:presLayoutVars>
          <dgm:bulletEnabled val="1"/>
        </dgm:presLayoutVars>
      </dgm:prSet>
      <dgm:spPr/>
    </dgm:pt>
    <dgm:pt modelId="{85D71FD8-BBE3-4AAE-8352-BE73C96B987C}" type="pres">
      <dgm:prSet presAssocID="{81480081-1403-40EB-83C5-72A08DAFB348}" presName="sibTrans" presStyleCnt="0"/>
      <dgm:spPr/>
    </dgm:pt>
    <dgm:pt modelId="{9E9475C7-4328-4EC8-89A6-336C76D46D45}" type="pres">
      <dgm:prSet presAssocID="{FC7F4056-5CCF-423A-BCD8-733FB7B40560}" presName="node" presStyleLbl="node1" presStyleIdx="3" presStyleCnt="5" custLinFactNeighborX="0" custLinFactNeighborY="38795">
        <dgm:presLayoutVars>
          <dgm:bulletEnabled val="1"/>
        </dgm:presLayoutVars>
      </dgm:prSet>
      <dgm:spPr/>
    </dgm:pt>
    <dgm:pt modelId="{63DBF8F8-C554-499F-8478-F5E5A19B006D}" type="pres">
      <dgm:prSet presAssocID="{6A15B907-A7E5-4C49-AB76-DF55B027C968}" presName="sibTrans" presStyleCnt="0"/>
      <dgm:spPr/>
    </dgm:pt>
    <dgm:pt modelId="{5FA8190E-3347-4A40-BBD0-1D59B871877D}" type="pres">
      <dgm:prSet presAssocID="{500AF455-D078-4587-BF81-3AE85B8C51D4}" presName="node" presStyleLbl="node1" presStyleIdx="4" presStyleCnt="5" custLinFactNeighborX="-5585" custLinFactNeighborY="38795">
        <dgm:presLayoutVars>
          <dgm:bulletEnabled val="1"/>
        </dgm:presLayoutVars>
      </dgm:prSet>
      <dgm:spPr/>
    </dgm:pt>
  </dgm:ptLst>
  <dgm:cxnLst>
    <dgm:cxn modelId="{6AFA7705-E35E-4203-922B-1CF074C16FC1}" type="presOf" srcId="{4B2C86FD-871A-4947-A027-4164CF4AD639}" destId="{34D4CF7B-091B-4407-8356-4B433AFC2CCE}" srcOrd="0" destOrd="0" presId="urn:microsoft.com/office/officeart/2005/8/layout/default"/>
    <dgm:cxn modelId="{C46E4709-6B52-4613-B389-7E817F4FE708}" type="presOf" srcId="{BE554C22-E01F-4B4C-B507-6185FAEEA75B}" destId="{140C7AED-A475-4336-8C35-089E88A416E3}" srcOrd="0" destOrd="0" presId="urn:microsoft.com/office/officeart/2005/8/layout/default"/>
    <dgm:cxn modelId="{AE28B30E-6849-4641-AC5D-BA297419FE56}" type="presOf" srcId="{500AF455-D078-4587-BF81-3AE85B8C51D4}" destId="{5FA8190E-3347-4A40-BBD0-1D59B871877D}" srcOrd="0" destOrd="0" presId="urn:microsoft.com/office/officeart/2005/8/layout/default"/>
    <dgm:cxn modelId="{3E3C2818-FBC7-40BD-9797-2CE185528634}" type="presOf" srcId="{7281171E-451D-4010-B5A1-215A446A9206}" destId="{33F4B184-DEE6-4BBD-8F68-7BBA47C19F2B}" srcOrd="0" destOrd="0" presId="urn:microsoft.com/office/officeart/2005/8/layout/default"/>
    <dgm:cxn modelId="{CFDA3C22-4125-4C8A-AE81-BD9EAA46B664}" srcId="{35DF4065-3093-4DF8-B85C-1C124B00324F}" destId="{7281171E-451D-4010-B5A1-215A446A9206}" srcOrd="1" destOrd="0" parTransId="{67A268DE-4C02-4F2F-B76B-628E90FEDDA6}" sibTransId="{1B1877A9-86BA-45B6-95B8-1157BAFF3D92}"/>
    <dgm:cxn modelId="{883FF467-1487-4A3C-975A-82CD5D27C112}" srcId="{35DF4065-3093-4DF8-B85C-1C124B00324F}" destId="{BE554C22-E01F-4B4C-B507-6185FAEEA75B}" srcOrd="2" destOrd="0" parTransId="{8E90EA8A-0C9B-4AF0-B031-52E17869848F}" sibTransId="{81480081-1403-40EB-83C5-72A08DAFB348}"/>
    <dgm:cxn modelId="{0B3B6E4A-5BD5-4B6D-ADEF-E4BF8A433295}" type="presOf" srcId="{35DF4065-3093-4DF8-B85C-1C124B00324F}" destId="{CAEA5B8C-6909-4591-8C55-ECDD4685C46A}" srcOrd="0" destOrd="0" presId="urn:microsoft.com/office/officeart/2005/8/layout/default"/>
    <dgm:cxn modelId="{15C4B581-2A61-4689-AC8F-FDA39C1F8705}" srcId="{35DF4065-3093-4DF8-B85C-1C124B00324F}" destId="{FC7F4056-5CCF-423A-BCD8-733FB7B40560}" srcOrd="3" destOrd="0" parTransId="{86DC88E7-2B16-43E3-AD2C-50C8D1BAC122}" sibTransId="{6A15B907-A7E5-4C49-AB76-DF55B027C968}"/>
    <dgm:cxn modelId="{A4866AB0-E843-41DE-B4AA-0D9B2675C5E6}" srcId="{35DF4065-3093-4DF8-B85C-1C124B00324F}" destId="{4B2C86FD-871A-4947-A027-4164CF4AD639}" srcOrd="0" destOrd="0" parTransId="{F43BB642-B205-48F8-A5D3-B553E57E8E49}" sibTransId="{D3B3605F-CD2A-494E-BEFB-D4FF1FB66AC5}"/>
    <dgm:cxn modelId="{9C550BB2-9880-4BCF-B52A-726345EB1D1E}" srcId="{35DF4065-3093-4DF8-B85C-1C124B00324F}" destId="{500AF455-D078-4587-BF81-3AE85B8C51D4}" srcOrd="4" destOrd="0" parTransId="{14D314E9-490F-4063-B550-31C9637A2E9B}" sibTransId="{95AEB4B0-62E9-4A14-A543-5DE4C7A7D8E4}"/>
    <dgm:cxn modelId="{68604DE1-A605-46FA-AC8C-9569654DDC9C}" type="presOf" srcId="{FC7F4056-5CCF-423A-BCD8-733FB7B40560}" destId="{9E9475C7-4328-4EC8-89A6-336C76D46D45}" srcOrd="0" destOrd="0" presId="urn:microsoft.com/office/officeart/2005/8/layout/default"/>
    <dgm:cxn modelId="{2D6B83E8-3853-4D7C-9BF8-BF152666F27F}" type="presParOf" srcId="{CAEA5B8C-6909-4591-8C55-ECDD4685C46A}" destId="{34D4CF7B-091B-4407-8356-4B433AFC2CCE}" srcOrd="0" destOrd="0" presId="urn:microsoft.com/office/officeart/2005/8/layout/default"/>
    <dgm:cxn modelId="{246DBE86-B683-49E9-A205-52313C2E6C22}" type="presParOf" srcId="{CAEA5B8C-6909-4591-8C55-ECDD4685C46A}" destId="{0AE37D6B-799C-4F64-8B4D-BECE4A281208}" srcOrd="1" destOrd="0" presId="urn:microsoft.com/office/officeart/2005/8/layout/default"/>
    <dgm:cxn modelId="{E9A91469-DAD8-4F2F-AF0D-2C922D51818F}" type="presParOf" srcId="{CAEA5B8C-6909-4591-8C55-ECDD4685C46A}" destId="{33F4B184-DEE6-4BBD-8F68-7BBA47C19F2B}" srcOrd="2" destOrd="0" presId="urn:microsoft.com/office/officeart/2005/8/layout/default"/>
    <dgm:cxn modelId="{1CB88B74-DCAA-493F-88AB-1B27C46530CB}" type="presParOf" srcId="{CAEA5B8C-6909-4591-8C55-ECDD4685C46A}" destId="{BD231BB4-742F-4650-9F2C-B3C8697D5B4B}" srcOrd="3" destOrd="0" presId="urn:microsoft.com/office/officeart/2005/8/layout/default"/>
    <dgm:cxn modelId="{C28FA44B-672B-4C0B-AD46-5B3F454D04BB}" type="presParOf" srcId="{CAEA5B8C-6909-4591-8C55-ECDD4685C46A}" destId="{140C7AED-A475-4336-8C35-089E88A416E3}" srcOrd="4" destOrd="0" presId="urn:microsoft.com/office/officeart/2005/8/layout/default"/>
    <dgm:cxn modelId="{63434599-2E49-48D8-B656-E8979DD6FAB5}" type="presParOf" srcId="{CAEA5B8C-6909-4591-8C55-ECDD4685C46A}" destId="{85D71FD8-BBE3-4AAE-8352-BE73C96B987C}" srcOrd="5" destOrd="0" presId="urn:microsoft.com/office/officeart/2005/8/layout/default"/>
    <dgm:cxn modelId="{D1BD506E-2CA1-4CD7-8A6A-CA780E755B43}" type="presParOf" srcId="{CAEA5B8C-6909-4591-8C55-ECDD4685C46A}" destId="{9E9475C7-4328-4EC8-89A6-336C76D46D45}" srcOrd="6" destOrd="0" presId="urn:microsoft.com/office/officeart/2005/8/layout/default"/>
    <dgm:cxn modelId="{685FD494-5391-4F49-93B4-8EEDBD1DC362}" type="presParOf" srcId="{CAEA5B8C-6909-4591-8C55-ECDD4685C46A}" destId="{63DBF8F8-C554-499F-8478-F5E5A19B006D}" srcOrd="7" destOrd="0" presId="urn:microsoft.com/office/officeart/2005/8/layout/default"/>
    <dgm:cxn modelId="{1C5950AA-DBF7-4EEB-BE54-4598D6DF783A}" type="presParOf" srcId="{CAEA5B8C-6909-4591-8C55-ECDD4685C46A}" destId="{5FA8190E-3347-4A40-BBD0-1D59B871877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BAE69B-2C14-4CB9-B173-766E1BED8942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854BAC2-4FFD-4FE3-A084-BF126591C3A9}">
      <dgm:prSet/>
      <dgm:spPr/>
      <dgm:t>
        <a:bodyPr/>
        <a:lstStyle/>
        <a:p>
          <a:r>
            <a:rPr lang="en-US"/>
            <a:t>Structure: Subject + am/is/are + Verb-ing</a:t>
          </a:r>
        </a:p>
      </dgm:t>
    </dgm:pt>
    <dgm:pt modelId="{C78B6E44-0612-446D-9460-E0B3A73E6EF9}" type="parTrans" cxnId="{9592CFDA-1CD5-4050-A7FF-AA9EA80ADBC7}">
      <dgm:prSet/>
      <dgm:spPr/>
      <dgm:t>
        <a:bodyPr/>
        <a:lstStyle/>
        <a:p>
          <a:endParaRPr lang="en-US"/>
        </a:p>
      </dgm:t>
    </dgm:pt>
    <dgm:pt modelId="{754572B2-19FC-4F8C-A316-112E63D18219}" type="sibTrans" cxnId="{9592CFDA-1CD5-4050-A7FF-AA9EA80ADBC7}">
      <dgm:prSet/>
      <dgm:spPr/>
      <dgm:t>
        <a:bodyPr/>
        <a:lstStyle/>
        <a:p>
          <a:endParaRPr lang="en-US"/>
        </a:p>
      </dgm:t>
    </dgm:pt>
    <dgm:pt modelId="{09E5A6A4-9752-48BA-AB48-7EA17B591CAC}">
      <dgm:prSet custT="1"/>
      <dgm:spPr/>
      <dgm:t>
        <a:bodyPr/>
        <a:lstStyle/>
        <a:p>
          <a:r>
            <a:rPr lang="en-US" sz="4000" b="1" i="1" u="sng" dirty="0">
              <a:latin typeface="Arial" panose="020B0604020202020204" pitchFamily="34" charset="0"/>
              <a:cs typeface="Arial" panose="020B0604020202020204" pitchFamily="34" charset="0"/>
            </a:rPr>
            <a:t>Examples</a:t>
          </a:r>
          <a:r>
            <a:rPr lang="en-US" sz="2500" dirty="0"/>
            <a:t>:</a:t>
          </a:r>
        </a:p>
      </dgm:t>
    </dgm:pt>
    <dgm:pt modelId="{7EFCAFDB-07DD-4F0E-BA53-B2196EC13F87}" type="parTrans" cxnId="{8CFE453F-C99B-4010-8104-43CB0E061834}">
      <dgm:prSet/>
      <dgm:spPr/>
      <dgm:t>
        <a:bodyPr/>
        <a:lstStyle/>
        <a:p>
          <a:endParaRPr lang="en-US"/>
        </a:p>
      </dgm:t>
    </dgm:pt>
    <dgm:pt modelId="{50942ACC-57EA-4707-B074-10A5EF1C5E95}" type="sibTrans" cxnId="{8CFE453F-C99B-4010-8104-43CB0E061834}">
      <dgm:prSet/>
      <dgm:spPr/>
      <dgm:t>
        <a:bodyPr/>
        <a:lstStyle/>
        <a:p>
          <a:endParaRPr lang="en-US"/>
        </a:p>
      </dgm:t>
    </dgm:pt>
    <dgm:pt modelId="{ABC19F5F-A87E-4CF2-A1E9-3F615EE2223C}">
      <dgm:prSet/>
      <dgm:spPr/>
      <dgm:t>
        <a:bodyPr/>
        <a:lstStyle/>
        <a:p>
          <a:r>
            <a:rPr lang="en-US"/>
            <a:t>- I am eating.</a:t>
          </a:r>
        </a:p>
      </dgm:t>
    </dgm:pt>
    <dgm:pt modelId="{DDCC1A23-AFBD-4CBE-9E6B-B7C67AAB9FE5}" type="parTrans" cxnId="{5501951D-86CF-41AE-8B22-C83A75388D30}">
      <dgm:prSet/>
      <dgm:spPr/>
      <dgm:t>
        <a:bodyPr/>
        <a:lstStyle/>
        <a:p>
          <a:endParaRPr lang="en-US"/>
        </a:p>
      </dgm:t>
    </dgm:pt>
    <dgm:pt modelId="{F57CE37E-E87C-41C5-8B6F-BB2343DA1D7F}" type="sibTrans" cxnId="{5501951D-86CF-41AE-8B22-C83A75388D30}">
      <dgm:prSet/>
      <dgm:spPr/>
      <dgm:t>
        <a:bodyPr/>
        <a:lstStyle/>
        <a:p>
          <a:endParaRPr lang="en-US"/>
        </a:p>
      </dgm:t>
    </dgm:pt>
    <dgm:pt modelId="{F37CDDC5-1916-440F-A08B-80723DF85286}">
      <dgm:prSet/>
      <dgm:spPr/>
      <dgm:t>
        <a:bodyPr/>
        <a:lstStyle/>
        <a:p>
          <a:r>
            <a:rPr lang="en-US"/>
            <a:t>- She is running.</a:t>
          </a:r>
        </a:p>
      </dgm:t>
    </dgm:pt>
    <dgm:pt modelId="{B014E5E5-F448-419F-B06B-231C1E2ADA87}" type="parTrans" cxnId="{5705CA3E-3347-4DD5-8E48-0FC6CF9BD3F7}">
      <dgm:prSet/>
      <dgm:spPr/>
      <dgm:t>
        <a:bodyPr/>
        <a:lstStyle/>
        <a:p>
          <a:endParaRPr lang="en-US"/>
        </a:p>
      </dgm:t>
    </dgm:pt>
    <dgm:pt modelId="{BD83A755-C168-4764-86EA-76DC529A1541}" type="sibTrans" cxnId="{5705CA3E-3347-4DD5-8E48-0FC6CF9BD3F7}">
      <dgm:prSet/>
      <dgm:spPr/>
      <dgm:t>
        <a:bodyPr/>
        <a:lstStyle/>
        <a:p>
          <a:endParaRPr lang="en-US"/>
        </a:p>
      </dgm:t>
    </dgm:pt>
    <dgm:pt modelId="{29011DEC-E6FE-4D69-8586-6798208EE626}">
      <dgm:prSet/>
      <dgm:spPr/>
      <dgm:t>
        <a:bodyPr/>
        <a:lstStyle/>
        <a:p>
          <a:r>
            <a:rPr lang="en-US"/>
            <a:t>- They are watching TV.</a:t>
          </a:r>
        </a:p>
      </dgm:t>
    </dgm:pt>
    <dgm:pt modelId="{21960DBF-756A-40DB-BE7C-3E4048A5A819}" type="parTrans" cxnId="{B03A8444-8634-4EFB-9E09-5E159C69EFE3}">
      <dgm:prSet/>
      <dgm:spPr/>
      <dgm:t>
        <a:bodyPr/>
        <a:lstStyle/>
        <a:p>
          <a:endParaRPr lang="en-US"/>
        </a:p>
      </dgm:t>
    </dgm:pt>
    <dgm:pt modelId="{1605532B-0BD1-4E74-B706-2E99FD4FDCDC}" type="sibTrans" cxnId="{B03A8444-8634-4EFB-9E09-5E159C69EFE3}">
      <dgm:prSet/>
      <dgm:spPr/>
      <dgm:t>
        <a:bodyPr/>
        <a:lstStyle/>
        <a:p>
          <a:endParaRPr lang="en-US"/>
        </a:p>
      </dgm:t>
    </dgm:pt>
    <dgm:pt modelId="{350E364C-90F4-4F8A-8EBC-6D15D6A26D17}" type="pres">
      <dgm:prSet presAssocID="{BABAE69B-2C14-4CB9-B173-766E1BED8942}" presName="linear" presStyleCnt="0">
        <dgm:presLayoutVars>
          <dgm:animLvl val="lvl"/>
          <dgm:resizeHandles val="exact"/>
        </dgm:presLayoutVars>
      </dgm:prSet>
      <dgm:spPr/>
    </dgm:pt>
    <dgm:pt modelId="{E3629883-1EA6-459B-95F8-DEEBF6B654BC}" type="pres">
      <dgm:prSet presAssocID="{A854BAC2-4FFD-4FE3-A084-BF126591C3A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D38EADA-06DB-42B4-8CB3-489D82209597}" type="pres">
      <dgm:prSet presAssocID="{754572B2-19FC-4F8C-A316-112E63D18219}" presName="spacer" presStyleCnt="0"/>
      <dgm:spPr/>
    </dgm:pt>
    <dgm:pt modelId="{F5784047-0A6F-4E28-9AF7-4DCFD809D4B5}" type="pres">
      <dgm:prSet presAssocID="{09E5A6A4-9752-48BA-AB48-7EA17B591CA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ECD5B22-DFD2-4FFB-B7B6-BDD6B08AE67E}" type="pres">
      <dgm:prSet presAssocID="{50942ACC-57EA-4707-B074-10A5EF1C5E95}" presName="spacer" presStyleCnt="0"/>
      <dgm:spPr/>
    </dgm:pt>
    <dgm:pt modelId="{EF130355-85A6-4CCC-8A91-100968BA32BF}" type="pres">
      <dgm:prSet presAssocID="{ABC19F5F-A87E-4CF2-A1E9-3F615EE2223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7763FD8-5F2F-470E-988B-01202BEFAA28}" type="pres">
      <dgm:prSet presAssocID="{F57CE37E-E87C-41C5-8B6F-BB2343DA1D7F}" presName="spacer" presStyleCnt="0"/>
      <dgm:spPr/>
    </dgm:pt>
    <dgm:pt modelId="{77197FE5-81AD-4C5E-A1CB-EBC7BDE77F91}" type="pres">
      <dgm:prSet presAssocID="{F37CDDC5-1916-440F-A08B-80723DF85286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1C7D641-722C-442E-838B-379C8080CAF8}" type="pres">
      <dgm:prSet presAssocID="{BD83A755-C168-4764-86EA-76DC529A1541}" presName="spacer" presStyleCnt="0"/>
      <dgm:spPr/>
    </dgm:pt>
    <dgm:pt modelId="{95E431F7-C711-4C26-93AB-835B4EE1E2FD}" type="pres">
      <dgm:prSet presAssocID="{29011DEC-E6FE-4D69-8586-6798208EE626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501951D-86CF-41AE-8B22-C83A75388D30}" srcId="{BABAE69B-2C14-4CB9-B173-766E1BED8942}" destId="{ABC19F5F-A87E-4CF2-A1E9-3F615EE2223C}" srcOrd="2" destOrd="0" parTransId="{DDCC1A23-AFBD-4CBE-9E6B-B7C67AAB9FE5}" sibTransId="{F57CE37E-E87C-41C5-8B6F-BB2343DA1D7F}"/>
    <dgm:cxn modelId="{5705CA3E-3347-4DD5-8E48-0FC6CF9BD3F7}" srcId="{BABAE69B-2C14-4CB9-B173-766E1BED8942}" destId="{F37CDDC5-1916-440F-A08B-80723DF85286}" srcOrd="3" destOrd="0" parTransId="{B014E5E5-F448-419F-B06B-231C1E2ADA87}" sibTransId="{BD83A755-C168-4764-86EA-76DC529A1541}"/>
    <dgm:cxn modelId="{8CFE453F-C99B-4010-8104-43CB0E061834}" srcId="{BABAE69B-2C14-4CB9-B173-766E1BED8942}" destId="{09E5A6A4-9752-48BA-AB48-7EA17B591CAC}" srcOrd="1" destOrd="0" parTransId="{7EFCAFDB-07DD-4F0E-BA53-B2196EC13F87}" sibTransId="{50942ACC-57EA-4707-B074-10A5EF1C5E95}"/>
    <dgm:cxn modelId="{B03A8444-8634-4EFB-9E09-5E159C69EFE3}" srcId="{BABAE69B-2C14-4CB9-B173-766E1BED8942}" destId="{29011DEC-E6FE-4D69-8586-6798208EE626}" srcOrd="4" destOrd="0" parTransId="{21960DBF-756A-40DB-BE7C-3E4048A5A819}" sibTransId="{1605532B-0BD1-4E74-B706-2E99FD4FDCDC}"/>
    <dgm:cxn modelId="{899EF791-1E80-4F52-97DF-FD2B78C855B2}" type="presOf" srcId="{BABAE69B-2C14-4CB9-B173-766E1BED8942}" destId="{350E364C-90F4-4F8A-8EBC-6D15D6A26D17}" srcOrd="0" destOrd="0" presId="urn:microsoft.com/office/officeart/2005/8/layout/vList2"/>
    <dgm:cxn modelId="{8D5829A4-4522-4432-9DE5-AF2641E13A5C}" type="presOf" srcId="{09E5A6A4-9752-48BA-AB48-7EA17B591CAC}" destId="{F5784047-0A6F-4E28-9AF7-4DCFD809D4B5}" srcOrd="0" destOrd="0" presId="urn:microsoft.com/office/officeart/2005/8/layout/vList2"/>
    <dgm:cxn modelId="{E2DB4EA5-86F2-400B-A781-43C9D5B6B328}" type="presOf" srcId="{29011DEC-E6FE-4D69-8586-6798208EE626}" destId="{95E431F7-C711-4C26-93AB-835B4EE1E2FD}" srcOrd="0" destOrd="0" presId="urn:microsoft.com/office/officeart/2005/8/layout/vList2"/>
    <dgm:cxn modelId="{CD42C8B7-6AC0-48D6-BB42-3D30CB1365FB}" type="presOf" srcId="{F37CDDC5-1916-440F-A08B-80723DF85286}" destId="{77197FE5-81AD-4C5E-A1CB-EBC7BDE77F91}" srcOrd="0" destOrd="0" presId="urn:microsoft.com/office/officeart/2005/8/layout/vList2"/>
    <dgm:cxn modelId="{C5479EB9-F8F0-48F6-BC56-6ECF44B159DA}" type="presOf" srcId="{A854BAC2-4FFD-4FE3-A084-BF126591C3A9}" destId="{E3629883-1EA6-459B-95F8-DEEBF6B654BC}" srcOrd="0" destOrd="0" presId="urn:microsoft.com/office/officeart/2005/8/layout/vList2"/>
    <dgm:cxn modelId="{BDFA46C0-E952-4F97-84F4-581C0127B76B}" type="presOf" srcId="{ABC19F5F-A87E-4CF2-A1E9-3F615EE2223C}" destId="{EF130355-85A6-4CCC-8A91-100968BA32BF}" srcOrd="0" destOrd="0" presId="urn:microsoft.com/office/officeart/2005/8/layout/vList2"/>
    <dgm:cxn modelId="{9592CFDA-1CD5-4050-A7FF-AA9EA80ADBC7}" srcId="{BABAE69B-2C14-4CB9-B173-766E1BED8942}" destId="{A854BAC2-4FFD-4FE3-A084-BF126591C3A9}" srcOrd="0" destOrd="0" parTransId="{C78B6E44-0612-446D-9460-E0B3A73E6EF9}" sibTransId="{754572B2-19FC-4F8C-A316-112E63D18219}"/>
    <dgm:cxn modelId="{B249F2BF-1A0E-496B-A4D7-0760D0569832}" type="presParOf" srcId="{350E364C-90F4-4F8A-8EBC-6D15D6A26D17}" destId="{E3629883-1EA6-459B-95F8-DEEBF6B654BC}" srcOrd="0" destOrd="0" presId="urn:microsoft.com/office/officeart/2005/8/layout/vList2"/>
    <dgm:cxn modelId="{9611592A-DE2B-479B-BF90-1B622E3A96BB}" type="presParOf" srcId="{350E364C-90F4-4F8A-8EBC-6D15D6A26D17}" destId="{CD38EADA-06DB-42B4-8CB3-489D82209597}" srcOrd="1" destOrd="0" presId="urn:microsoft.com/office/officeart/2005/8/layout/vList2"/>
    <dgm:cxn modelId="{837E0C82-7B18-424E-B89D-D66740C69079}" type="presParOf" srcId="{350E364C-90F4-4F8A-8EBC-6D15D6A26D17}" destId="{F5784047-0A6F-4E28-9AF7-4DCFD809D4B5}" srcOrd="2" destOrd="0" presId="urn:microsoft.com/office/officeart/2005/8/layout/vList2"/>
    <dgm:cxn modelId="{F16DE1B5-B778-4553-BFB4-A03911C46479}" type="presParOf" srcId="{350E364C-90F4-4F8A-8EBC-6D15D6A26D17}" destId="{FECD5B22-DFD2-4FFB-B7B6-BDD6B08AE67E}" srcOrd="3" destOrd="0" presId="urn:microsoft.com/office/officeart/2005/8/layout/vList2"/>
    <dgm:cxn modelId="{25FAFB61-376F-419B-8712-7346705E348B}" type="presParOf" srcId="{350E364C-90F4-4F8A-8EBC-6D15D6A26D17}" destId="{EF130355-85A6-4CCC-8A91-100968BA32BF}" srcOrd="4" destOrd="0" presId="urn:microsoft.com/office/officeart/2005/8/layout/vList2"/>
    <dgm:cxn modelId="{5A02E7AA-3CAA-4033-8C2D-9AB48404A947}" type="presParOf" srcId="{350E364C-90F4-4F8A-8EBC-6D15D6A26D17}" destId="{67763FD8-5F2F-470E-988B-01202BEFAA28}" srcOrd="5" destOrd="0" presId="urn:microsoft.com/office/officeart/2005/8/layout/vList2"/>
    <dgm:cxn modelId="{681D9F87-74DD-49C4-96A8-C1DA6483D945}" type="presParOf" srcId="{350E364C-90F4-4F8A-8EBC-6D15D6A26D17}" destId="{77197FE5-81AD-4C5E-A1CB-EBC7BDE77F91}" srcOrd="6" destOrd="0" presId="urn:microsoft.com/office/officeart/2005/8/layout/vList2"/>
    <dgm:cxn modelId="{87180F43-65F1-479B-9469-5FD9D5520614}" type="presParOf" srcId="{350E364C-90F4-4F8A-8EBC-6D15D6A26D17}" destId="{F1C7D641-722C-442E-838B-379C8080CAF8}" srcOrd="7" destOrd="0" presId="urn:microsoft.com/office/officeart/2005/8/layout/vList2"/>
    <dgm:cxn modelId="{CA224D74-50E4-4BDC-927A-EBFB81438EB1}" type="presParOf" srcId="{350E364C-90F4-4F8A-8EBC-6D15D6A26D17}" destId="{95E431F7-C711-4C26-93AB-835B4EE1E2F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F55DAE9-2A6C-4AA4-BED1-1356D3681683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D300D5E-EF4C-4573-B167-B3FEEC407325}">
      <dgm:prSet/>
      <dgm:spPr/>
      <dgm:t>
        <a:bodyPr/>
        <a:lstStyle/>
        <a:p>
          <a:r>
            <a:rPr lang="en-US"/>
            <a:t>Present Simple ➡️ Habit or routine</a:t>
          </a:r>
        </a:p>
      </dgm:t>
    </dgm:pt>
    <dgm:pt modelId="{DFEBB492-820D-45FC-BB46-45128F77B4FE}" type="parTrans" cxnId="{40CF5074-DF7C-4793-813F-0A96EE0A43AE}">
      <dgm:prSet/>
      <dgm:spPr/>
      <dgm:t>
        <a:bodyPr/>
        <a:lstStyle/>
        <a:p>
          <a:endParaRPr lang="en-US"/>
        </a:p>
      </dgm:t>
    </dgm:pt>
    <dgm:pt modelId="{C931A767-AF78-455A-B4F7-D25BDF34AA65}" type="sibTrans" cxnId="{40CF5074-DF7C-4793-813F-0A96EE0A43AE}">
      <dgm:prSet/>
      <dgm:spPr/>
      <dgm:t>
        <a:bodyPr/>
        <a:lstStyle/>
        <a:p>
          <a:endParaRPr lang="en-US"/>
        </a:p>
      </dgm:t>
    </dgm:pt>
    <dgm:pt modelId="{28486D02-1285-4BE9-8E73-F47CBCF443F9}">
      <dgm:prSet/>
      <dgm:spPr/>
      <dgm:t>
        <a:bodyPr/>
        <a:lstStyle/>
        <a:p>
          <a:r>
            <a:rPr lang="en-US"/>
            <a:t>Present Continuous ➡️ Happening right now</a:t>
          </a:r>
        </a:p>
      </dgm:t>
    </dgm:pt>
    <dgm:pt modelId="{C282DA11-F239-49A8-81CE-B91A1A7ABCE6}" type="parTrans" cxnId="{024D2A95-9962-47D3-B6E8-871B5CEF270F}">
      <dgm:prSet/>
      <dgm:spPr/>
      <dgm:t>
        <a:bodyPr/>
        <a:lstStyle/>
        <a:p>
          <a:endParaRPr lang="en-US"/>
        </a:p>
      </dgm:t>
    </dgm:pt>
    <dgm:pt modelId="{D879DA8D-DF75-4112-B536-BAA60683545D}" type="sibTrans" cxnId="{024D2A95-9962-47D3-B6E8-871B5CEF270F}">
      <dgm:prSet/>
      <dgm:spPr/>
      <dgm:t>
        <a:bodyPr/>
        <a:lstStyle/>
        <a:p>
          <a:endParaRPr lang="en-US"/>
        </a:p>
      </dgm:t>
    </dgm:pt>
    <dgm:pt modelId="{ABF21660-6321-41C0-B09D-73B4DFC74C86}">
      <dgm:prSet/>
      <dgm:spPr/>
      <dgm:t>
        <a:bodyPr/>
        <a:lstStyle/>
        <a:p>
          <a:r>
            <a:rPr lang="en-US"/>
            <a:t>Examples:</a:t>
          </a:r>
        </a:p>
      </dgm:t>
    </dgm:pt>
    <dgm:pt modelId="{CAAA1566-3ED9-430D-B7C9-8EB0F1855DF1}" type="parTrans" cxnId="{B9A6D11E-5C85-4D25-A3B0-EF24F770872F}">
      <dgm:prSet/>
      <dgm:spPr/>
      <dgm:t>
        <a:bodyPr/>
        <a:lstStyle/>
        <a:p>
          <a:endParaRPr lang="en-US"/>
        </a:p>
      </dgm:t>
    </dgm:pt>
    <dgm:pt modelId="{61839DF0-1E72-4C98-A219-DAC36031E44B}" type="sibTrans" cxnId="{B9A6D11E-5C85-4D25-A3B0-EF24F770872F}">
      <dgm:prSet/>
      <dgm:spPr/>
      <dgm:t>
        <a:bodyPr/>
        <a:lstStyle/>
        <a:p>
          <a:endParaRPr lang="en-US"/>
        </a:p>
      </dgm:t>
    </dgm:pt>
    <dgm:pt modelId="{39DE6CEB-8009-4830-92C7-085D5ABAA3DB}">
      <dgm:prSet/>
      <dgm:spPr/>
      <dgm:t>
        <a:bodyPr/>
        <a:lstStyle/>
        <a:p>
          <a:r>
            <a:rPr lang="en-US"/>
            <a:t>- She drives to work. (Simple)</a:t>
          </a:r>
        </a:p>
      </dgm:t>
    </dgm:pt>
    <dgm:pt modelId="{3C80C296-C6A4-4BAD-BF94-068612A57D7A}" type="parTrans" cxnId="{DF431E88-4C80-4463-A4B6-105365729C22}">
      <dgm:prSet/>
      <dgm:spPr/>
      <dgm:t>
        <a:bodyPr/>
        <a:lstStyle/>
        <a:p>
          <a:endParaRPr lang="en-US"/>
        </a:p>
      </dgm:t>
    </dgm:pt>
    <dgm:pt modelId="{746CCBD6-C5C2-45A3-9FED-F4C2A0C95643}" type="sibTrans" cxnId="{DF431E88-4C80-4463-A4B6-105365729C22}">
      <dgm:prSet/>
      <dgm:spPr/>
      <dgm:t>
        <a:bodyPr/>
        <a:lstStyle/>
        <a:p>
          <a:endParaRPr lang="en-US"/>
        </a:p>
      </dgm:t>
    </dgm:pt>
    <dgm:pt modelId="{7372EC49-0A19-41D3-BE68-0193E4A51600}">
      <dgm:prSet/>
      <dgm:spPr/>
      <dgm:t>
        <a:bodyPr/>
        <a:lstStyle/>
        <a:p>
          <a:r>
            <a:rPr lang="en-US"/>
            <a:t>- She is walking now. (Continuous)</a:t>
          </a:r>
        </a:p>
      </dgm:t>
    </dgm:pt>
    <dgm:pt modelId="{70E38751-9ED2-4920-BBDF-7CF79173BB8C}" type="parTrans" cxnId="{7445CA8B-A492-4BEB-A6D0-DCEB88A4E97A}">
      <dgm:prSet/>
      <dgm:spPr/>
      <dgm:t>
        <a:bodyPr/>
        <a:lstStyle/>
        <a:p>
          <a:endParaRPr lang="en-US"/>
        </a:p>
      </dgm:t>
    </dgm:pt>
    <dgm:pt modelId="{6B2955C7-F24F-4282-8B01-411D960AA4F4}" type="sibTrans" cxnId="{7445CA8B-A492-4BEB-A6D0-DCEB88A4E97A}">
      <dgm:prSet/>
      <dgm:spPr/>
      <dgm:t>
        <a:bodyPr/>
        <a:lstStyle/>
        <a:p>
          <a:endParaRPr lang="en-US"/>
        </a:p>
      </dgm:t>
    </dgm:pt>
    <dgm:pt modelId="{CD8C3D84-92BC-4CF7-A31C-60E8596E8A50}" type="pres">
      <dgm:prSet presAssocID="{0F55DAE9-2A6C-4AA4-BED1-1356D3681683}" presName="vert0" presStyleCnt="0">
        <dgm:presLayoutVars>
          <dgm:dir/>
          <dgm:animOne val="branch"/>
          <dgm:animLvl val="lvl"/>
        </dgm:presLayoutVars>
      </dgm:prSet>
      <dgm:spPr/>
    </dgm:pt>
    <dgm:pt modelId="{E2DF3E66-342F-4172-B574-961589A583B5}" type="pres">
      <dgm:prSet presAssocID="{7D300D5E-EF4C-4573-B167-B3FEEC407325}" presName="thickLine" presStyleLbl="alignNode1" presStyleIdx="0" presStyleCnt="5"/>
      <dgm:spPr/>
    </dgm:pt>
    <dgm:pt modelId="{BBB92BE9-EA6A-499C-BE15-34E5AE456667}" type="pres">
      <dgm:prSet presAssocID="{7D300D5E-EF4C-4573-B167-B3FEEC407325}" presName="horz1" presStyleCnt="0"/>
      <dgm:spPr/>
    </dgm:pt>
    <dgm:pt modelId="{13A6DD9D-B5F0-4D04-8FAB-E84C703A9026}" type="pres">
      <dgm:prSet presAssocID="{7D300D5E-EF4C-4573-B167-B3FEEC407325}" presName="tx1" presStyleLbl="revTx" presStyleIdx="0" presStyleCnt="5"/>
      <dgm:spPr/>
    </dgm:pt>
    <dgm:pt modelId="{02E2D9C5-8C13-45A7-A68C-6CF9E9E9C0F9}" type="pres">
      <dgm:prSet presAssocID="{7D300D5E-EF4C-4573-B167-B3FEEC407325}" presName="vert1" presStyleCnt="0"/>
      <dgm:spPr/>
    </dgm:pt>
    <dgm:pt modelId="{9CF0099A-E723-4032-9C96-665C90EECD76}" type="pres">
      <dgm:prSet presAssocID="{28486D02-1285-4BE9-8E73-F47CBCF443F9}" presName="thickLine" presStyleLbl="alignNode1" presStyleIdx="1" presStyleCnt="5"/>
      <dgm:spPr/>
    </dgm:pt>
    <dgm:pt modelId="{3D838440-F520-4F45-AEC0-2727602960C8}" type="pres">
      <dgm:prSet presAssocID="{28486D02-1285-4BE9-8E73-F47CBCF443F9}" presName="horz1" presStyleCnt="0"/>
      <dgm:spPr/>
    </dgm:pt>
    <dgm:pt modelId="{4FA0F544-030E-4555-8B52-AE44ADBA4616}" type="pres">
      <dgm:prSet presAssocID="{28486D02-1285-4BE9-8E73-F47CBCF443F9}" presName="tx1" presStyleLbl="revTx" presStyleIdx="1" presStyleCnt="5"/>
      <dgm:spPr/>
    </dgm:pt>
    <dgm:pt modelId="{9B9DBD21-952A-47A5-8D5E-C511D0490B67}" type="pres">
      <dgm:prSet presAssocID="{28486D02-1285-4BE9-8E73-F47CBCF443F9}" presName="vert1" presStyleCnt="0"/>
      <dgm:spPr/>
    </dgm:pt>
    <dgm:pt modelId="{5350CE45-8632-4B32-9304-A59F88B409B3}" type="pres">
      <dgm:prSet presAssocID="{ABF21660-6321-41C0-B09D-73B4DFC74C86}" presName="thickLine" presStyleLbl="alignNode1" presStyleIdx="2" presStyleCnt="5"/>
      <dgm:spPr/>
    </dgm:pt>
    <dgm:pt modelId="{063E3C24-E9A5-4583-94A3-A6287DD52873}" type="pres">
      <dgm:prSet presAssocID="{ABF21660-6321-41C0-B09D-73B4DFC74C86}" presName="horz1" presStyleCnt="0"/>
      <dgm:spPr/>
    </dgm:pt>
    <dgm:pt modelId="{E0E2E3D7-2FBD-4436-82F5-3706A4125B30}" type="pres">
      <dgm:prSet presAssocID="{ABF21660-6321-41C0-B09D-73B4DFC74C86}" presName="tx1" presStyleLbl="revTx" presStyleIdx="2" presStyleCnt="5"/>
      <dgm:spPr/>
    </dgm:pt>
    <dgm:pt modelId="{AC6BF9A1-DD6E-4F52-8201-43F7039590BA}" type="pres">
      <dgm:prSet presAssocID="{ABF21660-6321-41C0-B09D-73B4DFC74C86}" presName="vert1" presStyleCnt="0"/>
      <dgm:spPr/>
    </dgm:pt>
    <dgm:pt modelId="{800397D5-0D25-4251-BA59-A27ED6AA119B}" type="pres">
      <dgm:prSet presAssocID="{39DE6CEB-8009-4830-92C7-085D5ABAA3DB}" presName="thickLine" presStyleLbl="alignNode1" presStyleIdx="3" presStyleCnt="5"/>
      <dgm:spPr/>
    </dgm:pt>
    <dgm:pt modelId="{3448C528-1354-4A7F-8495-50A8CB42C35A}" type="pres">
      <dgm:prSet presAssocID="{39DE6CEB-8009-4830-92C7-085D5ABAA3DB}" presName="horz1" presStyleCnt="0"/>
      <dgm:spPr/>
    </dgm:pt>
    <dgm:pt modelId="{87A951CA-36E3-42C8-9951-EAB5903C7C55}" type="pres">
      <dgm:prSet presAssocID="{39DE6CEB-8009-4830-92C7-085D5ABAA3DB}" presName="tx1" presStyleLbl="revTx" presStyleIdx="3" presStyleCnt="5"/>
      <dgm:spPr/>
    </dgm:pt>
    <dgm:pt modelId="{D661FE65-25B3-495C-BC1D-C8D1B468EA1D}" type="pres">
      <dgm:prSet presAssocID="{39DE6CEB-8009-4830-92C7-085D5ABAA3DB}" presName="vert1" presStyleCnt="0"/>
      <dgm:spPr/>
    </dgm:pt>
    <dgm:pt modelId="{48AD6DBD-1FAA-406A-8156-2120A733C3CA}" type="pres">
      <dgm:prSet presAssocID="{7372EC49-0A19-41D3-BE68-0193E4A51600}" presName="thickLine" presStyleLbl="alignNode1" presStyleIdx="4" presStyleCnt="5"/>
      <dgm:spPr/>
    </dgm:pt>
    <dgm:pt modelId="{5E0747A4-CDB7-4BDD-808B-EC3B051B3771}" type="pres">
      <dgm:prSet presAssocID="{7372EC49-0A19-41D3-BE68-0193E4A51600}" presName="horz1" presStyleCnt="0"/>
      <dgm:spPr/>
    </dgm:pt>
    <dgm:pt modelId="{46090041-4D1D-4E2B-8236-5A0011E5219D}" type="pres">
      <dgm:prSet presAssocID="{7372EC49-0A19-41D3-BE68-0193E4A51600}" presName="tx1" presStyleLbl="revTx" presStyleIdx="4" presStyleCnt="5"/>
      <dgm:spPr/>
    </dgm:pt>
    <dgm:pt modelId="{3580DA7D-1E8D-41CB-965B-F894FCB016B3}" type="pres">
      <dgm:prSet presAssocID="{7372EC49-0A19-41D3-BE68-0193E4A51600}" presName="vert1" presStyleCnt="0"/>
      <dgm:spPr/>
    </dgm:pt>
  </dgm:ptLst>
  <dgm:cxnLst>
    <dgm:cxn modelId="{B9A6D11E-5C85-4D25-A3B0-EF24F770872F}" srcId="{0F55DAE9-2A6C-4AA4-BED1-1356D3681683}" destId="{ABF21660-6321-41C0-B09D-73B4DFC74C86}" srcOrd="2" destOrd="0" parTransId="{CAAA1566-3ED9-430D-B7C9-8EB0F1855DF1}" sibTransId="{61839DF0-1E72-4C98-A219-DAC36031E44B}"/>
    <dgm:cxn modelId="{640B9C21-D9A4-4A67-9BFF-5335AADE562A}" type="presOf" srcId="{ABF21660-6321-41C0-B09D-73B4DFC74C86}" destId="{E0E2E3D7-2FBD-4436-82F5-3706A4125B30}" srcOrd="0" destOrd="0" presId="urn:microsoft.com/office/officeart/2008/layout/LinedList"/>
    <dgm:cxn modelId="{1A47D32C-4312-49CD-96C4-7259808C9350}" type="presOf" srcId="{7D300D5E-EF4C-4573-B167-B3FEEC407325}" destId="{13A6DD9D-B5F0-4D04-8FAB-E84C703A9026}" srcOrd="0" destOrd="0" presId="urn:microsoft.com/office/officeart/2008/layout/LinedList"/>
    <dgm:cxn modelId="{40CF5074-DF7C-4793-813F-0A96EE0A43AE}" srcId="{0F55DAE9-2A6C-4AA4-BED1-1356D3681683}" destId="{7D300D5E-EF4C-4573-B167-B3FEEC407325}" srcOrd="0" destOrd="0" parTransId="{DFEBB492-820D-45FC-BB46-45128F77B4FE}" sibTransId="{C931A767-AF78-455A-B4F7-D25BDF34AA65}"/>
    <dgm:cxn modelId="{C0C81B7C-CC96-437F-91C7-C55F65E4CA82}" type="presOf" srcId="{28486D02-1285-4BE9-8E73-F47CBCF443F9}" destId="{4FA0F544-030E-4555-8B52-AE44ADBA4616}" srcOrd="0" destOrd="0" presId="urn:microsoft.com/office/officeart/2008/layout/LinedList"/>
    <dgm:cxn modelId="{DF431E88-4C80-4463-A4B6-105365729C22}" srcId="{0F55DAE9-2A6C-4AA4-BED1-1356D3681683}" destId="{39DE6CEB-8009-4830-92C7-085D5ABAA3DB}" srcOrd="3" destOrd="0" parTransId="{3C80C296-C6A4-4BAD-BF94-068612A57D7A}" sibTransId="{746CCBD6-C5C2-45A3-9FED-F4C2A0C95643}"/>
    <dgm:cxn modelId="{7445CA8B-A492-4BEB-A6D0-DCEB88A4E97A}" srcId="{0F55DAE9-2A6C-4AA4-BED1-1356D3681683}" destId="{7372EC49-0A19-41D3-BE68-0193E4A51600}" srcOrd="4" destOrd="0" parTransId="{70E38751-9ED2-4920-BBDF-7CF79173BB8C}" sibTransId="{6B2955C7-F24F-4282-8B01-411D960AA4F4}"/>
    <dgm:cxn modelId="{E042868D-F704-44F4-8E5C-2E32C233B9B1}" type="presOf" srcId="{39DE6CEB-8009-4830-92C7-085D5ABAA3DB}" destId="{87A951CA-36E3-42C8-9951-EAB5903C7C55}" srcOrd="0" destOrd="0" presId="urn:microsoft.com/office/officeart/2008/layout/LinedList"/>
    <dgm:cxn modelId="{024D2A95-9962-47D3-B6E8-871B5CEF270F}" srcId="{0F55DAE9-2A6C-4AA4-BED1-1356D3681683}" destId="{28486D02-1285-4BE9-8E73-F47CBCF443F9}" srcOrd="1" destOrd="0" parTransId="{C282DA11-F239-49A8-81CE-B91A1A7ABCE6}" sibTransId="{D879DA8D-DF75-4112-B536-BAA60683545D}"/>
    <dgm:cxn modelId="{B421FDEE-4353-4238-9047-1B5ECEB1E9FC}" type="presOf" srcId="{0F55DAE9-2A6C-4AA4-BED1-1356D3681683}" destId="{CD8C3D84-92BC-4CF7-A31C-60E8596E8A50}" srcOrd="0" destOrd="0" presId="urn:microsoft.com/office/officeart/2008/layout/LinedList"/>
    <dgm:cxn modelId="{7CA8A2F6-FE6B-457E-85B9-ADCC702FF3DA}" type="presOf" srcId="{7372EC49-0A19-41D3-BE68-0193E4A51600}" destId="{46090041-4D1D-4E2B-8236-5A0011E5219D}" srcOrd="0" destOrd="0" presId="urn:microsoft.com/office/officeart/2008/layout/LinedList"/>
    <dgm:cxn modelId="{B8E33E2A-591F-49E0-BCE3-AC4FC8D7C096}" type="presParOf" srcId="{CD8C3D84-92BC-4CF7-A31C-60E8596E8A50}" destId="{E2DF3E66-342F-4172-B574-961589A583B5}" srcOrd="0" destOrd="0" presId="urn:microsoft.com/office/officeart/2008/layout/LinedList"/>
    <dgm:cxn modelId="{C2134F74-E248-4287-A7B0-B51F857632B5}" type="presParOf" srcId="{CD8C3D84-92BC-4CF7-A31C-60E8596E8A50}" destId="{BBB92BE9-EA6A-499C-BE15-34E5AE456667}" srcOrd="1" destOrd="0" presId="urn:microsoft.com/office/officeart/2008/layout/LinedList"/>
    <dgm:cxn modelId="{461F4857-E2FB-40ED-8CEB-F18BA1040863}" type="presParOf" srcId="{BBB92BE9-EA6A-499C-BE15-34E5AE456667}" destId="{13A6DD9D-B5F0-4D04-8FAB-E84C703A9026}" srcOrd="0" destOrd="0" presId="urn:microsoft.com/office/officeart/2008/layout/LinedList"/>
    <dgm:cxn modelId="{D651E3FD-8CC9-4E27-A27B-4A808381BCC2}" type="presParOf" srcId="{BBB92BE9-EA6A-499C-BE15-34E5AE456667}" destId="{02E2D9C5-8C13-45A7-A68C-6CF9E9E9C0F9}" srcOrd="1" destOrd="0" presId="urn:microsoft.com/office/officeart/2008/layout/LinedList"/>
    <dgm:cxn modelId="{ED19DB35-E869-4242-A60B-09082F32AE26}" type="presParOf" srcId="{CD8C3D84-92BC-4CF7-A31C-60E8596E8A50}" destId="{9CF0099A-E723-4032-9C96-665C90EECD76}" srcOrd="2" destOrd="0" presId="urn:microsoft.com/office/officeart/2008/layout/LinedList"/>
    <dgm:cxn modelId="{082D69A7-FB14-4A0B-943B-9AACBCB406CC}" type="presParOf" srcId="{CD8C3D84-92BC-4CF7-A31C-60E8596E8A50}" destId="{3D838440-F520-4F45-AEC0-2727602960C8}" srcOrd="3" destOrd="0" presId="urn:microsoft.com/office/officeart/2008/layout/LinedList"/>
    <dgm:cxn modelId="{A32BC63B-3820-4E32-AAC9-2BC328DE2A54}" type="presParOf" srcId="{3D838440-F520-4F45-AEC0-2727602960C8}" destId="{4FA0F544-030E-4555-8B52-AE44ADBA4616}" srcOrd="0" destOrd="0" presId="urn:microsoft.com/office/officeart/2008/layout/LinedList"/>
    <dgm:cxn modelId="{CCC9F388-E01A-4B6B-9305-C23421E53BF7}" type="presParOf" srcId="{3D838440-F520-4F45-AEC0-2727602960C8}" destId="{9B9DBD21-952A-47A5-8D5E-C511D0490B67}" srcOrd="1" destOrd="0" presId="urn:microsoft.com/office/officeart/2008/layout/LinedList"/>
    <dgm:cxn modelId="{6107C75F-18E4-4C0B-9374-B9B83B152F75}" type="presParOf" srcId="{CD8C3D84-92BC-4CF7-A31C-60E8596E8A50}" destId="{5350CE45-8632-4B32-9304-A59F88B409B3}" srcOrd="4" destOrd="0" presId="urn:microsoft.com/office/officeart/2008/layout/LinedList"/>
    <dgm:cxn modelId="{C26A6219-E3B3-4E1E-BA98-DC08A0B8119F}" type="presParOf" srcId="{CD8C3D84-92BC-4CF7-A31C-60E8596E8A50}" destId="{063E3C24-E9A5-4583-94A3-A6287DD52873}" srcOrd="5" destOrd="0" presId="urn:microsoft.com/office/officeart/2008/layout/LinedList"/>
    <dgm:cxn modelId="{7E68E11E-71DC-4420-AF27-0CC3C06A7C5F}" type="presParOf" srcId="{063E3C24-E9A5-4583-94A3-A6287DD52873}" destId="{E0E2E3D7-2FBD-4436-82F5-3706A4125B30}" srcOrd="0" destOrd="0" presId="urn:microsoft.com/office/officeart/2008/layout/LinedList"/>
    <dgm:cxn modelId="{4EA6104F-5DB6-4907-8B88-C7057D5CC02A}" type="presParOf" srcId="{063E3C24-E9A5-4583-94A3-A6287DD52873}" destId="{AC6BF9A1-DD6E-4F52-8201-43F7039590BA}" srcOrd="1" destOrd="0" presId="urn:microsoft.com/office/officeart/2008/layout/LinedList"/>
    <dgm:cxn modelId="{FC2ABBEE-22D8-41C9-8B9A-96AAD76DCFBA}" type="presParOf" srcId="{CD8C3D84-92BC-4CF7-A31C-60E8596E8A50}" destId="{800397D5-0D25-4251-BA59-A27ED6AA119B}" srcOrd="6" destOrd="0" presId="urn:microsoft.com/office/officeart/2008/layout/LinedList"/>
    <dgm:cxn modelId="{26D719C8-1ACC-463A-B659-C20C766A6EA1}" type="presParOf" srcId="{CD8C3D84-92BC-4CF7-A31C-60E8596E8A50}" destId="{3448C528-1354-4A7F-8495-50A8CB42C35A}" srcOrd="7" destOrd="0" presId="urn:microsoft.com/office/officeart/2008/layout/LinedList"/>
    <dgm:cxn modelId="{CC48D92C-23FC-4729-8A75-D9F5C5628F30}" type="presParOf" srcId="{3448C528-1354-4A7F-8495-50A8CB42C35A}" destId="{87A951CA-36E3-42C8-9951-EAB5903C7C55}" srcOrd="0" destOrd="0" presId="urn:microsoft.com/office/officeart/2008/layout/LinedList"/>
    <dgm:cxn modelId="{DCDDC5E4-FA35-4C0A-816A-302ADC98E3C3}" type="presParOf" srcId="{3448C528-1354-4A7F-8495-50A8CB42C35A}" destId="{D661FE65-25B3-495C-BC1D-C8D1B468EA1D}" srcOrd="1" destOrd="0" presId="urn:microsoft.com/office/officeart/2008/layout/LinedList"/>
    <dgm:cxn modelId="{10C28643-FE40-4BB4-B357-AF798B69CCA9}" type="presParOf" srcId="{CD8C3D84-92BC-4CF7-A31C-60E8596E8A50}" destId="{48AD6DBD-1FAA-406A-8156-2120A733C3CA}" srcOrd="8" destOrd="0" presId="urn:microsoft.com/office/officeart/2008/layout/LinedList"/>
    <dgm:cxn modelId="{85B4B992-B22D-4917-B949-BE1FE44B541D}" type="presParOf" srcId="{CD8C3D84-92BC-4CF7-A31C-60E8596E8A50}" destId="{5E0747A4-CDB7-4BDD-808B-EC3B051B3771}" srcOrd="9" destOrd="0" presId="urn:microsoft.com/office/officeart/2008/layout/LinedList"/>
    <dgm:cxn modelId="{B04EF423-CA6C-4CAE-83C3-70809D0B68CF}" type="presParOf" srcId="{5E0747A4-CDB7-4BDD-808B-EC3B051B3771}" destId="{46090041-4D1D-4E2B-8236-5A0011E5219D}" srcOrd="0" destOrd="0" presId="urn:microsoft.com/office/officeart/2008/layout/LinedList"/>
    <dgm:cxn modelId="{A6EC1A4C-B044-4B84-BEB9-47FF5FD1CE1E}" type="presParOf" srcId="{5E0747A4-CDB7-4BDD-808B-EC3B051B3771}" destId="{3580DA7D-1E8D-41CB-965B-F894FCB016B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5A8E72B-D918-499C-8775-C9CF3AB4106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ABEE681-8851-45E6-BFDD-48DB0D4F1461}">
      <dgm:prSet/>
      <dgm:spPr/>
      <dgm:t>
        <a:bodyPr/>
        <a:lstStyle/>
        <a:p>
          <a:r>
            <a:rPr lang="en-US"/>
            <a:t>1. She ___ (eat) breakfast now. ➡️ is eating</a:t>
          </a:r>
        </a:p>
      </dgm:t>
    </dgm:pt>
    <dgm:pt modelId="{9119B85D-4968-4230-B624-C98BD75EC1FD}" type="parTrans" cxnId="{D30C0405-7404-4AD3-98DC-A8837846D534}">
      <dgm:prSet/>
      <dgm:spPr/>
      <dgm:t>
        <a:bodyPr/>
        <a:lstStyle/>
        <a:p>
          <a:endParaRPr lang="en-US"/>
        </a:p>
      </dgm:t>
    </dgm:pt>
    <dgm:pt modelId="{6A8B8BD6-069B-4868-8295-16EF1DD80DCF}" type="sibTrans" cxnId="{D30C0405-7404-4AD3-98DC-A8837846D534}">
      <dgm:prSet/>
      <dgm:spPr/>
      <dgm:t>
        <a:bodyPr/>
        <a:lstStyle/>
        <a:p>
          <a:endParaRPr lang="en-US"/>
        </a:p>
      </dgm:t>
    </dgm:pt>
    <dgm:pt modelId="{68C7927F-F1FC-429E-B229-60D0EB334078}">
      <dgm:prSet/>
      <dgm:spPr/>
      <dgm:t>
        <a:bodyPr/>
        <a:lstStyle/>
        <a:p>
          <a:r>
            <a:rPr lang="en-US"/>
            <a:t>2. They ___ (go) to school every day. ➡️ go</a:t>
          </a:r>
        </a:p>
      </dgm:t>
    </dgm:pt>
    <dgm:pt modelId="{880439C8-1563-4D11-94E3-2E0928283043}" type="parTrans" cxnId="{740A6F53-6ED4-473B-B802-46F03B9BB34C}">
      <dgm:prSet/>
      <dgm:spPr/>
      <dgm:t>
        <a:bodyPr/>
        <a:lstStyle/>
        <a:p>
          <a:endParaRPr lang="en-US"/>
        </a:p>
      </dgm:t>
    </dgm:pt>
    <dgm:pt modelId="{42C73B57-FEF7-4A45-AD8C-391115EE007C}" type="sibTrans" cxnId="{740A6F53-6ED4-473B-B802-46F03B9BB34C}">
      <dgm:prSet/>
      <dgm:spPr/>
      <dgm:t>
        <a:bodyPr/>
        <a:lstStyle/>
        <a:p>
          <a:endParaRPr lang="en-US"/>
        </a:p>
      </dgm:t>
    </dgm:pt>
    <dgm:pt modelId="{64E45BF5-9FE3-44AF-BFD1-D0DC07943F86}">
      <dgm:prSet/>
      <dgm:spPr/>
      <dgm:t>
        <a:bodyPr/>
        <a:lstStyle/>
        <a:p>
          <a:r>
            <a:rPr lang="en-US"/>
            <a:t>✅ Great job!</a:t>
          </a:r>
        </a:p>
      </dgm:t>
    </dgm:pt>
    <dgm:pt modelId="{4E090C0F-2A74-47D8-8CD1-99AA4A21AD81}" type="parTrans" cxnId="{A0D20907-7277-4015-AFC2-A404F043FA2E}">
      <dgm:prSet/>
      <dgm:spPr/>
      <dgm:t>
        <a:bodyPr/>
        <a:lstStyle/>
        <a:p>
          <a:endParaRPr lang="en-US"/>
        </a:p>
      </dgm:t>
    </dgm:pt>
    <dgm:pt modelId="{E1654DB5-EE9E-41C4-8828-35EA844240BA}" type="sibTrans" cxnId="{A0D20907-7277-4015-AFC2-A404F043FA2E}">
      <dgm:prSet/>
      <dgm:spPr/>
      <dgm:t>
        <a:bodyPr/>
        <a:lstStyle/>
        <a:p>
          <a:endParaRPr lang="en-US"/>
        </a:p>
      </dgm:t>
    </dgm:pt>
    <dgm:pt modelId="{5FAC0F0D-FC97-4FB1-A1A0-C6659A1D2907}" type="pres">
      <dgm:prSet presAssocID="{D5A8E72B-D918-499C-8775-C9CF3AB41062}" presName="root" presStyleCnt="0">
        <dgm:presLayoutVars>
          <dgm:dir/>
          <dgm:resizeHandles val="exact"/>
        </dgm:presLayoutVars>
      </dgm:prSet>
      <dgm:spPr/>
    </dgm:pt>
    <dgm:pt modelId="{75BB8E99-A8FF-4445-8EC6-663D230BBB29}" type="pres">
      <dgm:prSet presAssocID="{9ABEE681-8851-45E6-BFDD-48DB0D4F1461}" presName="compNode" presStyleCnt="0"/>
      <dgm:spPr/>
    </dgm:pt>
    <dgm:pt modelId="{E52F7F74-334D-419F-9C08-741FE0CB12BE}" type="pres">
      <dgm:prSet presAssocID="{9ABEE681-8851-45E6-BFDD-48DB0D4F1461}" presName="bgRect" presStyleLbl="bgShp" presStyleIdx="0" presStyleCnt="3"/>
      <dgm:spPr/>
    </dgm:pt>
    <dgm:pt modelId="{68CF6DBD-A96E-48D2-8DD6-DC5C741E308C}" type="pres">
      <dgm:prSet presAssocID="{9ABEE681-8851-45E6-BFDD-48DB0D4F146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rk and knife"/>
        </a:ext>
      </dgm:extLst>
    </dgm:pt>
    <dgm:pt modelId="{058E053A-3F80-4F99-A16F-C530423AFB62}" type="pres">
      <dgm:prSet presAssocID="{9ABEE681-8851-45E6-BFDD-48DB0D4F1461}" presName="spaceRect" presStyleCnt="0"/>
      <dgm:spPr/>
    </dgm:pt>
    <dgm:pt modelId="{BE2EB970-A13E-4B3C-A088-4FC78E3DC21A}" type="pres">
      <dgm:prSet presAssocID="{9ABEE681-8851-45E6-BFDD-48DB0D4F1461}" presName="parTx" presStyleLbl="revTx" presStyleIdx="0" presStyleCnt="3">
        <dgm:presLayoutVars>
          <dgm:chMax val="0"/>
          <dgm:chPref val="0"/>
        </dgm:presLayoutVars>
      </dgm:prSet>
      <dgm:spPr/>
    </dgm:pt>
    <dgm:pt modelId="{E8DADEDE-5F58-480B-B94A-3454DB4FCCE2}" type="pres">
      <dgm:prSet presAssocID="{6A8B8BD6-069B-4868-8295-16EF1DD80DCF}" presName="sibTrans" presStyleCnt="0"/>
      <dgm:spPr/>
    </dgm:pt>
    <dgm:pt modelId="{2494DD62-008F-4A9A-A609-9A281D55C5B7}" type="pres">
      <dgm:prSet presAssocID="{68C7927F-F1FC-429E-B229-60D0EB334078}" presName="compNode" presStyleCnt="0"/>
      <dgm:spPr/>
    </dgm:pt>
    <dgm:pt modelId="{9D3A30EB-3008-436E-85E7-497A2C2A7FC0}" type="pres">
      <dgm:prSet presAssocID="{68C7927F-F1FC-429E-B229-60D0EB334078}" presName="bgRect" presStyleLbl="bgShp" presStyleIdx="1" presStyleCnt="3"/>
      <dgm:spPr/>
    </dgm:pt>
    <dgm:pt modelId="{BECA9A0D-D24E-48C2-82DE-854A85416A60}" type="pres">
      <dgm:prSet presAssocID="{68C7927F-F1FC-429E-B229-60D0EB33407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8646079D-6D40-4FB4-9D3F-A7A620F8028F}" type="pres">
      <dgm:prSet presAssocID="{68C7927F-F1FC-429E-B229-60D0EB334078}" presName="spaceRect" presStyleCnt="0"/>
      <dgm:spPr/>
    </dgm:pt>
    <dgm:pt modelId="{AF7EB54E-E82A-4A61-8D52-5517EF5F6167}" type="pres">
      <dgm:prSet presAssocID="{68C7927F-F1FC-429E-B229-60D0EB334078}" presName="parTx" presStyleLbl="revTx" presStyleIdx="1" presStyleCnt="3">
        <dgm:presLayoutVars>
          <dgm:chMax val="0"/>
          <dgm:chPref val="0"/>
        </dgm:presLayoutVars>
      </dgm:prSet>
      <dgm:spPr/>
    </dgm:pt>
    <dgm:pt modelId="{09356E44-6FDC-41CD-9D2F-C825F5BEF079}" type="pres">
      <dgm:prSet presAssocID="{42C73B57-FEF7-4A45-AD8C-391115EE007C}" presName="sibTrans" presStyleCnt="0"/>
      <dgm:spPr/>
    </dgm:pt>
    <dgm:pt modelId="{21743D48-121E-4EC7-ACB0-69701E7F238A}" type="pres">
      <dgm:prSet presAssocID="{64E45BF5-9FE3-44AF-BFD1-D0DC07943F86}" presName="compNode" presStyleCnt="0"/>
      <dgm:spPr/>
    </dgm:pt>
    <dgm:pt modelId="{8DB1F023-58DB-47E9-9CB1-A0E93B9E094C}" type="pres">
      <dgm:prSet presAssocID="{64E45BF5-9FE3-44AF-BFD1-D0DC07943F86}" presName="bgRect" presStyleLbl="bgShp" presStyleIdx="2" presStyleCnt="3"/>
      <dgm:spPr/>
    </dgm:pt>
    <dgm:pt modelId="{F484C9A8-3F60-4321-9FA7-D14DC3718CFC}" type="pres">
      <dgm:prSet presAssocID="{64E45BF5-9FE3-44AF-BFD1-D0DC07943F8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ug boat"/>
        </a:ext>
      </dgm:extLst>
    </dgm:pt>
    <dgm:pt modelId="{80C3FA61-2E3D-4EDA-81B7-B4E042EEF769}" type="pres">
      <dgm:prSet presAssocID="{64E45BF5-9FE3-44AF-BFD1-D0DC07943F86}" presName="spaceRect" presStyleCnt="0"/>
      <dgm:spPr/>
    </dgm:pt>
    <dgm:pt modelId="{AC6919DA-F4E5-4F4C-BF9D-6397EE7DCA10}" type="pres">
      <dgm:prSet presAssocID="{64E45BF5-9FE3-44AF-BFD1-D0DC07943F8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30C0405-7404-4AD3-98DC-A8837846D534}" srcId="{D5A8E72B-D918-499C-8775-C9CF3AB41062}" destId="{9ABEE681-8851-45E6-BFDD-48DB0D4F1461}" srcOrd="0" destOrd="0" parTransId="{9119B85D-4968-4230-B624-C98BD75EC1FD}" sibTransId="{6A8B8BD6-069B-4868-8295-16EF1DD80DCF}"/>
    <dgm:cxn modelId="{A0D20907-7277-4015-AFC2-A404F043FA2E}" srcId="{D5A8E72B-D918-499C-8775-C9CF3AB41062}" destId="{64E45BF5-9FE3-44AF-BFD1-D0DC07943F86}" srcOrd="2" destOrd="0" parTransId="{4E090C0F-2A74-47D8-8CD1-99AA4A21AD81}" sibTransId="{E1654DB5-EE9E-41C4-8828-35EA844240BA}"/>
    <dgm:cxn modelId="{5A7C4660-F42C-484E-B965-6E96327CE190}" type="presOf" srcId="{9ABEE681-8851-45E6-BFDD-48DB0D4F1461}" destId="{BE2EB970-A13E-4B3C-A088-4FC78E3DC21A}" srcOrd="0" destOrd="0" presId="urn:microsoft.com/office/officeart/2018/2/layout/IconVerticalSolidList"/>
    <dgm:cxn modelId="{9908E464-2E9C-4679-A12F-59571F1A811E}" type="presOf" srcId="{68C7927F-F1FC-429E-B229-60D0EB334078}" destId="{AF7EB54E-E82A-4A61-8D52-5517EF5F6167}" srcOrd="0" destOrd="0" presId="urn:microsoft.com/office/officeart/2018/2/layout/IconVerticalSolidList"/>
    <dgm:cxn modelId="{740A6F53-6ED4-473B-B802-46F03B9BB34C}" srcId="{D5A8E72B-D918-499C-8775-C9CF3AB41062}" destId="{68C7927F-F1FC-429E-B229-60D0EB334078}" srcOrd="1" destOrd="0" parTransId="{880439C8-1563-4D11-94E3-2E0928283043}" sibTransId="{42C73B57-FEF7-4A45-AD8C-391115EE007C}"/>
    <dgm:cxn modelId="{3A98A8B8-B6E2-470D-BA8E-6C8C48430B47}" type="presOf" srcId="{64E45BF5-9FE3-44AF-BFD1-D0DC07943F86}" destId="{AC6919DA-F4E5-4F4C-BF9D-6397EE7DCA10}" srcOrd="0" destOrd="0" presId="urn:microsoft.com/office/officeart/2018/2/layout/IconVerticalSolidList"/>
    <dgm:cxn modelId="{B4D150C7-0EB9-44DF-8B02-CC3A19B359A7}" type="presOf" srcId="{D5A8E72B-D918-499C-8775-C9CF3AB41062}" destId="{5FAC0F0D-FC97-4FB1-A1A0-C6659A1D2907}" srcOrd="0" destOrd="0" presId="urn:microsoft.com/office/officeart/2018/2/layout/IconVerticalSolidList"/>
    <dgm:cxn modelId="{4248DB57-FE67-4F08-B524-774DDAB9AF59}" type="presParOf" srcId="{5FAC0F0D-FC97-4FB1-A1A0-C6659A1D2907}" destId="{75BB8E99-A8FF-4445-8EC6-663D230BBB29}" srcOrd="0" destOrd="0" presId="urn:microsoft.com/office/officeart/2018/2/layout/IconVerticalSolidList"/>
    <dgm:cxn modelId="{4799D6B7-BB4C-42CC-B1A1-1403F3C4A5C3}" type="presParOf" srcId="{75BB8E99-A8FF-4445-8EC6-663D230BBB29}" destId="{E52F7F74-334D-419F-9C08-741FE0CB12BE}" srcOrd="0" destOrd="0" presId="urn:microsoft.com/office/officeart/2018/2/layout/IconVerticalSolidList"/>
    <dgm:cxn modelId="{5F39C8B6-180C-4F00-B8F3-B74DDB0DB089}" type="presParOf" srcId="{75BB8E99-A8FF-4445-8EC6-663D230BBB29}" destId="{68CF6DBD-A96E-48D2-8DD6-DC5C741E308C}" srcOrd="1" destOrd="0" presId="urn:microsoft.com/office/officeart/2018/2/layout/IconVerticalSolidList"/>
    <dgm:cxn modelId="{AD456376-3A83-4BEB-AE39-AB793D5D2232}" type="presParOf" srcId="{75BB8E99-A8FF-4445-8EC6-663D230BBB29}" destId="{058E053A-3F80-4F99-A16F-C530423AFB62}" srcOrd="2" destOrd="0" presId="urn:microsoft.com/office/officeart/2018/2/layout/IconVerticalSolidList"/>
    <dgm:cxn modelId="{AF7A8102-4879-4637-864E-8316869FD951}" type="presParOf" srcId="{75BB8E99-A8FF-4445-8EC6-663D230BBB29}" destId="{BE2EB970-A13E-4B3C-A088-4FC78E3DC21A}" srcOrd="3" destOrd="0" presId="urn:microsoft.com/office/officeart/2018/2/layout/IconVerticalSolidList"/>
    <dgm:cxn modelId="{9BD65FEF-CC16-4FC6-A2CE-D259ED62726D}" type="presParOf" srcId="{5FAC0F0D-FC97-4FB1-A1A0-C6659A1D2907}" destId="{E8DADEDE-5F58-480B-B94A-3454DB4FCCE2}" srcOrd="1" destOrd="0" presId="urn:microsoft.com/office/officeart/2018/2/layout/IconVerticalSolidList"/>
    <dgm:cxn modelId="{0FDD7804-7535-4347-A85E-452628A45EDD}" type="presParOf" srcId="{5FAC0F0D-FC97-4FB1-A1A0-C6659A1D2907}" destId="{2494DD62-008F-4A9A-A609-9A281D55C5B7}" srcOrd="2" destOrd="0" presId="urn:microsoft.com/office/officeart/2018/2/layout/IconVerticalSolidList"/>
    <dgm:cxn modelId="{9DF9D4F5-3655-4D59-8D5C-10175F1CFC39}" type="presParOf" srcId="{2494DD62-008F-4A9A-A609-9A281D55C5B7}" destId="{9D3A30EB-3008-436E-85E7-497A2C2A7FC0}" srcOrd="0" destOrd="0" presId="urn:microsoft.com/office/officeart/2018/2/layout/IconVerticalSolidList"/>
    <dgm:cxn modelId="{EC493F88-DAA3-4696-974B-6B167B1A2F7B}" type="presParOf" srcId="{2494DD62-008F-4A9A-A609-9A281D55C5B7}" destId="{BECA9A0D-D24E-48C2-82DE-854A85416A60}" srcOrd="1" destOrd="0" presId="urn:microsoft.com/office/officeart/2018/2/layout/IconVerticalSolidList"/>
    <dgm:cxn modelId="{1DAA6A44-CF7F-486B-A71E-BE35F5505360}" type="presParOf" srcId="{2494DD62-008F-4A9A-A609-9A281D55C5B7}" destId="{8646079D-6D40-4FB4-9D3F-A7A620F8028F}" srcOrd="2" destOrd="0" presId="urn:microsoft.com/office/officeart/2018/2/layout/IconVerticalSolidList"/>
    <dgm:cxn modelId="{0B99A975-6BB9-4874-BBB2-A22DC26D82B6}" type="presParOf" srcId="{2494DD62-008F-4A9A-A609-9A281D55C5B7}" destId="{AF7EB54E-E82A-4A61-8D52-5517EF5F6167}" srcOrd="3" destOrd="0" presId="urn:microsoft.com/office/officeart/2018/2/layout/IconVerticalSolidList"/>
    <dgm:cxn modelId="{4BD5FF4F-351A-4C9F-B2CD-A70010DB8729}" type="presParOf" srcId="{5FAC0F0D-FC97-4FB1-A1A0-C6659A1D2907}" destId="{09356E44-6FDC-41CD-9D2F-C825F5BEF079}" srcOrd="3" destOrd="0" presId="urn:microsoft.com/office/officeart/2018/2/layout/IconVerticalSolidList"/>
    <dgm:cxn modelId="{2EE4517E-DFFE-40D1-AD93-D45518BFDAAE}" type="presParOf" srcId="{5FAC0F0D-FC97-4FB1-A1A0-C6659A1D2907}" destId="{21743D48-121E-4EC7-ACB0-69701E7F238A}" srcOrd="4" destOrd="0" presId="urn:microsoft.com/office/officeart/2018/2/layout/IconVerticalSolidList"/>
    <dgm:cxn modelId="{DB9ECF80-838B-49A0-9213-700DD5F542E7}" type="presParOf" srcId="{21743D48-121E-4EC7-ACB0-69701E7F238A}" destId="{8DB1F023-58DB-47E9-9CB1-A0E93B9E094C}" srcOrd="0" destOrd="0" presId="urn:microsoft.com/office/officeart/2018/2/layout/IconVerticalSolidList"/>
    <dgm:cxn modelId="{5F4DF012-114F-4622-9F7F-F18F399844FE}" type="presParOf" srcId="{21743D48-121E-4EC7-ACB0-69701E7F238A}" destId="{F484C9A8-3F60-4321-9FA7-D14DC3718CFC}" srcOrd="1" destOrd="0" presId="urn:microsoft.com/office/officeart/2018/2/layout/IconVerticalSolidList"/>
    <dgm:cxn modelId="{285B4028-4703-40C7-991F-E0FB97A17F7B}" type="presParOf" srcId="{21743D48-121E-4EC7-ACB0-69701E7F238A}" destId="{80C3FA61-2E3D-4EDA-81B7-B4E042EEF769}" srcOrd="2" destOrd="0" presId="urn:microsoft.com/office/officeart/2018/2/layout/IconVerticalSolidList"/>
    <dgm:cxn modelId="{1C036D44-FC39-4F81-9D74-F05AAEDD82A0}" type="presParOf" srcId="{21743D48-121E-4EC7-ACB0-69701E7F238A}" destId="{AC6919DA-F4E5-4F4C-BF9D-6397EE7DCA1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2C550BC-B606-49E6-AA60-D66449343886}" type="doc">
      <dgm:prSet loTypeId="urn:microsoft.com/office/officeart/2005/8/layout/process4" loCatId="process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F92CCEE-31BB-4653-9286-4C3F635B2D3D}">
      <dgm:prSet/>
      <dgm:spPr/>
      <dgm:t>
        <a:bodyPr/>
        <a:lstStyle/>
        <a:p>
          <a:r>
            <a:rPr lang="en-US"/>
            <a:t>Now that you know the basics, we’ll practice together.</a:t>
          </a:r>
        </a:p>
      </dgm:t>
    </dgm:pt>
    <dgm:pt modelId="{8D43133A-DE0F-4086-B468-DDF13A916603}" type="parTrans" cxnId="{04D89212-A208-4837-9793-43D2C388C6EE}">
      <dgm:prSet/>
      <dgm:spPr/>
      <dgm:t>
        <a:bodyPr/>
        <a:lstStyle/>
        <a:p>
          <a:endParaRPr lang="en-US"/>
        </a:p>
      </dgm:t>
    </dgm:pt>
    <dgm:pt modelId="{BB262E09-205E-4CB1-A25C-1EBDF6DEBB6D}" type="sibTrans" cxnId="{04D89212-A208-4837-9793-43D2C388C6EE}">
      <dgm:prSet/>
      <dgm:spPr/>
      <dgm:t>
        <a:bodyPr/>
        <a:lstStyle/>
        <a:p>
          <a:endParaRPr lang="en-US"/>
        </a:p>
      </dgm:t>
    </dgm:pt>
    <dgm:pt modelId="{310BF6A9-764E-40F5-B450-A732A9DA00A9}">
      <dgm:prSet/>
      <dgm:spPr/>
      <dgm:t>
        <a:bodyPr/>
        <a:lstStyle/>
        <a:p>
          <a:r>
            <a:rPr lang="en-US"/>
            <a:t>Get ready for fun activities and games!</a:t>
          </a:r>
        </a:p>
      </dgm:t>
    </dgm:pt>
    <dgm:pt modelId="{8E8B0969-640E-4B0F-8A9B-D46E023ECB88}" type="parTrans" cxnId="{3AB50CC8-B6A1-4131-8BD2-31403395B41C}">
      <dgm:prSet/>
      <dgm:spPr/>
      <dgm:t>
        <a:bodyPr/>
        <a:lstStyle/>
        <a:p>
          <a:endParaRPr lang="en-US"/>
        </a:p>
      </dgm:t>
    </dgm:pt>
    <dgm:pt modelId="{07756B2E-7AE2-42FB-9C08-FEC8B1069156}" type="sibTrans" cxnId="{3AB50CC8-B6A1-4131-8BD2-31403395B41C}">
      <dgm:prSet/>
      <dgm:spPr/>
      <dgm:t>
        <a:bodyPr/>
        <a:lstStyle/>
        <a:p>
          <a:endParaRPr lang="en-US"/>
        </a:p>
      </dgm:t>
    </dgm:pt>
    <dgm:pt modelId="{B50A4DBB-F1CA-4150-AEE3-30A866CE57B7}">
      <dgm:prSet/>
      <dgm:spPr/>
      <dgm:t>
        <a:bodyPr/>
        <a:lstStyle/>
        <a:p>
          <a:r>
            <a:rPr lang="en-US"/>
            <a:t>Let’s go! 🚀</a:t>
          </a:r>
        </a:p>
      </dgm:t>
    </dgm:pt>
    <dgm:pt modelId="{F4CC95A7-DBBD-41B7-8382-75E1C99EEECB}" type="parTrans" cxnId="{F0AA328C-A06D-4FF2-B45E-17D08037D465}">
      <dgm:prSet/>
      <dgm:spPr/>
      <dgm:t>
        <a:bodyPr/>
        <a:lstStyle/>
        <a:p>
          <a:endParaRPr lang="en-US"/>
        </a:p>
      </dgm:t>
    </dgm:pt>
    <dgm:pt modelId="{E7182946-57D2-494E-BF15-81C077DAACEC}" type="sibTrans" cxnId="{F0AA328C-A06D-4FF2-B45E-17D08037D465}">
      <dgm:prSet/>
      <dgm:spPr/>
      <dgm:t>
        <a:bodyPr/>
        <a:lstStyle/>
        <a:p>
          <a:endParaRPr lang="en-US"/>
        </a:p>
      </dgm:t>
    </dgm:pt>
    <dgm:pt modelId="{CD18E743-56FF-40DE-A9EE-68983060B23B}" type="pres">
      <dgm:prSet presAssocID="{92C550BC-B606-49E6-AA60-D66449343886}" presName="Name0" presStyleCnt="0">
        <dgm:presLayoutVars>
          <dgm:dir/>
          <dgm:animLvl val="lvl"/>
          <dgm:resizeHandles val="exact"/>
        </dgm:presLayoutVars>
      </dgm:prSet>
      <dgm:spPr/>
    </dgm:pt>
    <dgm:pt modelId="{CB79CD4B-E0CE-4622-BC81-1F8ADE7760D3}" type="pres">
      <dgm:prSet presAssocID="{B50A4DBB-F1CA-4150-AEE3-30A866CE57B7}" presName="boxAndChildren" presStyleCnt="0"/>
      <dgm:spPr/>
    </dgm:pt>
    <dgm:pt modelId="{E448B427-70CE-4BE1-A2BF-B1D966CDED19}" type="pres">
      <dgm:prSet presAssocID="{B50A4DBB-F1CA-4150-AEE3-30A866CE57B7}" presName="parentTextBox" presStyleLbl="node1" presStyleIdx="0" presStyleCnt="3"/>
      <dgm:spPr/>
    </dgm:pt>
    <dgm:pt modelId="{2F293FF9-8CC1-4A99-AF42-788C27988954}" type="pres">
      <dgm:prSet presAssocID="{07756B2E-7AE2-42FB-9C08-FEC8B1069156}" presName="sp" presStyleCnt="0"/>
      <dgm:spPr/>
    </dgm:pt>
    <dgm:pt modelId="{5FA6D04F-44B1-4601-BC7F-759248F1EEE6}" type="pres">
      <dgm:prSet presAssocID="{310BF6A9-764E-40F5-B450-A732A9DA00A9}" presName="arrowAndChildren" presStyleCnt="0"/>
      <dgm:spPr/>
    </dgm:pt>
    <dgm:pt modelId="{CE085BCC-36EC-45A6-A9FB-AD9C3549E9D8}" type="pres">
      <dgm:prSet presAssocID="{310BF6A9-764E-40F5-B450-A732A9DA00A9}" presName="parentTextArrow" presStyleLbl="node1" presStyleIdx="1" presStyleCnt="3"/>
      <dgm:spPr/>
    </dgm:pt>
    <dgm:pt modelId="{DF6E8B14-AE93-4ED0-B9C9-0967F593FCA7}" type="pres">
      <dgm:prSet presAssocID="{BB262E09-205E-4CB1-A25C-1EBDF6DEBB6D}" presName="sp" presStyleCnt="0"/>
      <dgm:spPr/>
    </dgm:pt>
    <dgm:pt modelId="{E6FEBF3C-E55D-4C7A-A50F-1AACA10058B9}" type="pres">
      <dgm:prSet presAssocID="{FF92CCEE-31BB-4653-9286-4C3F635B2D3D}" presName="arrowAndChildren" presStyleCnt="0"/>
      <dgm:spPr/>
    </dgm:pt>
    <dgm:pt modelId="{14F2AE58-2006-4C0D-809F-AC53FC25B54B}" type="pres">
      <dgm:prSet presAssocID="{FF92CCEE-31BB-4653-9286-4C3F635B2D3D}" presName="parentTextArrow" presStyleLbl="node1" presStyleIdx="2" presStyleCnt="3"/>
      <dgm:spPr/>
    </dgm:pt>
  </dgm:ptLst>
  <dgm:cxnLst>
    <dgm:cxn modelId="{04D89212-A208-4837-9793-43D2C388C6EE}" srcId="{92C550BC-B606-49E6-AA60-D66449343886}" destId="{FF92CCEE-31BB-4653-9286-4C3F635B2D3D}" srcOrd="0" destOrd="0" parTransId="{8D43133A-DE0F-4086-B468-DDF13A916603}" sibTransId="{BB262E09-205E-4CB1-A25C-1EBDF6DEBB6D}"/>
    <dgm:cxn modelId="{6CB5792B-56FD-4447-9EA6-64B3F23FDB02}" type="presOf" srcId="{310BF6A9-764E-40F5-B450-A732A9DA00A9}" destId="{CE085BCC-36EC-45A6-A9FB-AD9C3549E9D8}" srcOrd="0" destOrd="0" presId="urn:microsoft.com/office/officeart/2005/8/layout/process4"/>
    <dgm:cxn modelId="{526D8D76-6FAB-439E-92D1-94BDD499F27C}" type="presOf" srcId="{92C550BC-B606-49E6-AA60-D66449343886}" destId="{CD18E743-56FF-40DE-A9EE-68983060B23B}" srcOrd="0" destOrd="0" presId="urn:microsoft.com/office/officeart/2005/8/layout/process4"/>
    <dgm:cxn modelId="{BEB9527B-E34C-43F5-BA98-79902665D162}" type="presOf" srcId="{B50A4DBB-F1CA-4150-AEE3-30A866CE57B7}" destId="{E448B427-70CE-4BE1-A2BF-B1D966CDED19}" srcOrd="0" destOrd="0" presId="urn:microsoft.com/office/officeart/2005/8/layout/process4"/>
    <dgm:cxn modelId="{F0AA328C-A06D-4FF2-B45E-17D08037D465}" srcId="{92C550BC-B606-49E6-AA60-D66449343886}" destId="{B50A4DBB-F1CA-4150-AEE3-30A866CE57B7}" srcOrd="2" destOrd="0" parTransId="{F4CC95A7-DBBD-41B7-8382-75E1C99EEECB}" sibTransId="{E7182946-57D2-494E-BF15-81C077DAACEC}"/>
    <dgm:cxn modelId="{D91B64C3-8570-496C-B31B-2AC7DCBB5593}" type="presOf" srcId="{FF92CCEE-31BB-4653-9286-4C3F635B2D3D}" destId="{14F2AE58-2006-4C0D-809F-AC53FC25B54B}" srcOrd="0" destOrd="0" presId="urn:microsoft.com/office/officeart/2005/8/layout/process4"/>
    <dgm:cxn modelId="{3AB50CC8-B6A1-4131-8BD2-31403395B41C}" srcId="{92C550BC-B606-49E6-AA60-D66449343886}" destId="{310BF6A9-764E-40F5-B450-A732A9DA00A9}" srcOrd="1" destOrd="0" parTransId="{8E8B0969-640E-4B0F-8A9B-D46E023ECB88}" sibTransId="{07756B2E-7AE2-42FB-9C08-FEC8B1069156}"/>
    <dgm:cxn modelId="{7CDAF5B0-AA1F-4583-AA77-E7710AF49FE9}" type="presParOf" srcId="{CD18E743-56FF-40DE-A9EE-68983060B23B}" destId="{CB79CD4B-E0CE-4622-BC81-1F8ADE7760D3}" srcOrd="0" destOrd="0" presId="urn:microsoft.com/office/officeart/2005/8/layout/process4"/>
    <dgm:cxn modelId="{F3870FEE-EC8F-4810-9425-F2166EAB1D2C}" type="presParOf" srcId="{CB79CD4B-E0CE-4622-BC81-1F8ADE7760D3}" destId="{E448B427-70CE-4BE1-A2BF-B1D966CDED19}" srcOrd="0" destOrd="0" presId="urn:microsoft.com/office/officeart/2005/8/layout/process4"/>
    <dgm:cxn modelId="{3129355C-09D1-41A0-96F9-258990B788CD}" type="presParOf" srcId="{CD18E743-56FF-40DE-A9EE-68983060B23B}" destId="{2F293FF9-8CC1-4A99-AF42-788C27988954}" srcOrd="1" destOrd="0" presId="urn:microsoft.com/office/officeart/2005/8/layout/process4"/>
    <dgm:cxn modelId="{1164CDCF-878E-4E67-AA7D-9FA4AB1B899A}" type="presParOf" srcId="{CD18E743-56FF-40DE-A9EE-68983060B23B}" destId="{5FA6D04F-44B1-4601-BC7F-759248F1EEE6}" srcOrd="2" destOrd="0" presId="urn:microsoft.com/office/officeart/2005/8/layout/process4"/>
    <dgm:cxn modelId="{4B403C4C-7269-4221-81E2-BF2D0B8EED7B}" type="presParOf" srcId="{5FA6D04F-44B1-4601-BC7F-759248F1EEE6}" destId="{CE085BCC-36EC-45A6-A9FB-AD9C3549E9D8}" srcOrd="0" destOrd="0" presId="urn:microsoft.com/office/officeart/2005/8/layout/process4"/>
    <dgm:cxn modelId="{A5D26DD5-B559-45C9-BBF4-6F77EA1F0645}" type="presParOf" srcId="{CD18E743-56FF-40DE-A9EE-68983060B23B}" destId="{DF6E8B14-AE93-4ED0-B9C9-0967F593FCA7}" srcOrd="3" destOrd="0" presId="urn:microsoft.com/office/officeart/2005/8/layout/process4"/>
    <dgm:cxn modelId="{6A44DDBE-5316-49E1-8257-60B96E3D39A1}" type="presParOf" srcId="{CD18E743-56FF-40DE-A9EE-68983060B23B}" destId="{E6FEBF3C-E55D-4C7A-A50F-1AACA10058B9}" srcOrd="4" destOrd="0" presId="urn:microsoft.com/office/officeart/2005/8/layout/process4"/>
    <dgm:cxn modelId="{B3B98CC0-3F04-410B-BB97-A1511E6D242D}" type="presParOf" srcId="{E6FEBF3C-E55D-4C7A-A50F-1AACA10058B9}" destId="{14F2AE58-2006-4C0D-809F-AC53FC25B54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316533-6A18-4A48-BFF5-19B2658E382F}">
      <dsp:nvSpPr>
        <dsp:cNvPr id="0" name=""/>
        <dsp:cNvSpPr/>
      </dsp:nvSpPr>
      <dsp:spPr>
        <a:xfrm>
          <a:off x="0" y="451195"/>
          <a:ext cx="3807803" cy="9149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Today we are learning about two verb tenses:</a:t>
          </a:r>
        </a:p>
      </dsp:txBody>
      <dsp:txXfrm>
        <a:off x="44664" y="495859"/>
        <a:ext cx="3718475" cy="825612"/>
      </dsp:txXfrm>
    </dsp:sp>
    <dsp:sp modelId="{517F82E0-8562-49A0-B937-A14E92712AEE}">
      <dsp:nvSpPr>
        <dsp:cNvPr id="0" name=""/>
        <dsp:cNvSpPr/>
      </dsp:nvSpPr>
      <dsp:spPr>
        <a:xfrm>
          <a:off x="0" y="1432375"/>
          <a:ext cx="3807803" cy="914940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➡️ Present Simple</a:t>
          </a:r>
        </a:p>
      </dsp:txBody>
      <dsp:txXfrm>
        <a:off x="44664" y="1477039"/>
        <a:ext cx="3718475" cy="825612"/>
      </dsp:txXfrm>
    </dsp:sp>
    <dsp:sp modelId="{3A8CC8F2-A0F7-4C00-8A5C-279C61ADE0B6}">
      <dsp:nvSpPr>
        <dsp:cNvPr id="0" name=""/>
        <dsp:cNvSpPr/>
      </dsp:nvSpPr>
      <dsp:spPr>
        <a:xfrm>
          <a:off x="0" y="2413555"/>
          <a:ext cx="3807803" cy="914940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➡️ Present Continuous</a:t>
          </a:r>
        </a:p>
      </dsp:txBody>
      <dsp:txXfrm>
        <a:off x="44664" y="2458219"/>
        <a:ext cx="3718475" cy="825612"/>
      </dsp:txXfrm>
    </dsp:sp>
    <dsp:sp modelId="{D2ABC7A6-4E58-45D3-823C-AC97667F7A9B}">
      <dsp:nvSpPr>
        <dsp:cNvPr id="0" name=""/>
        <dsp:cNvSpPr/>
      </dsp:nvSpPr>
      <dsp:spPr>
        <a:xfrm>
          <a:off x="0" y="3394735"/>
          <a:ext cx="3807803" cy="91494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You’ll learn how to form them and when to use them!</a:t>
          </a:r>
        </a:p>
      </dsp:txBody>
      <dsp:txXfrm>
        <a:off x="44664" y="3439399"/>
        <a:ext cx="3718475" cy="8256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4B88E5-0907-42DD-8F2A-AEAA6EB89632}">
      <dsp:nvSpPr>
        <dsp:cNvPr id="0" name=""/>
        <dsp:cNvSpPr/>
      </dsp:nvSpPr>
      <dsp:spPr>
        <a:xfrm>
          <a:off x="0" y="2319"/>
          <a:ext cx="4683949" cy="11757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694A63-6790-4F77-AA41-601ADE20253F}">
      <dsp:nvSpPr>
        <dsp:cNvPr id="0" name=""/>
        <dsp:cNvSpPr/>
      </dsp:nvSpPr>
      <dsp:spPr>
        <a:xfrm>
          <a:off x="355657" y="266858"/>
          <a:ext cx="646650" cy="6466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C4B539-93DF-41EB-8FC7-869D7BAECACE}">
      <dsp:nvSpPr>
        <dsp:cNvPr id="0" name=""/>
        <dsp:cNvSpPr/>
      </dsp:nvSpPr>
      <dsp:spPr>
        <a:xfrm>
          <a:off x="1357965" y="2319"/>
          <a:ext cx="3325983" cy="117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31" tIns="124431" rIns="124431" bIns="124431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Used for habits, routines, and general facts.</a:t>
          </a:r>
        </a:p>
      </dsp:txBody>
      <dsp:txXfrm>
        <a:off x="1357965" y="2319"/>
        <a:ext cx="3325983" cy="1175727"/>
      </dsp:txXfrm>
    </dsp:sp>
    <dsp:sp modelId="{C44F431F-ABD0-48DA-8EF7-32B7429FCCB3}">
      <dsp:nvSpPr>
        <dsp:cNvPr id="0" name=""/>
        <dsp:cNvSpPr/>
      </dsp:nvSpPr>
      <dsp:spPr>
        <a:xfrm>
          <a:off x="0" y="1471979"/>
          <a:ext cx="4683949" cy="11757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9FB6EC-2B68-42D4-A2CF-C2D28826A86C}">
      <dsp:nvSpPr>
        <dsp:cNvPr id="0" name=""/>
        <dsp:cNvSpPr/>
      </dsp:nvSpPr>
      <dsp:spPr>
        <a:xfrm>
          <a:off x="355657" y="1736518"/>
          <a:ext cx="646650" cy="6466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31AA1-EBF0-4C31-835A-0996CDC4E305}">
      <dsp:nvSpPr>
        <dsp:cNvPr id="0" name=""/>
        <dsp:cNvSpPr/>
      </dsp:nvSpPr>
      <dsp:spPr>
        <a:xfrm>
          <a:off x="1357965" y="1471979"/>
          <a:ext cx="3325983" cy="117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31" tIns="124431" rIns="124431" bIns="124431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- I drink coffee every morning.</a:t>
          </a:r>
        </a:p>
      </dsp:txBody>
      <dsp:txXfrm>
        <a:off x="1357965" y="1471979"/>
        <a:ext cx="3325983" cy="1175727"/>
      </dsp:txXfrm>
    </dsp:sp>
    <dsp:sp modelId="{37B777FA-FB68-47D4-8260-68FAC08DCCB1}">
      <dsp:nvSpPr>
        <dsp:cNvPr id="0" name=""/>
        <dsp:cNvSpPr/>
      </dsp:nvSpPr>
      <dsp:spPr>
        <a:xfrm>
          <a:off x="0" y="2941639"/>
          <a:ext cx="4683949" cy="11757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3A52C4-AF89-4EBB-9F31-1D3A3CCA7786}">
      <dsp:nvSpPr>
        <dsp:cNvPr id="0" name=""/>
        <dsp:cNvSpPr/>
      </dsp:nvSpPr>
      <dsp:spPr>
        <a:xfrm>
          <a:off x="355657" y="3206178"/>
          <a:ext cx="646650" cy="6466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FB112-A253-4A2B-9EED-405CADA561F5}">
      <dsp:nvSpPr>
        <dsp:cNvPr id="0" name=""/>
        <dsp:cNvSpPr/>
      </dsp:nvSpPr>
      <dsp:spPr>
        <a:xfrm>
          <a:off x="1357965" y="2941639"/>
          <a:ext cx="3325983" cy="117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31" tIns="124431" rIns="124431" bIns="124431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- She works at a school.</a:t>
          </a:r>
        </a:p>
      </dsp:txBody>
      <dsp:txXfrm>
        <a:off x="1357965" y="2941639"/>
        <a:ext cx="3325983" cy="1175727"/>
      </dsp:txXfrm>
    </dsp:sp>
    <dsp:sp modelId="{FF6399F4-0804-462F-B467-5620329A2FE3}">
      <dsp:nvSpPr>
        <dsp:cNvPr id="0" name=""/>
        <dsp:cNvSpPr/>
      </dsp:nvSpPr>
      <dsp:spPr>
        <a:xfrm>
          <a:off x="0" y="4411299"/>
          <a:ext cx="4683949" cy="11757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AB56E2-3BA4-4AFF-A00F-5034CAB2155F}">
      <dsp:nvSpPr>
        <dsp:cNvPr id="0" name=""/>
        <dsp:cNvSpPr/>
      </dsp:nvSpPr>
      <dsp:spPr>
        <a:xfrm>
          <a:off x="355657" y="4675838"/>
          <a:ext cx="646650" cy="64665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37A700-7A4C-4FF9-9899-65EA5AF0E433}">
      <dsp:nvSpPr>
        <dsp:cNvPr id="0" name=""/>
        <dsp:cNvSpPr/>
      </dsp:nvSpPr>
      <dsp:spPr>
        <a:xfrm>
          <a:off x="1357965" y="4411299"/>
          <a:ext cx="3325983" cy="117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31" tIns="124431" rIns="124431" bIns="124431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- The sun rises in the east.</a:t>
          </a:r>
        </a:p>
      </dsp:txBody>
      <dsp:txXfrm>
        <a:off x="1357965" y="4411299"/>
        <a:ext cx="3325983" cy="11757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245F39-6016-422E-904E-DC85AC05D5C8}">
      <dsp:nvSpPr>
        <dsp:cNvPr id="0" name=""/>
        <dsp:cNvSpPr/>
      </dsp:nvSpPr>
      <dsp:spPr>
        <a:xfrm>
          <a:off x="0" y="2324"/>
          <a:ext cx="380780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255EB4-887C-454A-BF9E-6FDFA6F23C62}">
      <dsp:nvSpPr>
        <dsp:cNvPr id="0" name=""/>
        <dsp:cNvSpPr/>
      </dsp:nvSpPr>
      <dsp:spPr>
        <a:xfrm>
          <a:off x="0" y="2324"/>
          <a:ext cx="3807803" cy="79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Structure: Subject + Base Verb</a:t>
          </a:r>
        </a:p>
      </dsp:txBody>
      <dsp:txXfrm>
        <a:off x="0" y="2324"/>
        <a:ext cx="3807803" cy="792703"/>
      </dsp:txXfrm>
    </dsp:sp>
    <dsp:sp modelId="{25C26677-05B6-4BAA-B603-1BA34CF0CE06}">
      <dsp:nvSpPr>
        <dsp:cNvPr id="0" name=""/>
        <dsp:cNvSpPr/>
      </dsp:nvSpPr>
      <dsp:spPr>
        <a:xfrm>
          <a:off x="0" y="795028"/>
          <a:ext cx="380780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B6AE3B-CDF5-4F9B-94E6-353ACA785048}">
      <dsp:nvSpPr>
        <dsp:cNvPr id="0" name=""/>
        <dsp:cNvSpPr/>
      </dsp:nvSpPr>
      <dsp:spPr>
        <a:xfrm>
          <a:off x="0" y="795028"/>
          <a:ext cx="3807803" cy="79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He/She/It: Add -s or -es</a:t>
          </a:r>
        </a:p>
      </dsp:txBody>
      <dsp:txXfrm>
        <a:off x="0" y="795028"/>
        <a:ext cx="3807803" cy="792703"/>
      </dsp:txXfrm>
    </dsp:sp>
    <dsp:sp modelId="{6FBB231C-FF89-4BDD-871B-C6472BEC79E8}">
      <dsp:nvSpPr>
        <dsp:cNvPr id="0" name=""/>
        <dsp:cNvSpPr/>
      </dsp:nvSpPr>
      <dsp:spPr>
        <a:xfrm>
          <a:off x="0" y="1587731"/>
          <a:ext cx="380780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F27D11-E9D7-48DB-A1F6-9CB458086D1D}">
      <dsp:nvSpPr>
        <dsp:cNvPr id="0" name=""/>
        <dsp:cNvSpPr/>
      </dsp:nvSpPr>
      <dsp:spPr>
        <a:xfrm>
          <a:off x="0" y="1587731"/>
          <a:ext cx="3807803" cy="79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i="1" u="sng" kern="1200" dirty="0"/>
            <a:t>Examples</a:t>
          </a:r>
          <a:r>
            <a:rPr lang="en-US" sz="2300" kern="1200" dirty="0"/>
            <a:t>:</a:t>
          </a:r>
        </a:p>
      </dsp:txBody>
      <dsp:txXfrm>
        <a:off x="0" y="1587731"/>
        <a:ext cx="3807803" cy="792703"/>
      </dsp:txXfrm>
    </dsp:sp>
    <dsp:sp modelId="{99B605AD-2463-4B8C-AFF5-8D4081E205D5}">
      <dsp:nvSpPr>
        <dsp:cNvPr id="0" name=""/>
        <dsp:cNvSpPr/>
      </dsp:nvSpPr>
      <dsp:spPr>
        <a:xfrm>
          <a:off x="0" y="2380435"/>
          <a:ext cx="380780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B260F-76F3-486D-9374-BEF9A6626A50}">
      <dsp:nvSpPr>
        <dsp:cNvPr id="0" name=""/>
        <dsp:cNvSpPr/>
      </dsp:nvSpPr>
      <dsp:spPr>
        <a:xfrm>
          <a:off x="0" y="2380435"/>
          <a:ext cx="3807803" cy="79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- I walk to school.</a:t>
          </a:r>
        </a:p>
      </dsp:txBody>
      <dsp:txXfrm>
        <a:off x="0" y="2380435"/>
        <a:ext cx="3807803" cy="792703"/>
      </dsp:txXfrm>
    </dsp:sp>
    <dsp:sp modelId="{DD85BBAC-D029-4F06-A306-B07C833F7B90}">
      <dsp:nvSpPr>
        <dsp:cNvPr id="0" name=""/>
        <dsp:cNvSpPr/>
      </dsp:nvSpPr>
      <dsp:spPr>
        <a:xfrm>
          <a:off x="0" y="3173139"/>
          <a:ext cx="380780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C24BE2-D8B8-463D-A12D-BF83353CD930}">
      <dsp:nvSpPr>
        <dsp:cNvPr id="0" name=""/>
        <dsp:cNvSpPr/>
      </dsp:nvSpPr>
      <dsp:spPr>
        <a:xfrm>
          <a:off x="0" y="3173139"/>
          <a:ext cx="3807803" cy="79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- He watches TV.</a:t>
          </a:r>
        </a:p>
      </dsp:txBody>
      <dsp:txXfrm>
        <a:off x="0" y="3173139"/>
        <a:ext cx="3807803" cy="792703"/>
      </dsp:txXfrm>
    </dsp:sp>
    <dsp:sp modelId="{E21E9276-FD6C-461A-B3CE-AC2F799BE390}">
      <dsp:nvSpPr>
        <dsp:cNvPr id="0" name=""/>
        <dsp:cNvSpPr/>
      </dsp:nvSpPr>
      <dsp:spPr>
        <a:xfrm>
          <a:off x="0" y="3965842"/>
          <a:ext cx="380780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76C02B-3AD8-4A9A-9F57-A22462E391AB}">
      <dsp:nvSpPr>
        <dsp:cNvPr id="0" name=""/>
        <dsp:cNvSpPr/>
      </dsp:nvSpPr>
      <dsp:spPr>
        <a:xfrm>
          <a:off x="0" y="3965842"/>
          <a:ext cx="3807803" cy="79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- It rains often.</a:t>
          </a:r>
        </a:p>
      </dsp:txBody>
      <dsp:txXfrm>
        <a:off x="0" y="3965842"/>
        <a:ext cx="3807803" cy="7927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4CF7B-091B-4407-8356-4B433AFC2CCE}">
      <dsp:nvSpPr>
        <dsp:cNvPr id="0" name=""/>
        <dsp:cNvSpPr/>
      </dsp:nvSpPr>
      <dsp:spPr>
        <a:xfrm>
          <a:off x="1110324" y="0"/>
          <a:ext cx="4901781" cy="147875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Used for actions happening </a:t>
          </a:r>
          <a:r>
            <a:rPr lang="en-US" sz="2900" u="sng" kern="1200" dirty="0"/>
            <a:t>right now </a:t>
          </a:r>
          <a:r>
            <a:rPr lang="en-US" sz="2900" kern="1200" dirty="0"/>
            <a:t>or </a:t>
          </a:r>
          <a:r>
            <a:rPr lang="en-US" sz="2900" u="sng" kern="1200" dirty="0"/>
            <a:t>temporary actions.</a:t>
          </a:r>
        </a:p>
      </dsp:txBody>
      <dsp:txXfrm>
        <a:off x="1110324" y="0"/>
        <a:ext cx="4901781" cy="1478756"/>
      </dsp:txXfrm>
    </dsp:sp>
    <dsp:sp modelId="{33F4B184-DEE6-4BBD-8F68-7BBA47C19F2B}">
      <dsp:nvSpPr>
        <dsp:cNvPr id="0" name=""/>
        <dsp:cNvSpPr/>
      </dsp:nvSpPr>
      <dsp:spPr>
        <a:xfrm>
          <a:off x="2640294" y="1484197"/>
          <a:ext cx="2464593" cy="1250554"/>
        </a:xfrm>
        <a:prstGeom prst="rect">
          <a:avLst/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i="1" u="sng" kern="1200" dirty="0"/>
            <a:t>Examples:</a:t>
          </a:r>
        </a:p>
      </dsp:txBody>
      <dsp:txXfrm>
        <a:off x="2640294" y="1484197"/>
        <a:ext cx="2464593" cy="1250554"/>
      </dsp:txXfrm>
    </dsp:sp>
    <dsp:sp modelId="{140C7AED-A475-4336-8C35-089E88A416E3}">
      <dsp:nvSpPr>
        <dsp:cNvPr id="0" name=""/>
        <dsp:cNvSpPr/>
      </dsp:nvSpPr>
      <dsp:spPr>
        <a:xfrm>
          <a:off x="0" y="2872581"/>
          <a:ext cx="2464593" cy="1478756"/>
        </a:xfrm>
        <a:prstGeom prst="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- I am teaching.</a:t>
          </a:r>
        </a:p>
      </dsp:txBody>
      <dsp:txXfrm>
        <a:off x="0" y="2872581"/>
        <a:ext cx="2464593" cy="1478756"/>
      </dsp:txXfrm>
    </dsp:sp>
    <dsp:sp modelId="{9E9475C7-4328-4EC8-89A6-336C76D46D45}">
      <dsp:nvSpPr>
        <dsp:cNvPr id="0" name=""/>
        <dsp:cNvSpPr/>
      </dsp:nvSpPr>
      <dsp:spPr>
        <a:xfrm>
          <a:off x="2711053" y="2872581"/>
          <a:ext cx="2464593" cy="1478756"/>
        </a:xfrm>
        <a:prstGeom prst="rect">
          <a:avLst/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- You are listening.</a:t>
          </a:r>
        </a:p>
      </dsp:txBody>
      <dsp:txXfrm>
        <a:off x="2711053" y="2872581"/>
        <a:ext cx="2464593" cy="1478756"/>
      </dsp:txXfrm>
    </dsp:sp>
    <dsp:sp modelId="{5FA8190E-3347-4A40-BBD0-1D59B871877D}">
      <dsp:nvSpPr>
        <dsp:cNvPr id="0" name=""/>
        <dsp:cNvSpPr/>
      </dsp:nvSpPr>
      <dsp:spPr>
        <a:xfrm>
          <a:off x="5284458" y="2872581"/>
          <a:ext cx="2464593" cy="1478756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- They are studying.</a:t>
          </a:r>
        </a:p>
      </dsp:txBody>
      <dsp:txXfrm>
        <a:off x="5284458" y="2872581"/>
        <a:ext cx="2464593" cy="14787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29883-1EA6-459B-95F8-DEEBF6B654BC}">
      <dsp:nvSpPr>
        <dsp:cNvPr id="0" name=""/>
        <dsp:cNvSpPr/>
      </dsp:nvSpPr>
      <dsp:spPr>
        <a:xfrm>
          <a:off x="0" y="96709"/>
          <a:ext cx="5000124" cy="9945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Structure: Subject + am/is/are + Verb-ing</a:t>
          </a:r>
        </a:p>
      </dsp:txBody>
      <dsp:txXfrm>
        <a:off x="48547" y="145256"/>
        <a:ext cx="4903030" cy="897406"/>
      </dsp:txXfrm>
    </dsp:sp>
    <dsp:sp modelId="{F5784047-0A6F-4E28-9AF7-4DCFD809D4B5}">
      <dsp:nvSpPr>
        <dsp:cNvPr id="0" name=""/>
        <dsp:cNvSpPr/>
      </dsp:nvSpPr>
      <dsp:spPr>
        <a:xfrm>
          <a:off x="0" y="1163209"/>
          <a:ext cx="5000124" cy="9945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i="1" u="sng" kern="1200" dirty="0">
              <a:latin typeface="Arial" panose="020B0604020202020204" pitchFamily="34" charset="0"/>
              <a:cs typeface="Arial" panose="020B0604020202020204" pitchFamily="34" charset="0"/>
            </a:rPr>
            <a:t>Examples</a:t>
          </a:r>
          <a:r>
            <a:rPr lang="en-US" sz="2500" kern="1200" dirty="0"/>
            <a:t>:</a:t>
          </a:r>
        </a:p>
      </dsp:txBody>
      <dsp:txXfrm>
        <a:off x="48547" y="1211756"/>
        <a:ext cx="4903030" cy="897406"/>
      </dsp:txXfrm>
    </dsp:sp>
    <dsp:sp modelId="{EF130355-85A6-4CCC-8A91-100968BA32BF}">
      <dsp:nvSpPr>
        <dsp:cNvPr id="0" name=""/>
        <dsp:cNvSpPr/>
      </dsp:nvSpPr>
      <dsp:spPr>
        <a:xfrm>
          <a:off x="0" y="2229710"/>
          <a:ext cx="5000124" cy="9945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I am eating.</a:t>
          </a:r>
        </a:p>
      </dsp:txBody>
      <dsp:txXfrm>
        <a:off x="48547" y="2278257"/>
        <a:ext cx="4903030" cy="897406"/>
      </dsp:txXfrm>
    </dsp:sp>
    <dsp:sp modelId="{77197FE5-81AD-4C5E-A1CB-EBC7BDE77F91}">
      <dsp:nvSpPr>
        <dsp:cNvPr id="0" name=""/>
        <dsp:cNvSpPr/>
      </dsp:nvSpPr>
      <dsp:spPr>
        <a:xfrm>
          <a:off x="0" y="3296210"/>
          <a:ext cx="5000124" cy="9945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She is running.</a:t>
          </a:r>
        </a:p>
      </dsp:txBody>
      <dsp:txXfrm>
        <a:off x="48547" y="3344757"/>
        <a:ext cx="4903030" cy="897406"/>
      </dsp:txXfrm>
    </dsp:sp>
    <dsp:sp modelId="{95E431F7-C711-4C26-93AB-835B4EE1E2FD}">
      <dsp:nvSpPr>
        <dsp:cNvPr id="0" name=""/>
        <dsp:cNvSpPr/>
      </dsp:nvSpPr>
      <dsp:spPr>
        <a:xfrm>
          <a:off x="0" y="4362710"/>
          <a:ext cx="5000124" cy="99450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They are watching TV.</a:t>
          </a:r>
        </a:p>
      </dsp:txBody>
      <dsp:txXfrm>
        <a:off x="48547" y="4411257"/>
        <a:ext cx="4903030" cy="8974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DF3E66-342F-4172-B574-961589A583B5}">
      <dsp:nvSpPr>
        <dsp:cNvPr id="0" name=""/>
        <dsp:cNvSpPr/>
      </dsp:nvSpPr>
      <dsp:spPr>
        <a:xfrm>
          <a:off x="0" y="665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A6DD9D-B5F0-4D04-8FAB-E84C703A9026}">
      <dsp:nvSpPr>
        <dsp:cNvPr id="0" name=""/>
        <dsp:cNvSpPr/>
      </dsp:nvSpPr>
      <dsp:spPr>
        <a:xfrm>
          <a:off x="0" y="665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Present Simple ➡️ Habit or routine</a:t>
          </a:r>
        </a:p>
      </dsp:txBody>
      <dsp:txXfrm>
        <a:off x="0" y="665"/>
        <a:ext cx="5000124" cy="1090517"/>
      </dsp:txXfrm>
    </dsp:sp>
    <dsp:sp modelId="{9CF0099A-E723-4032-9C96-665C90EECD76}">
      <dsp:nvSpPr>
        <dsp:cNvPr id="0" name=""/>
        <dsp:cNvSpPr/>
      </dsp:nvSpPr>
      <dsp:spPr>
        <a:xfrm>
          <a:off x="0" y="1091183"/>
          <a:ext cx="5000124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A0F544-030E-4555-8B52-AE44ADBA4616}">
      <dsp:nvSpPr>
        <dsp:cNvPr id="0" name=""/>
        <dsp:cNvSpPr/>
      </dsp:nvSpPr>
      <dsp:spPr>
        <a:xfrm>
          <a:off x="0" y="1091183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Present Continuous ➡️ Happening right now</a:t>
          </a:r>
        </a:p>
      </dsp:txBody>
      <dsp:txXfrm>
        <a:off x="0" y="1091183"/>
        <a:ext cx="5000124" cy="1090517"/>
      </dsp:txXfrm>
    </dsp:sp>
    <dsp:sp modelId="{5350CE45-8632-4B32-9304-A59F88B409B3}">
      <dsp:nvSpPr>
        <dsp:cNvPr id="0" name=""/>
        <dsp:cNvSpPr/>
      </dsp:nvSpPr>
      <dsp:spPr>
        <a:xfrm>
          <a:off x="0" y="2181701"/>
          <a:ext cx="5000124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E2E3D7-2FBD-4436-82F5-3706A4125B30}">
      <dsp:nvSpPr>
        <dsp:cNvPr id="0" name=""/>
        <dsp:cNvSpPr/>
      </dsp:nvSpPr>
      <dsp:spPr>
        <a:xfrm>
          <a:off x="0" y="2181701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Examples:</a:t>
          </a:r>
        </a:p>
      </dsp:txBody>
      <dsp:txXfrm>
        <a:off x="0" y="2181701"/>
        <a:ext cx="5000124" cy="1090517"/>
      </dsp:txXfrm>
    </dsp:sp>
    <dsp:sp modelId="{800397D5-0D25-4251-BA59-A27ED6AA119B}">
      <dsp:nvSpPr>
        <dsp:cNvPr id="0" name=""/>
        <dsp:cNvSpPr/>
      </dsp:nvSpPr>
      <dsp:spPr>
        <a:xfrm>
          <a:off x="0" y="3272218"/>
          <a:ext cx="5000124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A951CA-36E3-42C8-9951-EAB5903C7C55}">
      <dsp:nvSpPr>
        <dsp:cNvPr id="0" name=""/>
        <dsp:cNvSpPr/>
      </dsp:nvSpPr>
      <dsp:spPr>
        <a:xfrm>
          <a:off x="0" y="3272218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- She drives to work. (Simple)</a:t>
          </a:r>
        </a:p>
      </dsp:txBody>
      <dsp:txXfrm>
        <a:off x="0" y="3272218"/>
        <a:ext cx="5000124" cy="1090517"/>
      </dsp:txXfrm>
    </dsp:sp>
    <dsp:sp modelId="{48AD6DBD-1FAA-406A-8156-2120A733C3CA}">
      <dsp:nvSpPr>
        <dsp:cNvPr id="0" name=""/>
        <dsp:cNvSpPr/>
      </dsp:nvSpPr>
      <dsp:spPr>
        <a:xfrm>
          <a:off x="0" y="4362736"/>
          <a:ext cx="5000124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090041-4D1D-4E2B-8236-5A0011E5219D}">
      <dsp:nvSpPr>
        <dsp:cNvPr id="0" name=""/>
        <dsp:cNvSpPr/>
      </dsp:nvSpPr>
      <dsp:spPr>
        <a:xfrm>
          <a:off x="0" y="4362736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- She is walking now. (Continuous)</a:t>
          </a:r>
        </a:p>
      </dsp:txBody>
      <dsp:txXfrm>
        <a:off x="0" y="4362736"/>
        <a:ext cx="5000124" cy="109051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2F7F74-334D-419F-9C08-741FE0CB12BE}">
      <dsp:nvSpPr>
        <dsp:cNvPr id="0" name=""/>
        <dsp:cNvSpPr/>
      </dsp:nvSpPr>
      <dsp:spPr>
        <a:xfrm>
          <a:off x="0" y="717"/>
          <a:ext cx="4726201" cy="16792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CF6DBD-A96E-48D2-8DD6-DC5C741E308C}">
      <dsp:nvSpPr>
        <dsp:cNvPr id="0" name=""/>
        <dsp:cNvSpPr/>
      </dsp:nvSpPr>
      <dsp:spPr>
        <a:xfrm>
          <a:off x="507973" y="378548"/>
          <a:ext cx="923587" cy="9235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2EB970-A13E-4B3C-A088-4FC78E3DC21A}">
      <dsp:nvSpPr>
        <dsp:cNvPr id="0" name=""/>
        <dsp:cNvSpPr/>
      </dsp:nvSpPr>
      <dsp:spPr>
        <a:xfrm>
          <a:off x="1939533" y="717"/>
          <a:ext cx="2786667" cy="1679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21" tIns="177721" rIns="177721" bIns="1777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1. She ___ (eat) breakfast now. ➡️ is eating</a:t>
          </a:r>
        </a:p>
      </dsp:txBody>
      <dsp:txXfrm>
        <a:off x="1939533" y="717"/>
        <a:ext cx="2786667" cy="1679249"/>
      </dsp:txXfrm>
    </dsp:sp>
    <dsp:sp modelId="{9D3A30EB-3008-436E-85E7-497A2C2A7FC0}">
      <dsp:nvSpPr>
        <dsp:cNvPr id="0" name=""/>
        <dsp:cNvSpPr/>
      </dsp:nvSpPr>
      <dsp:spPr>
        <a:xfrm>
          <a:off x="0" y="2099779"/>
          <a:ext cx="4726201" cy="16792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CA9A0D-D24E-48C2-82DE-854A85416A60}">
      <dsp:nvSpPr>
        <dsp:cNvPr id="0" name=""/>
        <dsp:cNvSpPr/>
      </dsp:nvSpPr>
      <dsp:spPr>
        <a:xfrm>
          <a:off x="507973" y="2477610"/>
          <a:ext cx="923587" cy="9235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7EB54E-E82A-4A61-8D52-5517EF5F6167}">
      <dsp:nvSpPr>
        <dsp:cNvPr id="0" name=""/>
        <dsp:cNvSpPr/>
      </dsp:nvSpPr>
      <dsp:spPr>
        <a:xfrm>
          <a:off x="1939533" y="2099779"/>
          <a:ext cx="2786667" cy="1679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21" tIns="177721" rIns="177721" bIns="1777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2. They ___ (go) to school every day. ➡️ go</a:t>
          </a:r>
        </a:p>
      </dsp:txBody>
      <dsp:txXfrm>
        <a:off x="1939533" y="2099779"/>
        <a:ext cx="2786667" cy="1679249"/>
      </dsp:txXfrm>
    </dsp:sp>
    <dsp:sp modelId="{8DB1F023-58DB-47E9-9CB1-A0E93B9E094C}">
      <dsp:nvSpPr>
        <dsp:cNvPr id="0" name=""/>
        <dsp:cNvSpPr/>
      </dsp:nvSpPr>
      <dsp:spPr>
        <a:xfrm>
          <a:off x="0" y="4198841"/>
          <a:ext cx="4726201" cy="16792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84C9A8-3F60-4321-9FA7-D14DC3718CFC}">
      <dsp:nvSpPr>
        <dsp:cNvPr id="0" name=""/>
        <dsp:cNvSpPr/>
      </dsp:nvSpPr>
      <dsp:spPr>
        <a:xfrm>
          <a:off x="507973" y="4576672"/>
          <a:ext cx="923587" cy="9235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6919DA-F4E5-4F4C-BF9D-6397EE7DCA10}">
      <dsp:nvSpPr>
        <dsp:cNvPr id="0" name=""/>
        <dsp:cNvSpPr/>
      </dsp:nvSpPr>
      <dsp:spPr>
        <a:xfrm>
          <a:off x="1939533" y="4198841"/>
          <a:ext cx="2786667" cy="1679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21" tIns="177721" rIns="177721" bIns="1777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✅ Great job!</a:t>
          </a:r>
        </a:p>
      </dsp:txBody>
      <dsp:txXfrm>
        <a:off x="1939533" y="4198841"/>
        <a:ext cx="2786667" cy="167924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48B427-70CE-4BE1-A2BF-B1D966CDED19}">
      <dsp:nvSpPr>
        <dsp:cNvPr id="0" name=""/>
        <dsp:cNvSpPr/>
      </dsp:nvSpPr>
      <dsp:spPr>
        <a:xfrm>
          <a:off x="0" y="4105454"/>
          <a:ext cx="5000124" cy="13475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Let’s go! 🚀</a:t>
          </a:r>
        </a:p>
      </dsp:txBody>
      <dsp:txXfrm>
        <a:off x="0" y="4105454"/>
        <a:ext cx="5000124" cy="1347501"/>
      </dsp:txXfrm>
    </dsp:sp>
    <dsp:sp modelId="{CE085BCC-36EC-45A6-A9FB-AD9C3549E9D8}">
      <dsp:nvSpPr>
        <dsp:cNvPr id="0" name=""/>
        <dsp:cNvSpPr/>
      </dsp:nvSpPr>
      <dsp:spPr>
        <a:xfrm rot="10800000">
          <a:off x="0" y="2053209"/>
          <a:ext cx="5000124" cy="2072457"/>
        </a:xfrm>
        <a:prstGeom prst="upArrowCallou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Get ready for fun activities and games!</a:t>
          </a:r>
        </a:p>
      </dsp:txBody>
      <dsp:txXfrm rot="10800000">
        <a:off x="0" y="2053209"/>
        <a:ext cx="5000124" cy="1346620"/>
      </dsp:txXfrm>
    </dsp:sp>
    <dsp:sp modelId="{14F2AE58-2006-4C0D-809F-AC53FC25B54B}">
      <dsp:nvSpPr>
        <dsp:cNvPr id="0" name=""/>
        <dsp:cNvSpPr/>
      </dsp:nvSpPr>
      <dsp:spPr>
        <a:xfrm rot="10800000">
          <a:off x="0" y="964"/>
          <a:ext cx="5000124" cy="2072457"/>
        </a:xfrm>
        <a:prstGeom prst="upArrowCallou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Now that you know the basics, we’ll practice together.</a:t>
          </a:r>
        </a:p>
      </dsp:txBody>
      <dsp:txXfrm rot="10800000">
        <a:off x="0" y="964"/>
        <a:ext cx="5000124" cy="1346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3930" y="1008993"/>
            <a:ext cx="6923558" cy="3542045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7800"/>
              <a:t>Present Simple vs Present Continuous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3930" y="4582814"/>
            <a:ext cx="5349252" cy="1312657"/>
          </a:xfrm>
        </p:spPr>
        <p:txBody>
          <a:bodyPr anchor="t">
            <a:normAutofit/>
          </a:bodyPr>
          <a:lstStyle/>
          <a:p>
            <a:pPr algn="l"/>
            <a:r>
              <a:t>Visual Lesson Slides for Beginners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175" y="1188637"/>
            <a:ext cx="2295636" cy="4480726"/>
          </a:xfrm>
        </p:spPr>
        <p:txBody>
          <a:bodyPr>
            <a:normAutofit/>
          </a:bodyPr>
          <a:lstStyle/>
          <a:p>
            <a:pPr algn="r"/>
            <a:r>
              <a:rPr lang="en-US" sz="4000"/>
              <a:t>Welcome to Class!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9FCBE05-E963-41B2-97FD-8631A61EB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8437" y="323519"/>
            <a:ext cx="5412983" cy="6212748"/>
          </a:xfrm>
          <a:custGeom>
            <a:avLst/>
            <a:gdLst>
              <a:gd name="connsiteX0" fmla="*/ 0 w 7217311"/>
              <a:gd name="connsiteY0" fmla="*/ 0 h 6212748"/>
              <a:gd name="connsiteX1" fmla="*/ 1121310 w 7217311"/>
              <a:gd name="connsiteY1" fmla="*/ 0 h 6212748"/>
              <a:gd name="connsiteX2" fmla="*/ 1837014 w 7217311"/>
              <a:gd name="connsiteY2" fmla="*/ 0 h 6212748"/>
              <a:gd name="connsiteX3" fmla="*/ 2893412 w 7217311"/>
              <a:gd name="connsiteY3" fmla="*/ 0 h 6212748"/>
              <a:gd name="connsiteX4" fmla="*/ 3635911 w 7217311"/>
              <a:gd name="connsiteY4" fmla="*/ 0 h 6212748"/>
              <a:gd name="connsiteX5" fmla="*/ 3635913 w 7217311"/>
              <a:gd name="connsiteY5" fmla="*/ 0 h 6212748"/>
              <a:gd name="connsiteX6" fmla="*/ 7217311 w 7217311"/>
              <a:gd name="connsiteY6" fmla="*/ 0 h 6212748"/>
              <a:gd name="connsiteX7" fmla="*/ 7217311 w 7217311"/>
              <a:gd name="connsiteY7" fmla="*/ 2864954 h 6212748"/>
              <a:gd name="connsiteX8" fmla="*/ 3773866 w 7217311"/>
              <a:gd name="connsiteY8" fmla="*/ 6212748 h 6212748"/>
              <a:gd name="connsiteX9" fmla="*/ 2893412 w 7217311"/>
              <a:gd name="connsiteY9" fmla="*/ 6212748 h 6212748"/>
              <a:gd name="connsiteX10" fmla="*/ 2893412 w 7217311"/>
              <a:gd name="connsiteY10" fmla="*/ 6210962 h 6212748"/>
              <a:gd name="connsiteX11" fmla="*/ 1837014 w 7217311"/>
              <a:gd name="connsiteY11" fmla="*/ 6210962 h 6212748"/>
              <a:gd name="connsiteX12" fmla="*/ 1837014 w 7217311"/>
              <a:gd name="connsiteY12" fmla="*/ 6212748 h 6212748"/>
              <a:gd name="connsiteX13" fmla="*/ 0 w 7217311"/>
              <a:gd name="connsiteY13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217311" h="6212748">
                <a:moveTo>
                  <a:pt x="0" y="0"/>
                </a:moveTo>
                <a:lnTo>
                  <a:pt x="1121310" y="0"/>
                </a:lnTo>
                <a:lnTo>
                  <a:pt x="1837014" y="0"/>
                </a:lnTo>
                <a:lnTo>
                  <a:pt x="2893412" y="0"/>
                </a:lnTo>
                <a:lnTo>
                  <a:pt x="3635911" y="0"/>
                </a:lnTo>
                <a:lnTo>
                  <a:pt x="3635913" y="0"/>
                </a:lnTo>
                <a:lnTo>
                  <a:pt x="7217311" y="0"/>
                </a:lnTo>
                <a:lnTo>
                  <a:pt x="7217311" y="2864954"/>
                </a:lnTo>
                <a:lnTo>
                  <a:pt x="3773866" y="6212748"/>
                </a:lnTo>
                <a:lnTo>
                  <a:pt x="2893412" y="6212748"/>
                </a:lnTo>
                <a:lnTo>
                  <a:pt x="2893412" y="6210962"/>
                </a:lnTo>
                <a:lnTo>
                  <a:pt x="1837014" y="6210962"/>
                </a:lnTo>
                <a:lnTo>
                  <a:pt x="1837014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D233ACE-F3A1-4543-B9F4-425DDA579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2D636C0-4E28-2973-6AEC-9825B45E9D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5703116"/>
              </p:ext>
            </p:extLst>
          </p:nvPr>
        </p:nvGraphicFramePr>
        <p:xfrm>
          <a:off x="3825857" y="1008993"/>
          <a:ext cx="3807803" cy="4760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45" y="1070800"/>
            <a:ext cx="2954766" cy="5583126"/>
          </a:xfrm>
        </p:spPr>
        <p:txBody>
          <a:bodyPr>
            <a:normAutofit/>
          </a:bodyPr>
          <a:lstStyle/>
          <a:p>
            <a:pPr algn="r"/>
            <a:r>
              <a:rPr lang="en-US" sz="6500"/>
              <a:t>What is Present Simple?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46039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C4E21B49-D90F-EEB6-3CDD-CB5AC94CD2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1297549"/>
              </p:ext>
            </p:extLst>
          </p:nvPr>
        </p:nvGraphicFramePr>
        <p:xfrm>
          <a:off x="3831401" y="1070800"/>
          <a:ext cx="4683949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BFCEA3A0-B293-DD05-0738-E00FFF1FC8F7}"/>
              </a:ext>
            </a:extLst>
          </p:cNvPr>
          <p:cNvSpPr/>
          <p:nvPr/>
        </p:nvSpPr>
        <p:spPr>
          <a:xfrm>
            <a:off x="3831401" y="1846458"/>
            <a:ext cx="28331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Examples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175" y="1188637"/>
            <a:ext cx="2295636" cy="4480726"/>
          </a:xfrm>
        </p:spPr>
        <p:txBody>
          <a:bodyPr>
            <a:normAutofit/>
          </a:bodyPr>
          <a:lstStyle/>
          <a:p>
            <a:pPr algn="r"/>
            <a:r>
              <a:rPr lang="en-US" sz="4800"/>
              <a:t>Forming the Present Simple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9FCBE05-E963-41B2-97FD-8631A61EB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8437" y="323519"/>
            <a:ext cx="5412983" cy="6212748"/>
          </a:xfrm>
          <a:custGeom>
            <a:avLst/>
            <a:gdLst>
              <a:gd name="connsiteX0" fmla="*/ 0 w 7217311"/>
              <a:gd name="connsiteY0" fmla="*/ 0 h 6212748"/>
              <a:gd name="connsiteX1" fmla="*/ 1121310 w 7217311"/>
              <a:gd name="connsiteY1" fmla="*/ 0 h 6212748"/>
              <a:gd name="connsiteX2" fmla="*/ 1837014 w 7217311"/>
              <a:gd name="connsiteY2" fmla="*/ 0 h 6212748"/>
              <a:gd name="connsiteX3" fmla="*/ 2893412 w 7217311"/>
              <a:gd name="connsiteY3" fmla="*/ 0 h 6212748"/>
              <a:gd name="connsiteX4" fmla="*/ 3635911 w 7217311"/>
              <a:gd name="connsiteY4" fmla="*/ 0 h 6212748"/>
              <a:gd name="connsiteX5" fmla="*/ 3635913 w 7217311"/>
              <a:gd name="connsiteY5" fmla="*/ 0 h 6212748"/>
              <a:gd name="connsiteX6" fmla="*/ 7217311 w 7217311"/>
              <a:gd name="connsiteY6" fmla="*/ 0 h 6212748"/>
              <a:gd name="connsiteX7" fmla="*/ 7217311 w 7217311"/>
              <a:gd name="connsiteY7" fmla="*/ 2864954 h 6212748"/>
              <a:gd name="connsiteX8" fmla="*/ 3773866 w 7217311"/>
              <a:gd name="connsiteY8" fmla="*/ 6212748 h 6212748"/>
              <a:gd name="connsiteX9" fmla="*/ 2893412 w 7217311"/>
              <a:gd name="connsiteY9" fmla="*/ 6212748 h 6212748"/>
              <a:gd name="connsiteX10" fmla="*/ 2893412 w 7217311"/>
              <a:gd name="connsiteY10" fmla="*/ 6210962 h 6212748"/>
              <a:gd name="connsiteX11" fmla="*/ 1837014 w 7217311"/>
              <a:gd name="connsiteY11" fmla="*/ 6210962 h 6212748"/>
              <a:gd name="connsiteX12" fmla="*/ 1837014 w 7217311"/>
              <a:gd name="connsiteY12" fmla="*/ 6212748 h 6212748"/>
              <a:gd name="connsiteX13" fmla="*/ 0 w 7217311"/>
              <a:gd name="connsiteY13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217311" h="6212748">
                <a:moveTo>
                  <a:pt x="0" y="0"/>
                </a:moveTo>
                <a:lnTo>
                  <a:pt x="1121310" y="0"/>
                </a:lnTo>
                <a:lnTo>
                  <a:pt x="1837014" y="0"/>
                </a:lnTo>
                <a:lnTo>
                  <a:pt x="2893412" y="0"/>
                </a:lnTo>
                <a:lnTo>
                  <a:pt x="3635911" y="0"/>
                </a:lnTo>
                <a:lnTo>
                  <a:pt x="3635913" y="0"/>
                </a:lnTo>
                <a:lnTo>
                  <a:pt x="7217311" y="0"/>
                </a:lnTo>
                <a:lnTo>
                  <a:pt x="7217311" y="2864954"/>
                </a:lnTo>
                <a:lnTo>
                  <a:pt x="3773866" y="6212748"/>
                </a:lnTo>
                <a:lnTo>
                  <a:pt x="2893412" y="6212748"/>
                </a:lnTo>
                <a:lnTo>
                  <a:pt x="2893412" y="6210962"/>
                </a:lnTo>
                <a:lnTo>
                  <a:pt x="1837014" y="6210962"/>
                </a:lnTo>
                <a:lnTo>
                  <a:pt x="1837014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D233ACE-F3A1-4543-B9F4-425DDA579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F828A47C-83B7-0F3A-009E-90750D50CE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585007"/>
              </p:ext>
            </p:extLst>
          </p:nvPr>
        </p:nvGraphicFramePr>
        <p:xfrm>
          <a:off x="3825857" y="1008993"/>
          <a:ext cx="3807803" cy="4760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ue and green background&#10;&#10;AI-generated content may be incorrect.">
            <a:extLst>
              <a:ext uri="{FF2B5EF4-FFF2-40B4-BE49-F238E27FC236}">
                <a16:creationId xmlns:a16="http://schemas.microsoft.com/office/drawing/2014/main" id="{3C496343-5735-E830-A145-1BE4C41811D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0999" b="-1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t>What is Present Continuous?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C1EF624-AEED-FD88-5F9D-19658BA216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157416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Forming the Present Continuous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E9A1680-8A03-8071-6AE2-6C38F8A65D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331219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Compare the Two Tenses</a:t>
            </a:r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49BEE194-94AD-7E18-242B-E085B436B1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0665210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6794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95697"/>
            <a:ext cx="2400300" cy="42381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Quick Practice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432689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82214" y="5539935"/>
            <a:ext cx="731374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2CC3BAD-E3D4-95D8-AC1E-FCD7AABB3E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8068516"/>
              </p:ext>
            </p:extLst>
          </p:nvPr>
        </p:nvGraphicFramePr>
        <p:xfrm>
          <a:off x="4113104" y="477540"/>
          <a:ext cx="47262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Let’s Begin!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21A5B96-B10A-F48D-01CC-85FB5FD310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333938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279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Present Simple vs Present Continuous</vt:lpstr>
      <vt:lpstr>Welcome to Class!</vt:lpstr>
      <vt:lpstr>What is Present Simple?</vt:lpstr>
      <vt:lpstr>Forming the Present Simple</vt:lpstr>
      <vt:lpstr>What is Present Continuous?</vt:lpstr>
      <vt:lpstr>Forming the Present Continuous</vt:lpstr>
      <vt:lpstr>Compare the Two Tenses</vt:lpstr>
      <vt:lpstr>Quick Practice</vt:lpstr>
      <vt:lpstr>Let’s Begin!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michael vargas</cp:lastModifiedBy>
  <cp:revision>2</cp:revision>
  <dcterms:created xsi:type="dcterms:W3CDTF">2013-01-27T09:14:16Z</dcterms:created>
  <dcterms:modified xsi:type="dcterms:W3CDTF">2025-05-06T00:43:15Z</dcterms:modified>
  <cp:category/>
</cp:coreProperties>
</file>