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8"/>
    <p:restoredTop sz="9472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0" y="0"/>
            <a:ext cx="9944100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01" y="372592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5830694" y="6753233"/>
            <a:ext cx="411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Your next move </a:t>
            </a:r>
          </a:p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can be next level.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5830694" y="8647731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3" name="Picture 2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AACE311-941A-4758-B565-0B73196A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1270747"/>
            <a:ext cx="4511326" cy="4357093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D7FB6ACE-67D5-47F5-8E88-BB286E4F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747"/>
            <a:ext cx="5432774" cy="86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11</Words>
  <Application>Microsoft Office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24</cp:revision>
  <dcterms:created xsi:type="dcterms:W3CDTF">2021-06-03T12:12:36Z</dcterms:created>
  <dcterms:modified xsi:type="dcterms:W3CDTF">2021-06-14T11:31:06Z</dcterms:modified>
</cp:coreProperties>
</file>