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3" r:id="rId2"/>
    <p:sldId id="394" r:id="rId3"/>
    <p:sldId id="395" r:id="rId4"/>
    <p:sldId id="310" r:id="rId5"/>
    <p:sldId id="311" r:id="rId6"/>
    <p:sldId id="312" r:id="rId7"/>
    <p:sldId id="313" r:id="rId8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9" autoAdjust="0"/>
    <p:restoredTop sz="94660"/>
  </p:normalViewPr>
  <p:slideViewPr>
    <p:cSldViewPr>
      <p:cViewPr>
        <p:scale>
          <a:sx n="50" d="100"/>
          <a:sy n="50" d="100"/>
        </p:scale>
        <p:origin x="-1770" y="-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9994" y="7068005"/>
            <a:ext cx="761904" cy="43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8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474" y="162055"/>
            <a:ext cx="1001445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9994" y="7068005"/>
            <a:ext cx="761904" cy="438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1537" y="3273513"/>
            <a:ext cx="627032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770" y="2778685"/>
            <a:ext cx="9683859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29298" y="7328763"/>
            <a:ext cx="2903220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2800" y="7338162"/>
            <a:ext cx="28778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© </a:t>
            </a:r>
            <a:r>
              <a:rPr sz="800" spc="-5" dirty="0">
                <a:solidFill>
                  <a:srgbClr val="929292"/>
                </a:solidFill>
                <a:latin typeface="Futura Lt BT"/>
                <a:cs typeface="Futura Lt BT"/>
              </a:rPr>
              <a:t>All </a:t>
            </a: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rights reserved. </a:t>
            </a:r>
            <a:r>
              <a:rPr sz="800" spc="-5" dirty="0">
                <a:solidFill>
                  <a:srgbClr val="929292"/>
                </a:solidFill>
                <a:latin typeface="Futura Lt BT"/>
                <a:cs typeface="Futura Lt BT"/>
              </a:rPr>
              <a:t>2019. Innovation </a:t>
            </a: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&amp; </a:t>
            </a:r>
            <a:r>
              <a:rPr sz="800" spc="-10" dirty="0">
                <a:solidFill>
                  <a:srgbClr val="929292"/>
                </a:solidFill>
                <a:latin typeface="Futura Lt BT"/>
                <a:cs typeface="Futura Lt BT"/>
              </a:rPr>
              <a:t>Research Foundation</a:t>
            </a:r>
            <a:r>
              <a:rPr sz="800" spc="-30" dirty="0">
                <a:solidFill>
                  <a:srgbClr val="929292"/>
                </a:solidFill>
                <a:latin typeface="Futura Lt BT"/>
                <a:cs typeface="Futura Lt BT"/>
              </a:rPr>
              <a:t> </a:t>
            </a: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(IRF)</a:t>
            </a:r>
            <a:endParaRPr sz="800">
              <a:latin typeface="Futura Lt BT"/>
              <a:cs typeface="Futura Lt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0794" y="7064705"/>
            <a:ext cx="761904" cy="43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285750"/>
            <a:ext cx="229870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03</a:t>
            </a:r>
            <a:endParaRPr sz="5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5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Express</a:t>
            </a:r>
            <a:endParaRPr sz="50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r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100" y="504825"/>
            <a:ext cx="8855974" cy="64326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DS\Desktop\Field guide for IMT\for mumbai faculty\Express\Prototyping &amp; Testing\Prototyping and testing icons\exp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1100" cy="7137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474" y="162055"/>
            <a:ext cx="2568826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000" b="1" i="1" spc="-5" dirty="0">
                <a:solidFill>
                  <a:srgbClr val="292A2B"/>
                </a:solidFill>
                <a:latin typeface="Century Gothic"/>
                <a:cs typeface="Century Gothic"/>
              </a:rPr>
              <a:t>e.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1" spc="-5" dirty="0">
                <a:solidFill>
                  <a:srgbClr val="292A2B"/>
                </a:solidFill>
                <a:latin typeface="Century Gothic"/>
                <a:cs typeface="Century Gothic"/>
              </a:rPr>
              <a:t>Prototype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474" y="2333625"/>
            <a:ext cx="2737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Solutions </a:t>
            </a:r>
            <a:r>
              <a:rPr sz="2000" dirty="0">
                <a:latin typeface="Futura Lt BT"/>
                <a:cs typeface="Futura Lt BT"/>
              </a:rPr>
              <a:t>for real </a:t>
            </a:r>
            <a:r>
              <a:rPr sz="2000" spc="-5" dirty="0">
                <a:latin typeface="Futura Lt BT"/>
                <a:cs typeface="Futura Lt BT"/>
              </a:rPr>
              <a:t>people,  </a:t>
            </a:r>
            <a:r>
              <a:rPr sz="2000" dirty="0">
                <a:latin typeface="Futura Lt BT"/>
                <a:cs typeface="Futura Lt BT"/>
              </a:rPr>
              <a:t>real situation, real</a:t>
            </a:r>
            <a:r>
              <a:rPr sz="2000" spc="-10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world..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2E6A4A-A963-4149-A654-89C2AB72E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16" y="2333625"/>
            <a:ext cx="3712563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8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4" y="162055"/>
            <a:ext cx="179323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Why  </a:t>
            </a: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Prototype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200785"/>
            <a:ext cx="6277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Know </a:t>
            </a:r>
            <a:r>
              <a:rPr sz="2000" dirty="0">
                <a:latin typeface="Futura Lt BT"/>
                <a:cs typeface="Futura Lt BT"/>
              </a:rPr>
              <a:t>what shape will </a:t>
            </a:r>
            <a:r>
              <a:rPr sz="2000" spc="-5" dirty="0">
                <a:latin typeface="Futura Lt BT"/>
                <a:cs typeface="Futura Lt BT"/>
              </a:rPr>
              <a:t>ones </a:t>
            </a:r>
            <a:r>
              <a:rPr sz="2000" dirty="0">
                <a:latin typeface="Futura Lt BT"/>
                <a:cs typeface="Futura Lt BT"/>
              </a:rPr>
              <a:t>idea </a:t>
            </a:r>
            <a:r>
              <a:rPr sz="2000" spc="-5" dirty="0">
                <a:latin typeface="Futura Lt BT"/>
                <a:cs typeface="Futura Lt BT"/>
              </a:rPr>
              <a:t>take </a:t>
            </a:r>
            <a:r>
              <a:rPr sz="2000" dirty="0">
                <a:latin typeface="Futura Lt BT"/>
                <a:cs typeface="Futura Lt BT"/>
              </a:rPr>
              <a:t>– self</a:t>
            </a:r>
            <a:r>
              <a:rPr sz="2000" spc="-10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understanding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9" y="810385"/>
            <a:ext cx="5584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Explain the </a:t>
            </a:r>
            <a:r>
              <a:rPr sz="2000" dirty="0">
                <a:latin typeface="Futura Lt BT"/>
                <a:cs typeface="Futura Lt BT"/>
              </a:rPr>
              <a:t>idea </a:t>
            </a:r>
            <a:r>
              <a:rPr sz="2000" spc="-5" dirty="0">
                <a:latin typeface="Futura Lt BT"/>
                <a:cs typeface="Futura Lt BT"/>
              </a:rPr>
              <a:t>to the customer/expert </a:t>
            </a:r>
            <a:r>
              <a:rPr sz="2000" dirty="0">
                <a:latin typeface="Futura Lt BT"/>
                <a:cs typeface="Futura Lt BT"/>
              </a:rPr>
              <a:t>in </a:t>
            </a:r>
            <a:r>
              <a:rPr sz="2000" spc="-5" dirty="0">
                <a:latin typeface="Futura Lt BT"/>
                <a:cs typeface="Futura Lt BT"/>
              </a:rPr>
              <a:t>easy</a:t>
            </a:r>
            <a:r>
              <a:rPr sz="2000" spc="-9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way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1299" y="1419985"/>
            <a:ext cx="6588759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</a:tabLst>
            </a:pPr>
            <a:r>
              <a:rPr sz="2000" spc="-30" dirty="0">
                <a:latin typeface="Futura Lt BT"/>
                <a:cs typeface="Futura Lt BT"/>
              </a:rPr>
              <a:t>For </a:t>
            </a:r>
            <a:r>
              <a:rPr sz="2000" spc="-5" dirty="0">
                <a:latin typeface="Futura Lt BT"/>
                <a:cs typeface="Futura Lt BT"/>
              </a:rPr>
              <a:t>purpose of testing the</a:t>
            </a:r>
            <a:r>
              <a:rPr sz="2000" spc="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idea/product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74295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Get </a:t>
            </a:r>
            <a:r>
              <a:rPr sz="2000" spc="-5" dirty="0">
                <a:latin typeface="Futura Lt BT"/>
                <a:cs typeface="Futura Lt BT"/>
              </a:rPr>
              <a:t>opinions </a:t>
            </a:r>
            <a:r>
              <a:rPr sz="2000" dirty="0">
                <a:latin typeface="Futura Lt BT"/>
                <a:cs typeface="Futura Lt BT"/>
              </a:rPr>
              <a:t>from users / </a:t>
            </a:r>
            <a:r>
              <a:rPr sz="2000" spc="-5" dirty="0">
                <a:latin typeface="Futura Lt BT"/>
                <a:cs typeface="Futura Lt BT"/>
              </a:rPr>
              <a:t>experts about the prototype  </a:t>
            </a:r>
            <a:r>
              <a:rPr sz="2000" dirty="0">
                <a:latin typeface="Futura Lt BT"/>
                <a:cs typeface="Futura Lt BT"/>
              </a:rPr>
              <a:t>(feedback)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Enhance design by </a:t>
            </a:r>
            <a:r>
              <a:rPr sz="2000" dirty="0">
                <a:latin typeface="Futura Lt BT"/>
                <a:cs typeface="Futura Lt BT"/>
              </a:rPr>
              <a:t>iterating </a:t>
            </a:r>
            <a:r>
              <a:rPr sz="2000" spc="-5" dirty="0">
                <a:latin typeface="Futura Lt BT"/>
                <a:cs typeface="Futura Lt BT"/>
              </a:rPr>
              <a:t>the prototype </a:t>
            </a:r>
            <a:r>
              <a:rPr sz="2000" dirty="0">
                <a:latin typeface="Futura Lt BT"/>
                <a:cs typeface="Futura Lt BT"/>
              </a:rPr>
              <a:t>(rapid</a:t>
            </a:r>
            <a:r>
              <a:rPr sz="2000" spc="-8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prototyping)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18542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What </a:t>
            </a:r>
            <a:r>
              <a:rPr sz="2000" spc="-5" dirty="0">
                <a:latin typeface="Futura Lt BT"/>
                <a:cs typeface="Futura Lt BT"/>
              </a:rPr>
              <a:t>difficulties </a:t>
            </a:r>
            <a:r>
              <a:rPr sz="2000" dirty="0">
                <a:latin typeface="Futura Lt BT"/>
                <a:cs typeface="Futura Lt BT"/>
              </a:rPr>
              <a:t>will </a:t>
            </a:r>
            <a:r>
              <a:rPr sz="2000" spc="-5" dirty="0">
                <a:latin typeface="Futura Lt BT"/>
                <a:cs typeface="Futura Lt BT"/>
              </a:rPr>
              <a:t>one </a:t>
            </a:r>
            <a:r>
              <a:rPr sz="2000" dirty="0">
                <a:latin typeface="Futura Lt BT"/>
                <a:cs typeface="Futura Lt BT"/>
              </a:rPr>
              <a:t>face in </a:t>
            </a:r>
            <a:r>
              <a:rPr sz="2000" spc="-5" dirty="0">
                <a:latin typeface="Futura Lt BT"/>
                <a:cs typeface="Futura Lt BT"/>
              </a:rPr>
              <a:t>manufacturing/making the  </a:t>
            </a:r>
            <a:r>
              <a:rPr sz="2000" dirty="0">
                <a:latin typeface="Futura Lt BT"/>
                <a:cs typeface="Futura Lt BT"/>
              </a:rPr>
              <a:t>final</a:t>
            </a:r>
            <a:r>
              <a:rPr sz="2000" spc="-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product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30" dirty="0">
                <a:latin typeface="Futura Lt BT"/>
                <a:cs typeface="Futura Lt BT"/>
              </a:rPr>
              <a:t>Pass </a:t>
            </a:r>
            <a:r>
              <a:rPr sz="2000" spc="-5" dirty="0">
                <a:latin typeface="Futura Lt BT"/>
                <a:cs typeface="Futura Lt BT"/>
              </a:rPr>
              <a:t>on the concept to the </a:t>
            </a:r>
            <a:r>
              <a:rPr sz="2000" dirty="0">
                <a:latin typeface="Futura Lt BT"/>
                <a:cs typeface="Futura Lt BT"/>
              </a:rPr>
              <a:t>next</a:t>
            </a:r>
            <a:r>
              <a:rPr sz="2000" spc="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team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8" name="Picture 7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8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4" y="162055"/>
            <a:ext cx="181673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Why  </a:t>
            </a: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Prototype  </a:t>
            </a:r>
            <a:r>
              <a:rPr i="1" dirty="0">
                <a:solidFill>
                  <a:srgbClr val="292A2B"/>
                </a:solidFill>
                <a:latin typeface="Century Gothic"/>
                <a:cs typeface="Century Gothic"/>
              </a:rPr>
              <a:t>Most  Important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8" y="200785"/>
            <a:ext cx="43262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637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Futura Lt BT"/>
                <a:cs typeface="Futura Lt BT"/>
              </a:rPr>
              <a:t>Rapid </a:t>
            </a:r>
            <a:r>
              <a:rPr sz="2000" spc="-5" dirty="0">
                <a:latin typeface="Futura Lt BT"/>
                <a:cs typeface="Futura Lt BT"/>
              </a:rPr>
              <a:t>Live </a:t>
            </a:r>
            <a:r>
              <a:rPr sz="2000" spc="-10" dirty="0">
                <a:latin typeface="Futura Lt BT"/>
                <a:cs typeface="Futura Lt BT"/>
              </a:rPr>
              <a:t>Prototyping  </a:t>
            </a:r>
            <a:r>
              <a:rPr sz="2000" spc="-25" dirty="0">
                <a:latin typeface="Futura Lt BT"/>
                <a:cs typeface="Futura Lt BT"/>
              </a:rPr>
              <a:t>From,</a:t>
            </a:r>
            <a:endParaRPr sz="2000" dirty="0">
              <a:latin typeface="Futura Lt BT"/>
              <a:cs typeface="Futura Lt B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- Customer </a:t>
            </a:r>
            <a:r>
              <a:rPr sz="2000" spc="-10" dirty="0">
                <a:latin typeface="Futura Lt BT"/>
                <a:cs typeface="Futura Lt BT"/>
              </a:rPr>
              <a:t>Research</a:t>
            </a:r>
            <a:r>
              <a:rPr sz="2000" spc="-9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to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8" y="1419985"/>
            <a:ext cx="67646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Deeper Customer </a:t>
            </a:r>
            <a:r>
              <a:rPr sz="2000" spc="-10" dirty="0">
                <a:latin typeface="Futura Lt BT"/>
                <a:cs typeface="Futura Lt BT"/>
              </a:rPr>
              <a:t>Research </a:t>
            </a:r>
            <a:r>
              <a:rPr sz="2000" dirty="0">
                <a:latin typeface="Futura Lt BT"/>
                <a:cs typeface="Futura Lt BT"/>
              </a:rPr>
              <a:t>(Ethnography </a:t>
            </a:r>
            <a:r>
              <a:rPr sz="2000" spc="-5" dirty="0">
                <a:latin typeface="Futura Lt BT"/>
                <a:cs typeface="Futura Lt BT"/>
              </a:rPr>
              <a:t>etc.)</a:t>
            </a:r>
            <a:r>
              <a:rPr sz="2000" spc="-8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to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1299" y="2029585"/>
            <a:ext cx="49847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Customer </a:t>
            </a:r>
            <a:r>
              <a:rPr sz="2000" spc="-5" dirty="0">
                <a:latin typeface="Futura Lt BT"/>
                <a:cs typeface="Futura Lt BT"/>
              </a:rPr>
              <a:t>as part of the development</a:t>
            </a:r>
            <a:r>
              <a:rPr sz="2000" spc="-8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process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8" name="Picture 7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  <p:pic>
        <p:nvPicPr>
          <p:cNvPr id="9" name="Picture 8" descr="Rapid Protyp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0586" y="0"/>
            <a:ext cx="1392814" cy="14173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1355" y="358285"/>
            <a:ext cx="683768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692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Building prototypes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means</a:t>
            </a:r>
            <a:endParaRPr sz="2000">
              <a:latin typeface="Futura Lt BT"/>
              <a:cs typeface="Futura Lt BT"/>
            </a:endParaRPr>
          </a:p>
          <a:p>
            <a:pPr marL="1452245" marR="1440815" indent="603885">
              <a:lnSpc>
                <a:spcPct val="100000"/>
              </a:lnSpc>
            </a:pPr>
            <a:r>
              <a:rPr sz="2000" b="1" i="1" spc="-10" dirty="0">
                <a:latin typeface="Futura Hv BT"/>
                <a:cs typeface="Futura Hv BT"/>
              </a:rPr>
              <a:t>making </a:t>
            </a:r>
            <a:r>
              <a:rPr sz="2000" b="1" i="1" spc="-5" dirty="0">
                <a:latin typeface="Futura Hv BT"/>
                <a:cs typeface="Futura Hv BT"/>
              </a:rPr>
              <a:t>ideas tangible,  learning while </a:t>
            </a:r>
            <a:r>
              <a:rPr sz="2000" b="1" i="1" spc="-10" dirty="0">
                <a:latin typeface="Futura Hv BT"/>
                <a:cs typeface="Futura Hv BT"/>
              </a:rPr>
              <a:t>building </a:t>
            </a:r>
            <a:r>
              <a:rPr sz="2000" b="1" i="1" spc="-5" dirty="0">
                <a:latin typeface="Futura Hv BT"/>
                <a:cs typeface="Futura Hv BT"/>
              </a:rPr>
              <a:t>them</a:t>
            </a:r>
            <a:r>
              <a:rPr sz="2000" b="1" i="1" spc="-15" dirty="0">
                <a:latin typeface="Futura Hv BT"/>
                <a:cs typeface="Futura Hv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and</a:t>
            </a:r>
            <a:endParaRPr sz="2000">
              <a:latin typeface="Futura Lt BT"/>
              <a:cs typeface="Futura Lt BT"/>
            </a:endParaRPr>
          </a:p>
          <a:p>
            <a:pPr marL="1640205">
              <a:lnSpc>
                <a:spcPct val="100000"/>
              </a:lnSpc>
            </a:pPr>
            <a:r>
              <a:rPr sz="2000" b="1" i="1" spc="-10" dirty="0">
                <a:latin typeface="Futura Hv BT"/>
                <a:cs typeface="Futura Hv BT"/>
              </a:rPr>
              <a:t>sharing </a:t>
            </a:r>
            <a:r>
              <a:rPr sz="2000" b="1" i="1" spc="-5" dirty="0">
                <a:latin typeface="Futura Hv BT"/>
                <a:cs typeface="Futura Hv BT"/>
              </a:rPr>
              <a:t>them </a:t>
            </a:r>
            <a:r>
              <a:rPr sz="2000" dirty="0">
                <a:latin typeface="Futura Lt BT"/>
                <a:cs typeface="Futura Lt BT"/>
              </a:rPr>
              <a:t>with </a:t>
            </a:r>
            <a:r>
              <a:rPr sz="2000" spc="-5" dirty="0">
                <a:latin typeface="Futura Lt BT"/>
                <a:cs typeface="Futura Lt BT"/>
              </a:rPr>
              <a:t>other people.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Even </a:t>
            </a:r>
            <a:r>
              <a:rPr sz="2000" dirty="0">
                <a:latin typeface="Futura Lt BT"/>
                <a:cs typeface="Futura Lt BT"/>
              </a:rPr>
              <a:t>with </a:t>
            </a:r>
            <a:r>
              <a:rPr sz="2000" spc="-5" dirty="0">
                <a:latin typeface="Futura Lt BT"/>
                <a:cs typeface="Futura Lt BT"/>
              </a:rPr>
              <a:t>early and </a:t>
            </a:r>
            <a:r>
              <a:rPr sz="2000" b="1" i="1" spc="-5" dirty="0">
                <a:latin typeface="Futura Hv BT"/>
                <a:cs typeface="Futura Hv BT"/>
              </a:rPr>
              <a:t>rough prototypes</a:t>
            </a:r>
            <a:r>
              <a:rPr sz="2000" spc="-5" dirty="0">
                <a:latin typeface="Futura Lt BT"/>
                <a:cs typeface="Futura Lt BT"/>
              </a:rPr>
              <a:t>, </a:t>
            </a:r>
            <a:r>
              <a:rPr sz="2000" dirty="0">
                <a:latin typeface="Futura Lt BT"/>
                <a:cs typeface="Futura Lt BT"/>
              </a:rPr>
              <a:t>you </a:t>
            </a:r>
            <a:r>
              <a:rPr sz="2000" spc="-5" dirty="0">
                <a:latin typeface="Futura Lt BT"/>
                <a:cs typeface="Futura Lt BT"/>
              </a:rPr>
              <a:t>can </a:t>
            </a:r>
            <a:r>
              <a:rPr sz="2000" b="1" i="1" spc="-5" dirty="0">
                <a:latin typeface="Futura Hv BT"/>
                <a:cs typeface="Futura Hv BT"/>
              </a:rPr>
              <a:t>receive a  </a:t>
            </a:r>
            <a:r>
              <a:rPr sz="2000" b="1" i="1" spc="-10" dirty="0">
                <a:latin typeface="Futura Hv BT"/>
                <a:cs typeface="Futura Hv BT"/>
              </a:rPr>
              <a:t>direct </a:t>
            </a:r>
            <a:r>
              <a:rPr sz="2000" b="1" i="1" spc="-5" dirty="0">
                <a:latin typeface="Futura Hv BT"/>
                <a:cs typeface="Futura Hv BT"/>
              </a:rPr>
              <a:t>response </a:t>
            </a:r>
            <a:r>
              <a:rPr sz="2000" spc="-5" dirty="0">
                <a:latin typeface="Futura Lt BT"/>
                <a:cs typeface="Futura Lt BT"/>
              </a:rPr>
              <a:t>and </a:t>
            </a:r>
            <a:r>
              <a:rPr sz="2000" dirty="0">
                <a:latin typeface="Futura Lt BT"/>
                <a:cs typeface="Futura Lt BT"/>
              </a:rPr>
              <a:t>learn </a:t>
            </a:r>
            <a:r>
              <a:rPr sz="2000" b="1" i="1" spc="-5" dirty="0">
                <a:latin typeface="Futura Hv BT"/>
                <a:cs typeface="Futura Hv BT"/>
              </a:rPr>
              <a:t>how to further improve </a:t>
            </a:r>
            <a:r>
              <a:rPr sz="2000" spc="-5" dirty="0">
                <a:latin typeface="Futura Lt BT"/>
                <a:cs typeface="Futura Lt BT"/>
              </a:rPr>
              <a:t>and  </a:t>
            </a:r>
            <a:r>
              <a:rPr sz="2000" b="1" i="1" spc="-5" dirty="0">
                <a:latin typeface="Futura Hv BT"/>
                <a:cs typeface="Futura Hv BT"/>
              </a:rPr>
              <a:t>refine an idea </a:t>
            </a:r>
            <a:r>
              <a:rPr sz="2000" dirty="0">
                <a:latin typeface="Futura Lt BT"/>
                <a:cs typeface="Futura Lt BT"/>
              </a:rPr>
              <a:t>Whereby saving </a:t>
            </a:r>
            <a:r>
              <a:rPr sz="2000" spc="-5" dirty="0">
                <a:latin typeface="Futura Lt BT"/>
                <a:cs typeface="Futura Lt BT"/>
              </a:rPr>
              <a:t>time </a:t>
            </a:r>
            <a:r>
              <a:rPr sz="2000" dirty="0">
                <a:latin typeface="Futura Lt BT"/>
                <a:cs typeface="Futura Lt BT"/>
              </a:rPr>
              <a:t>&amp; </a:t>
            </a:r>
            <a:r>
              <a:rPr sz="2000" spc="-5" dirty="0">
                <a:latin typeface="Futura Lt BT"/>
                <a:cs typeface="Futura Lt BT"/>
              </a:rPr>
              <a:t>money </a:t>
            </a:r>
            <a:r>
              <a:rPr sz="2000" dirty="0">
                <a:latin typeface="Futura Lt BT"/>
                <a:cs typeface="Futura Lt BT"/>
              </a:rPr>
              <a:t>for </a:t>
            </a:r>
            <a:r>
              <a:rPr sz="2000" spc="-5" dirty="0">
                <a:latin typeface="Futura Lt BT"/>
                <a:cs typeface="Futura Lt BT"/>
              </a:rPr>
              <a:t>the</a:t>
            </a:r>
            <a:r>
              <a:rPr sz="2000" spc="-35" dirty="0">
                <a:latin typeface="Futura Lt BT"/>
                <a:cs typeface="Futura Lt BT"/>
              </a:rPr>
              <a:t> </a:t>
            </a:r>
            <a:r>
              <a:rPr sz="2000" spc="-30" dirty="0">
                <a:latin typeface="Futura Lt BT"/>
                <a:cs typeface="Futura Lt BT"/>
              </a:rPr>
              <a:t>company.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4" name="Picture 3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235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Why  Prototype</vt:lpstr>
      <vt:lpstr>Why  Prototype  Most  Important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credit course</dc:title>
  <dc:creator>XDS</dc:creator>
  <cp:lastModifiedBy>XDS</cp:lastModifiedBy>
  <cp:revision>212</cp:revision>
  <dcterms:created xsi:type="dcterms:W3CDTF">2019-06-10T10:56:43Z</dcterms:created>
  <dcterms:modified xsi:type="dcterms:W3CDTF">2019-12-02T11:47:04Z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2019-06-10T00:00:00Z</vt:filetime>
  </property>
</Properties>
</file>