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8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13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445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67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959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54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77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42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14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2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2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32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7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6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4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588C0-B2D7-4DEB-861C-1F0EB83B6AD6}" type="datetimeFigureOut">
              <a:rPr lang="en-US" smtClean="0"/>
              <a:t>9/24/2016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06383-706F-4323-83C1-6222DCCB3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7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Summary of Section</a:t>
            </a:r>
          </a:p>
        </p:txBody>
      </p:sp>
    </p:spTree>
    <p:extLst>
      <p:ext uri="{BB962C8B-B14F-4D97-AF65-F5344CB8AC3E}">
        <p14:creationId xmlns:p14="http://schemas.microsoft.com/office/powerpoint/2010/main" val="71523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Static NAT</a:t>
            </a:r>
          </a:p>
          <a:p>
            <a:pPr lvl="1"/>
            <a:r>
              <a:rPr lang="en-US" dirty="0" err="1"/>
              <a:t>ip</a:t>
            </a:r>
            <a:r>
              <a:rPr lang="en-US" dirty="0"/>
              <a:t> </a:t>
            </a:r>
            <a:r>
              <a:rPr lang="en-US" dirty="0" err="1"/>
              <a:t>nat</a:t>
            </a:r>
            <a:r>
              <a:rPr lang="en-US" dirty="0"/>
              <a:t> inside source static 10.1.1.1 170.46.2.2</a:t>
            </a:r>
          </a:p>
          <a:p>
            <a:r>
              <a:rPr lang="en-US" dirty="0"/>
              <a:t>Dynamic NAT</a:t>
            </a:r>
          </a:p>
          <a:p>
            <a:pPr lvl="1"/>
            <a:r>
              <a:rPr lang="en-US" dirty="0"/>
              <a:t>IP NAT POOL LAZ 1.1.1.254 1.2.1.254 NETMASK 255.255.255.0</a:t>
            </a:r>
          </a:p>
          <a:p>
            <a:pPr lvl="1"/>
            <a:r>
              <a:rPr lang="en-US" dirty="0"/>
              <a:t>ACCESS-LIST 10 PERMIT 192.168.1.0 0.0.0.255</a:t>
            </a:r>
          </a:p>
          <a:p>
            <a:pPr lvl="1"/>
            <a:r>
              <a:rPr lang="en-US" dirty="0"/>
              <a:t>IP NAT INSIDE SOURCE LIST 10 POOL LAZ</a:t>
            </a:r>
          </a:p>
          <a:p>
            <a:r>
              <a:rPr lang="en-US" dirty="0"/>
              <a:t>NAT overload</a:t>
            </a:r>
          </a:p>
          <a:p>
            <a:pPr lvl="1"/>
            <a:r>
              <a:rPr lang="en-US" dirty="0"/>
              <a:t>IP NAT POOL LAZ 1.1.1.254 1.1.1.254 NETMASK 255.255.255.0</a:t>
            </a:r>
          </a:p>
          <a:p>
            <a:pPr lvl="1"/>
            <a:r>
              <a:rPr lang="en-US" dirty="0"/>
              <a:t>ACCESS-LIST 10 PERMIT 192.168.1.0 0.0.0.255</a:t>
            </a:r>
          </a:p>
          <a:p>
            <a:pPr lvl="1"/>
            <a:r>
              <a:rPr lang="en-US" dirty="0"/>
              <a:t>IP NAT INSIDE SOURCE LIST 10 POOL LAZ OVERLOAD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35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Wan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R1#sh </a:t>
            </a:r>
            <a:r>
              <a:rPr lang="en-US" dirty="0" err="1"/>
              <a:t>ip</a:t>
            </a:r>
            <a:r>
              <a:rPr lang="en-US" dirty="0"/>
              <a:t> </a:t>
            </a:r>
            <a:r>
              <a:rPr lang="en-US" dirty="0" err="1"/>
              <a:t>nat</a:t>
            </a:r>
            <a:r>
              <a:rPr lang="en-US" dirty="0"/>
              <a:t> trans</a:t>
            </a:r>
          </a:p>
          <a:p>
            <a:r>
              <a:rPr lang="en-US" dirty="0"/>
              <a:t>Pro   Inside global      Inside local     Outside local     Outside global</a:t>
            </a:r>
          </a:p>
          <a:p>
            <a:r>
              <a:rPr lang="en-US" dirty="0" err="1"/>
              <a:t>icmp</a:t>
            </a:r>
            <a:r>
              <a:rPr lang="en-US" dirty="0"/>
              <a:t> 1.1.1.254:1   192.168.100.1:1   1.1.1.1:1            1.1.1.1:1</a:t>
            </a:r>
          </a:p>
          <a:p>
            <a:r>
              <a:rPr lang="en-US" dirty="0" err="1"/>
              <a:t>icmp</a:t>
            </a:r>
            <a:r>
              <a:rPr lang="en-US" dirty="0"/>
              <a:t> 1.1.1.254:2   192.168.100.1:2   1.1.1.1:2            1.1.1.1:2</a:t>
            </a:r>
          </a:p>
          <a:p>
            <a:r>
              <a:rPr lang="en-US" dirty="0" err="1"/>
              <a:t>icmp</a:t>
            </a:r>
            <a:r>
              <a:rPr lang="en-US"/>
              <a:t> 1.1.1.254:3   192.168.100.1:3   1.1.1.1:3            1.1.1.1:3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7093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2</TotalTime>
  <Words>91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Summary of Section</vt:lpstr>
      <vt:lpstr>Topics Covered</vt:lpstr>
      <vt:lpstr>Wan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Section</dc:title>
  <dc:creator>Digna Diaz</dc:creator>
  <cp:lastModifiedBy>Digna Diaz</cp:lastModifiedBy>
  <cp:revision>7</cp:revision>
  <dcterms:created xsi:type="dcterms:W3CDTF">2016-09-24T19:33:43Z</dcterms:created>
  <dcterms:modified xsi:type="dcterms:W3CDTF">2016-09-24T20:31:52Z</dcterms:modified>
</cp:coreProperties>
</file>