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2700000" cy="1651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9365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Leckerli One"/>
        <a:ea typeface="Leckerli One"/>
        <a:cs typeface="Leckerli One"/>
        <a:sym typeface="Leckerli One"/>
      </a:defRPr>
    </a:lvl1pPr>
    <a:lvl2pPr marL="0" marR="0" indent="228600" algn="ctr" defTabSz="99365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Leckerli One"/>
        <a:ea typeface="Leckerli One"/>
        <a:cs typeface="Leckerli One"/>
        <a:sym typeface="Leckerli One"/>
      </a:defRPr>
    </a:lvl2pPr>
    <a:lvl3pPr marL="0" marR="0" indent="457200" algn="ctr" defTabSz="99365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Leckerli One"/>
        <a:ea typeface="Leckerli One"/>
        <a:cs typeface="Leckerli One"/>
        <a:sym typeface="Leckerli One"/>
      </a:defRPr>
    </a:lvl3pPr>
    <a:lvl4pPr marL="0" marR="0" indent="685800" algn="ctr" defTabSz="99365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Leckerli One"/>
        <a:ea typeface="Leckerli One"/>
        <a:cs typeface="Leckerli One"/>
        <a:sym typeface="Leckerli One"/>
      </a:defRPr>
    </a:lvl4pPr>
    <a:lvl5pPr marL="0" marR="0" indent="914400" algn="ctr" defTabSz="99365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Leckerli One"/>
        <a:ea typeface="Leckerli One"/>
        <a:cs typeface="Leckerli One"/>
        <a:sym typeface="Leckerli One"/>
      </a:defRPr>
    </a:lvl5pPr>
    <a:lvl6pPr marL="0" marR="0" indent="1143000" algn="ctr" defTabSz="99365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Leckerli One"/>
        <a:ea typeface="Leckerli One"/>
        <a:cs typeface="Leckerli One"/>
        <a:sym typeface="Leckerli One"/>
      </a:defRPr>
    </a:lvl6pPr>
    <a:lvl7pPr marL="0" marR="0" indent="1371600" algn="ctr" defTabSz="99365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Leckerli One"/>
        <a:ea typeface="Leckerli One"/>
        <a:cs typeface="Leckerli One"/>
        <a:sym typeface="Leckerli One"/>
      </a:defRPr>
    </a:lvl7pPr>
    <a:lvl8pPr marL="0" marR="0" indent="1600200" algn="ctr" defTabSz="99365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Leckerli One"/>
        <a:ea typeface="Leckerli One"/>
        <a:cs typeface="Leckerli One"/>
        <a:sym typeface="Leckerli One"/>
      </a:defRPr>
    </a:lvl8pPr>
    <a:lvl9pPr marL="0" marR="0" indent="1828800" algn="ctr" defTabSz="99365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8400" u="none" kumimoji="0" normalizeH="0">
        <a:ln>
          <a:noFill/>
        </a:ln>
        <a:solidFill>
          <a:srgbClr val="000000"/>
        </a:solidFill>
        <a:effectLst/>
        <a:uFillTx/>
        <a:latin typeface="Leckerli One"/>
        <a:ea typeface="Leckerli One"/>
        <a:cs typeface="Leckerli One"/>
        <a:sym typeface="Leckerli On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8" name="Shape 2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logonewmark@4x.png" descr="logonewmark@4x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09400" y="15029005"/>
            <a:ext cx="812800" cy="1625601"/>
          </a:xfrm>
          <a:prstGeom prst="rect">
            <a:avLst/>
          </a:prstGeom>
          <a:ln w="3175">
            <a:miter lim="400000"/>
          </a:ln>
        </p:spPr>
      </p:pic>
      <p:sp>
        <p:nvSpPr>
          <p:cNvPr id="21" name="Slide Number"/>
          <p:cNvSpPr txBox="1"/>
          <p:nvPr>
            <p:ph type="sldNum" sz="quarter" idx="2"/>
          </p:nvPr>
        </p:nvSpPr>
        <p:spPr>
          <a:xfrm>
            <a:off x="6152210" y="9109599"/>
            <a:ext cx="393836" cy="407653"/>
          </a:xfrm>
          <a:prstGeom prst="rect">
            <a:avLst/>
          </a:prstGeom>
        </p:spPr>
        <p:txBody>
          <a:bodyPr lIns="6976" tIns="6976" rIns="6976" bIns="6976"/>
          <a:lstStyle>
            <a:lvl1pPr>
              <a:defRPr sz="26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hyperlink" Target="http://naima.co" TargetMode="External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"/>
          <p:cNvSpPr txBox="1"/>
          <p:nvPr/>
        </p:nvSpPr>
        <p:spPr>
          <a:xfrm>
            <a:off x="11892909" y="11413778"/>
            <a:ext cx="145475" cy="4212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458" tIns="26458" rIns="26458" bIns="26458" anchor="ctr">
            <a:spAutoFit/>
          </a:bodyPr>
          <a:lstStyle>
            <a:lvl1pPr>
              <a:defRPr sz="2400" u="sng">
                <a:latin typeface="Montserrat Regular"/>
                <a:ea typeface="Montserrat Regular"/>
                <a:cs typeface="Montserrat Regular"/>
                <a:sym typeface="Montserrat Regular"/>
                <a:hlinkClick r:id="rId2" invalidUrl="" action="" tgtFrame="" tooltip="" history="1" highlightClick="0" endSnd="0"/>
              </a:defRPr>
            </a:lvl1pPr>
          </a:lstStyle>
          <a:p>
            <a:pPr>
              <a:defRPr u="none"/>
            </a:pPr>
            <a:r>
              <a:rPr u="sng">
                <a:hlinkClick r:id="rId2" invalidUrl="" action="" tgtFrame="" tooltip="" history="1" highlightClick="0" endSnd="0"/>
              </a:rPr>
              <a:t> </a:t>
            </a:r>
          </a:p>
        </p:txBody>
      </p:sp>
      <p:pic>
        <p:nvPicPr>
          <p:cNvPr id="3" name="logonewmark@4x.png" descr="logonewmark@4x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149744" y="11002606"/>
            <a:ext cx="423334" cy="846668"/>
          </a:xfrm>
          <a:prstGeom prst="rect">
            <a:avLst/>
          </a:prstGeom>
          <a:ln w="3175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879739" y="5179218"/>
            <a:ext cx="10940522" cy="119062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458" tIns="26458" rIns="26458" bIns="2645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879739" y="6369843"/>
            <a:ext cx="10940522" cy="47955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458" tIns="26458" rIns="26458" bIns="26458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6116170" y="11496145"/>
            <a:ext cx="461045" cy="484718"/>
          </a:xfrm>
          <a:prstGeom prst="rect">
            <a:avLst/>
          </a:prstGeom>
          <a:ln w="3175">
            <a:miter lim="400000"/>
          </a:ln>
        </p:spPr>
        <p:txBody>
          <a:bodyPr wrap="none" lIns="26458" tIns="26458" rIns="26458" bIns="26458">
            <a:spAutoFit/>
          </a:bodyPr>
          <a:lstStyle>
            <a:lvl1pPr>
              <a:defRPr sz="28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</p:sldLayoutIdLst>
  <p:transition xmlns:p14="http://schemas.microsoft.com/office/powerpoint/2010/main" spd="med" advClick="1"/>
  <p:txStyles>
    <p:titleStyle>
      <a:lvl1pPr marL="0" marR="0" indent="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dvent Pro Bold"/>
        </a:defRPr>
      </a:lvl1pPr>
      <a:lvl2pPr marL="0" marR="0" indent="2286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dvent Pro Bold"/>
        </a:defRPr>
      </a:lvl2pPr>
      <a:lvl3pPr marL="0" marR="0" indent="4572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dvent Pro Bold"/>
        </a:defRPr>
      </a:lvl3pPr>
      <a:lvl4pPr marL="0" marR="0" indent="6858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dvent Pro Bold"/>
        </a:defRPr>
      </a:lvl4pPr>
      <a:lvl5pPr marL="0" marR="0" indent="9144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dvent Pro Bold"/>
        </a:defRPr>
      </a:lvl5pPr>
      <a:lvl6pPr marL="0" marR="0" indent="11430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dvent Pro Bold"/>
        </a:defRPr>
      </a:lvl6pPr>
      <a:lvl7pPr marL="0" marR="0" indent="13716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dvent Pro Bold"/>
        </a:defRPr>
      </a:lvl7pPr>
      <a:lvl8pPr marL="0" marR="0" indent="16002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dvent Pro Bold"/>
        </a:defRPr>
      </a:lvl8pPr>
      <a:lvl9pPr marL="0" marR="0" indent="18288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dvent Pro Bold"/>
        </a:defRPr>
      </a:lvl9pPr>
    </p:titleStyle>
    <p:bodyStyle>
      <a:lvl1pPr marL="757115" marR="0" indent="-757115" algn="l" defTabSz="993657" latinLnBrk="0">
        <a:lnSpc>
          <a:spcPct val="100000"/>
        </a:lnSpc>
        <a:spcBef>
          <a:spcPts val="6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Tx/>
          <a:latin typeface="Montserrat Regular"/>
          <a:ea typeface="Montserrat Regular"/>
          <a:cs typeface="Montserrat Regular"/>
          <a:sym typeface="Montserrat Regular"/>
        </a:defRPr>
      </a:lvl1pPr>
      <a:lvl2pPr marL="1392115" marR="0" indent="-757115" algn="l" defTabSz="993657" latinLnBrk="0">
        <a:lnSpc>
          <a:spcPct val="100000"/>
        </a:lnSpc>
        <a:spcBef>
          <a:spcPts val="6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Tx/>
          <a:latin typeface="Montserrat Regular"/>
          <a:ea typeface="Montserrat Regular"/>
          <a:cs typeface="Montserrat Regular"/>
          <a:sym typeface="Montserrat Regular"/>
        </a:defRPr>
      </a:lvl2pPr>
      <a:lvl3pPr marL="2027115" marR="0" indent="-757115" algn="l" defTabSz="993657" latinLnBrk="0">
        <a:lnSpc>
          <a:spcPct val="100000"/>
        </a:lnSpc>
        <a:spcBef>
          <a:spcPts val="6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Tx/>
          <a:latin typeface="Montserrat Regular"/>
          <a:ea typeface="Montserrat Regular"/>
          <a:cs typeface="Montserrat Regular"/>
          <a:sym typeface="Montserrat Regular"/>
        </a:defRPr>
      </a:lvl3pPr>
      <a:lvl4pPr marL="2662115" marR="0" indent="-757115" algn="l" defTabSz="993657" latinLnBrk="0">
        <a:lnSpc>
          <a:spcPct val="100000"/>
        </a:lnSpc>
        <a:spcBef>
          <a:spcPts val="6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Tx/>
          <a:latin typeface="Montserrat Regular"/>
          <a:ea typeface="Montserrat Regular"/>
          <a:cs typeface="Montserrat Regular"/>
          <a:sym typeface="Montserrat Regular"/>
        </a:defRPr>
      </a:lvl4pPr>
      <a:lvl5pPr marL="3297115" marR="0" indent="-757115" algn="l" defTabSz="993657" latinLnBrk="0">
        <a:lnSpc>
          <a:spcPct val="100000"/>
        </a:lnSpc>
        <a:spcBef>
          <a:spcPts val="6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Tx/>
          <a:latin typeface="Montserrat Regular"/>
          <a:ea typeface="Montserrat Regular"/>
          <a:cs typeface="Montserrat Regular"/>
          <a:sym typeface="Montserrat Regular"/>
        </a:defRPr>
      </a:lvl5pPr>
      <a:lvl6pPr marL="3932115" marR="0" indent="-757115" algn="l" defTabSz="993657" latinLnBrk="0">
        <a:lnSpc>
          <a:spcPct val="100000"/>
        </a:lnSpc>
        <a:spcBef>
          <a:spcPts val="6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Tx/>
          <a:latin typeface="Montserrat Regular"/>
          <a:ea typeface="Montserrat Regular"/>
          <a:cs typeface="Montserrat Regular"/>
          <a:sym typeface="Montserrat Regular"/>
        </a:defRPr>
      </a:lvl6pPr>
      <a:lvl7pPr marL="4567115" marR="0" indent="-757115" algn="l" defTabSz="993657" latinLnBrk="0">
        <a:lnSpc>
          <a:spcPct val="100000"/>
        </a:lnSpc>
        <a:spcBef>
          <a:spcPts val="6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Tx/>
          <a:latin typeface="Montserrat Regular"/>
          <a:ea typeface="Montserrat Regular"/>
          <a:cs typeface="Montserrat Regular"/>
          <a:sym typeface="Montserrat Regular"/>
        </a:defRPr>
      </a:lvl7pPr>
      <a:lvl8pPr marL="5202115" marR="0" indent="-757115" algn="l" defTabSz="993657" latinLnBrk="0">
        <a:lnSpc>
          <a:spcPct val="100000"/>
        </a:lnSpc>
        <a:spcBef>
          <a:spcPts val="6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Tx/>
          <a:latin typeface="Montserrat Regular"/>
          <a:ea typeface="Montserrat Regular"/>
          <a:cs typeface="Montserrat Regular"/>
          <a:sym typeface="Montserrat Regular"/>
        </a:defRPr>
      </a:lvl8pPr>
      <a:lvl9pPr marL="5837115" marR="0" indent="-757115" algn="l" defTabSz="993657" latinLnBrk="0">
        <a:lnSpc>
          <a:spcPct val="100000"/>
        </a:lnSpc>
        <a:spcBef>
          <a:spcPts val="6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6200" u="none">
          <a:ln>
            <a:noFill/>
          </a:ln>
          <a:solidFill>
            <a:srgbClr val="000000"/>
          </a:solidFill>
          <a:uFillTx/>
          <a:latin typeface="Montserrat Regular"/>
          <a:ea typeface="Montserrat Regular"/>
          <a:cs typeface="Montserrat Regular"/>
          <a:sym typeface="Montserrat Regular"/>
        </a:defRPr>
      </a:lvl9pPr>
    </p:bodyStyle>
    <p:otherStyle>
      <a:lvl1pPr marL="0" marR="0" indent="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5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yfabsite.com" TargetMode="External"/><Relationship Id="rId3" Type="http://schemas.openxmlformats.org/officeDocument/2006/relationships/image" Target="../media/image8.png"/><Relationship Id="rId4" Type="http://schemas.openxmlformats.org/officeDocument/2006/relationships/hyperlink" Target="http://myFABSITE.COM" TargetMode="External"/><Relationship Id="rId5" Type="http://schemas.openxmlformats.org/officeDocument/2006/relationships/hyperlink" Target="http://MYFABSITE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69800" y="1765577"/>
            <a:ext cx="9777256" cy="7426797"/>
          </a:xfrm>
          <a:prstGeom prst="rect">
            <a:avLst/>
          </a:prstGeom>
          <a:ln w="3175">
            <a:miter lim="400000"/>
          </a:ln>
        </p:spPr>
      </p:pic>
      <p:pic>
        <p:nvPicPr>
          <p:cNvPr id="31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38886" y="9024514"/>
            <a:ext cx="9894970" cy="7429501"/>
          </a:xfrm>
          <a:prstGeom prst="rect">
            <a:avLst/>
          </a:prstGeom>
          <a:ln w="3175">
            <a:miter lim="400000"/>
          </a:ln>
        </p:spPr>
      </p:pic>
      <p:sp>
        <p:nvSpPr>
          <p:cNvPr id="32" name="Visual Brand Workbook"/>
          <p:cNvSpPr txBox="1"/>
          <p:nvPr/>
        </p:nvSpPr>
        <p:spPr>
          <a:xfrm>
            <a:off x="3967691" y="583143"/>
            <a:ext cx="4764618" cy="6625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458" tIns="26458" rIns="26458" bIns="26458" anchor="ctr">
            <a:spAutoFit/>
          </a:bodyPr>
          <a:lstStyle>
            <a:lvl1pPr>
              <a:defRPr sz="4000">
                <a:latin typeface="+mj-lt"/>
                <a:ea typeface="+mj-ea"/>
                <a:cs typeface="+mj-cs"/>
                <a:sym typeface="Advent Pro Bold"/>
              </a:defRPr>
            </a:lvl1pPr>
          </a:lstStyle>
          <a:p>
            <a:pPr/>
            <a:r>
              <a:t>Visual Brand Workbook</a:t>
            </a:r>
          </a:p>
        </p:txBody>
      </p:sp>
      <p:sp>
        <p:nvSpPr>
          <p:cNvPr id="33" name="Rectangle"/>
          <p:cNvSpPr/>
          <p:nvPr/>
        </p:nvSpPr>
        <p:spPr>
          <a:xfrm>
            <a:off x="5315027" y="1995042"/>
            <a:ext cx="5939368" cy="2243593"/>
          </a:xfrm>
          <a:prstGeom prst="rect">
            <a:avLst/>
          </a:prstGeom>
          <a:solidFill>
            <a:srgbClr val="FFFFFF"/>
          </a:solidFill>
          <a:ln>
            <a:solidFill>
              <a:srgbClr val="686868"/>
            </a:solidFill>
            <a:miter lim="400000"/>
          </a:ln>
          <a:effectLst>
            <a:outerShdw sx="100000" sy="100000" kx="0" ky="0" algn="b" rotWithShape="0" blurRad="127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458" tIns="26458" rIns="26458" bIns="26458"/>
          <a:lstStyle/>
          <a:p>
            <a:pPr algn="l"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</p:txBody>
      </p:sp>
      <p:sp>
        <p:nvSpPr>
          <p:cNvPr id="34" name="Rectangle"/>
          <p:cNvSpPr/>
          <p:nvPr/>
        </p:nvSpPr>
        <p:spPr>
          <a:xfrm>
            <a:off x="5315027" y="4357141"/>
            <a:ext cx="5939368" cy="2243594"/>
          </a:xfrm>
          <a:prstGeom prst="rect">
            <a:avLst/>
          </a:prstGeom>
          <a:solidFill>
            <a:srgbClr val="FFFFFF"/>
          </a:solidFill>
          <a:ln>
            <a:solidFill>
              <a:srgbClr val="686868"/>
            </a:solidFill>
            <a:miter lim="400000"/>
          </a:ln>
          <a:effectLst>
            <a:outerShdw sx="100000" sy="100000" kx="0" ky="0" algn="b" rotWithShape="0" blurRad="127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458" tIns="26458" rIns="26458" bIns="26458"/>
          <a:lstStyle/>
          <a:p>
            <a:pPr algn="l"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</p:txBody>
      </p:sp>
      <p:sp>
        <p:nvSpPr>
          <p:cNvPr id="35" name="Rectangle"/>
          <p:cNvSpPr/>
          <p:nvPr/>
        </p:nvSpPr>
        <p:spPr>
          <a:xfrm>
            <a:off x="5315027" y="6833541"/>
            <a:ext cx="5939368" cy="2243593"/>
          </a:xfrm>
          <a:prstGeom prst="rect">
            <a:avLst/>
          </a:prstGeom>
          <a:solidFill>
            <a:srgbClr val="FFFFFF"/>
          </a:solidFill>
          <a:ln>
            <a:solidFill>
              <a:srgbClr val="686868"/>
            </a:solidFill>
            <a:miter lim="400000"/>
          </a:ln>
          <a:effectLst>
            <a:outerShdw sx="100000" sy="100000" kx="0" ky="0" algn="b" rotWithShape="0" blurRad="127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458" tIns="26458" rIns="26458" bIns="26458"/>
          <a:lstStyle/>
          <a:p>
            <a:pPr algn="l"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</p:txBody>
      </p:sp>
      <p:sp>
        <p:nvSpPr>
          <p:cNvPr id="36" name="Rectangle"/>
          <p:cNvSpPr/>
          <p:nvPr/>
        </p:nvSpPr>
        <p:spPr>
          <a:xfrm>
            <a:off x="5391227" y="9221040"/>
            <a:ext cx="5939368" cy="2243594"/>
          </a:xfrm>
          <a:prstGeom prst="rect">
            <a:avLst/>
          </a:prstGeom>
          <a:solidFill>
            <a:srgbClr val="FFFFFF"/>
          </a:solidFill>
          <a:ln>
            <a:solidFill>
              <a:srgbClr val="686868"/>
            </a:solidFill>
            <a:miter lim="400000"/>
          </a:ln>
          <a:effectLst>
            <a:outerShdw sx="100000" sy="100000" kx="0" ky="0" algn="b" rotWithShape="0" blurRad="127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458" tIns="26458" rIns="26458" bIns="26458"/>
          <a:lstStyle/>
          <a:p>
            <a:pPr algn="l"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</p:txBody>
      </p:sp>
      <p:sp>
        <p:nvSpPr>
          <p:cNvPr id="37" name="Rectangle"/>
          <p:cNvSpPr/>
          <p:nvPr/>
        </p:nvSpPr>
        <p:spPr>
          <a:xfrm>
            <a:off x="5391227" y="11604768"/>
            <a:ext cx="5939368" cy="2243593"/>
          </a:xfrm>
          <a:prstGeom prst="rect">
            <a:avLst/>
          </a:prstGeom>
          <a:solidFill>
            <a:srgbClr val="FFFFFF"/>
          </a:solidFill>
          <a:ln>
            <a:solidFill>
              <a:srgbClr val="686868"/>
            </a:solidFill>
            <a:miter lim="400000"/>
          </a:ln>
          <a:effectLst>
            <a:outerShdw sx="100000" sy="100000" kx="0" ky="0" algn="b" rotWithShape="0" blurRad="127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458" tIns="26458" rIns="26458" bIns="26458"/>
          <a:lstStyle/>
          <a:p>
            <a:pPr algn="l"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</p:txBody>
      </p:sp>
      <p:sp>
        <p:nvSpPr>
          <p:cNvPr id="38" name="Rectangle"/>
          <p:cNvSpPr/>
          <p:nvPr/>
        </p:nvSpPr>
        <p:spPr>
          <a:xfrm>
            <a:off x="5391227" y="14034139"/>
            <a:ext cx="5939368" cy="2243593"/>
          </a:xfrm>
          <a:prstGeom prst="rect">
            <a:avLst/>
          </a:prstGeom>
          <a:solidFill>
            <a:srgbClr val="FFFFFF"/>
          </a:solidFill>
          <a:ln>
            <a:solidFill>
              <a:srgbClr val="686868"/>
            </a:solidFill>
            <a:miter lim="400000"/>
          </a:ln>
          <a:effectLst>
            <a:outerShdw sx="100000" sy="100000" kx="0" ky="0" algn="b" rotWithShape="0" blurRad="12700" dist="127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458" tIns="26458" rIns="26458" bIns="26458"/>
          <a:lstStyle/>
          <a:p>
            <a:pPr algn="l"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  <a:p>
            <a:pPr lvl="1" marL="457200" indent="-228600" algn="l">
              <a:buSzPct val="100000"/>
              <a:buAutoNum type="arabicPeriod" startAt="1"/>
              <a:defRPr sz="25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 </a:t>
            </a:r>
          </a:p>
        </p:txBody>
      </p:sp>
      <p:sp>
        <p:nvSpPr>
          <p:cNvPr id="39" name="Rectangle"/>
          <p:cNvSpPr/>
          <p:nvPr/>
        </p:nvSpPr>
        <p:spPr>
          <a:xfrm>
            <a:off x="4564350" y="1254183"/>
            <a:ext cx="3571300" cy="105357"/>
          </a:xfrm>
          <a:prstGeom prst="rect">
            <a:avLst/>
          </a:prstGeom>
          <a:blipFill>
            <a:blip r:embed="rId4"/>
          </a:blip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75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</p:txBody>
      </p:sp>
      <p:sp>
        <p:nvSpPr>
          <p:cNvPr id="40" name="Brainstorm your words"/>
          <p:cNvSpPr txBox="1"/>
          <p:nvPr/>
        </p:nvSpPr>
        <p:spPr>
          <a:xfrm rot="16200000">
            <a:off x="-4708776" y="8463787"/>
            <a:ext cx="11446241" cy="14880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458" tIns="26458" rIns="26458" bIns="26458" anchor="ctr">
            <a:spAutoFit/>
          </a:bodyPr>
          <a:lstStyle>
            <a:lvl1pPr>
              <a:defRPr>
                <a:solidFill>
                  <a:srgbClr val="A6AAA9"/>
                </a:solidFill>
              </a:defRPr>
            </a:lvl1pPr>
          </a:lstStyle>
          <a:p>
            <a:pPr/>
            <a:r>
              <a:t>Brainstorm your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Your Brand Essence Mapped"/>
          <p:cNvSpPr txBox="1"/>
          <p:nvPr/>
        </p:nvSpPr>
        <p:spPr>
          <a:xfrm>
            <a:off x="2529416" y="8394537"/>
            <a:ext cx="7133168" cy="81491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458" tIns="26458" rIns="26458" bIns="26458" anchor="ctr">
            <a:spAutoFit/>
          </a:bodyPr>
          <a:lstStyle>
            <a:lvl1pPr>
              <a:defRPr sz="5000">
                <a:latin typeface="+mj-lt"/>
                <a:ea typeface="+mj-ea"/>
                <a:cs typeface="+mj-cs"/>
                <a:sym typeface="Advent Pro Bold"/>
              </a:defRPr>
            </a:lvl1pPr>
          </a:lstStyle>
          <a:p>
            <a:pPr/>
            <a:r>
              <a:t>Your Brand Essence Mapped</a:t>
            </a:r>
          </a:p>
        </p:txBody>
      </p:sp>
      <p:pic>
        <p:nvPicPr>
          <p:cNvPr id="43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29416" y="3064424"/>
            <a:ext cx="7133168" cy="4009997"/>
          </a:xfrm>
          <a:prstGeom prst="rect">
            <a:avLst/>
          </a:prstGeom>
          <a:ln w="38100">
            <a:solidFill>
              <a:srgbClr val="686868"/>
            </a:solidFill>
            <a:miter lim="400000"/>
          </a:ln>
        </p:spPr>
      </p:pic>
      <p:sp>
        <p:nvSpPr>
          <p:cNvPr id="44" name="Word 1 will map to colour…"/>
          <p:cNvSpPr txBox="1"/>
          <p:nvPr/>
        </p:nvSpPr>
        <p:spPr>
          <a:xfrm>
            <a:off x="1634998" y="9346894"/>
            <a:ext cx="9430005" cy="6299201"/>
          </a:xfrm>
          <a:prstGeom prst="rect">
            <a:avLst/>
          </a:prstGeom>
          <a:ln w="50800">
            <a:solidFill>
              <a:srgbClr val="68686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35000" tIns="635000" rIns="635000" bIns="635000">
            <a:spAutoFit/>
          </a:bodyPr>
          <a:lstStyle/>
          <a:p>
            <a:pPr marL="228600" indent="-228600" algn="l">
              <a:lnSpc>
                <a:spcPct val="140000"/>
              </a:lnSpc>
              <a:buSzPct val="100000"/>
              <a:buChar char="•"/>
              <a:defRPr sz="40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Word 1 will map to colour</a:t>
            </a:r>
          </a:p>
          <a:p>
            <a:pPr marL="228600" indent="-228600" algn="l">
              <a:lnSpc>
                <a:spcPct val="140000"/>
              </a:lnSpc>
              <a:buSzPct val="100000"/>
              <a:buChar char="•"/>
              <a:defRPr sz="40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Word 2 will map to typography</a:t>
            </a:r>
          </a:p>
          <a:p>
            <a:pPr marL="228600" indent="-228600" algn="l">
              <a:lnSpc>
                <a:spcPct val="140000"/>
              </a:lnSpc>
              <a:buSzPct val="100000"/>
              <a:buChar char="•"/>
              <a:defRPr sz="40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Word 3 will map to layout</a:t>
            </a:r>
          </a:p>
          <a:p>
            <a:pPr marL="228600" indent="-228600" algn="l">
              <a:lnSpc>
                <a:spcPct val="140000"/>
              </a:lnSpc>
              <a:buSzPct val="100000"/>
              <a:buChar char="•"/>
              <a:defRPr sz="40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Word 4 will map to voice</a:t>
            </a:r>
          </a:p>
          <a:p>
            <a:pPr marL="228600" indent="-228600" algn="l">
              <a:lnSpc>
                <a:spcPct val="140000"/>
              </a:lnSpc>
              <a:buSzPct val="100000"/>
              <a:buChar char="•"/>
              <a:defRPr sz="40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Word 5 will map to imagery</a:t>
            </a:r>
          </a:p>
          <a:p>
            <a:pPr marL="228600" indent="-228600" algn="l">
              <a:lnSpc>
                <a:spcPct val="140000"/>
              </a:lnSpc>
              <a:buSzPct val="100000"/>
              <a:buChar char="•"/>
              <a:defRPr sz="4000"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Word 6 will map to delivery</a:t>
            </a:r>
          </a:p>
        </p:txBody>
      </p:sp>
      <p:sp>
        <p:nvSpPr>
          <p:cNvPr id="45" name="Pick your six words and…"/>
          <p:cNvSpPr txBox="1"/>
          <p:nvPr/>
        </p:nvSpPr>
        <p:spPr>
          <a:xfrm>
            <a:off x="2811356" y="582980"/>
            <a:ext cx="6569288" cy="13991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458" tIns="26458" rIns="26458" bIns="26458" anchor="ctr">
            <a:spAutoFit/>
          </a:bodyPr>
          <a:lstStyle/>
          <a:p>
            <a:pPr>
              <a:defRPr sz="4500">
                <a:latin typeface="+mj-lt"/>
                <a:ea typeface="+mj-ea"/>
                <a:cs typeface="+mj-cs"/>
                <a:sym typeface="Advent Pro Bold"/>
              </a:defRPr>
            </a:pPr>
            <a:r>
              <a:t>Pick your six words and </a:t>
            </a:r>
          </a:p>
          <a:p>
            <a:pPr>
              <a:defRPr sz="4500">
                <a:latin typeface="+mj-lt"/>
                <a:ea typeface="+mj-ea"/>
                <a:cs typeface="+mj-cs"/>
                <a:sym typeface="Advent Pro Bold"/>
              </a:defRPr>
            </a:pPr>
            <a:r>
              <a:t>map them to visual elements</a:t>
            </a:r>
          </a:p>
        </p:txBody>
      </p:sp>
      <p:sp>
        <p:nvSpPr>
          <p:cNvPr id="46" name="Rectangle"/>
          <p:cNvSpPr/>
          <p:nvPr/>
        </p:nvSpPr>
        <p:spPr>
          <a:xfrm>
            <a:off x="4564350" y="2175219"/>
            <a:ext cx="3571300" cy="105357"/>
          </a:xfrm>
          <a:prstGeom prst="rect">
            <a:avLst/>
          </a:prstGeom>
          <a:blipFill>
            <a:blip r:embed="rId3"/>
          </a:blip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75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n the next page,…"/>
          <p:cNvSpPr txBox="1"/>
          <p:nvPr/>
        </p:nvSpPr>
        <p:spPr>
          <a:xfrm>
            <a:off x="3304290" y="503990"/>
            <a:ext cx="6599578" cy="13991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458" tIns="26458" rIns="26458" bIns="26458" anchor="ctr">
            <a:spAutoFit/>
          </a:bodyPr>
          <a:lstStyle/>
          <a:p>
            <a:pPr>
              <a:defRPr sz="4500">
                <a:latin typeface="+mj-lt"/>
                <a:ea typeface="+mj-ea"/>
                <a:cs typeface="+mj-cs"/>
                <a:sym typeface="Advent Pro Bold"/>
              </a:defRPr>
            </a:pPr>
            <a:r>
              <a:t>On the next page, </a:t>
            </a:r>
          </a:p>
          <a:p>
            <a:pPr>
              <a:defRPr sz="4500">
                <a:latin typeface="+mj-lt"/>
                <a:ea typeface="+mj-ea"/>
                <a:cs typeface="+mj-cs"/>
                <a:sym typeface="Advent Pro Bold"/>
              </a:defRPr>
            </a:pPr>
            <a:r>
              <a:t>capture your visual elements.</a:t>
            </a:r>
          </a:p>
        </p:txBody>
      </p:sp>
      <p:pic>
        <p:nvPicPr>
          <p:cNvPr id="49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62188" y="3523806"/>
            <a:ext cx="6775624" cy="10153674"/>
          </a:xfrm>
          <a:prstGeom prst="rect">
            <a:avLst/>
          </a:prstGeom>
          <a:ln w="50800">
            <a:solidFill>
              <a:srgbClr val="686868"/>
            </a:solidFill>
            <a:miter lim="400000"/>
          </a:ln>
          <a:effectLst>
            <a:outerShdw sx="100000" sy="100000" kx="0" ky="0" algn="b" rotWithShape="0" blurRad="304800" dist="12700" dir="5400000">
              <a:srgbClr val="000000">
                <a:alpha val="50000"/>
              </a:srgbClr>
            </a:outerShdw>
          </a:effectLst>
        </p:spPr>
      </p:pic>
      <p:sp>
        <p:nvSpPr>
          <p:cNvPr id="50" name="Rectangle"/>
          <p:cNvSpPr/>
          <p:nvPr/>
        </p:nvSpPr>
        <p:spPr>
          <a:xfrm>
            <a:off x="4818429" y="1987501"/>
            <a:ext cx="3571300" cy="105357"/>
          </a:xfrm>
          <a:prstGeom prst="rect">
            <a:avLst/>
          </a:prstGeom>
          <a:blipFill>
            <a:blip r:embed="rId3"/>
          </a:blipFill>
          <a:ln w="3175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75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ircle"/>
          <p:cNvSpPr/>
          <p:nvPr/>
        </p:nvSpPr>
        <p:spPr>
          <a:xfrm>
            <a:off x="1922517" y="5590185"/>
            <a:ext cx="1228797" cy="1228797"/>
          </a:xfrm>
          <a:prstGeom prst="ellipse">
            <a:avLst/>
          </a:prstGeom>
          <a:solidFill>
            <a:srgbClr val="609D8D"/>
          </a:solidFill>
          <a:ln w="3175">
            <a:miter lim="400000"/>
          </a:ln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</p:spPr>
        <p:txBody>
          <a:bodyPr lIns="16123" tIns="16123" rIns="16123" bIns="16123" anchor="ctr"/>
          <a:lstStyle/>
          <a:p>
            <a:pPr defTabSz="993657">
              <a:defRPr sz="3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</a:p>
        </p:txBody>
      </p:sp>
      <p:sp>
        <p:nvSpPr>
          <p:cNvPr id="53" name="Circle"/>
          <p:cNvSpPr/>
          <p:nvPr/>
        </p:nvSpPr>
        <p:spPr>
          <a:xfrm>
            <a:off x="6498218" y="5651198"/>
            <a:ext cx="1228797" cy="1228797"/>
          </a:xfrm>
          <a:prstGeom prst="ellipse">
            <a:avLst/>
          </a:prstGeom>
          <a:solidFill>
            <a:srgbClr val="C5C0AC"/>
          </a:solidFill>
          <a:ln w="3175">
            <a:miter lim="400000"/>
          </a:ln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</p:spPr>
        <p:txBody>
          <a:bodyPr lIns="16123" tIns="16123" rIns="16123" bIns="16123" anchor="ctr"/>
          <a:lstStyle/>
          <a:p>
            <a:pPr defTabSz="993657">
              <a:defRPr sz="3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</a:p>
        </p:txBody>
      </p:sp>
      <p:sp>
        <p:nvSpPr>
          <p:cNvPr id="54" name="Circle"/>
          <p:cNvSpPr/>
          <p:nvPr/>
        </p:nvSpPr>
        <p:spPr>
          <a:xfrm>
            <a:off x="4972985" y="5614323"/>
            <a:ext cx="1228796" cy="1228796"/>
          </a:xfrm>
          <a:prstGeom prst="ellipse">
            <a:avLst/>
          </a:prstGeom>
          <a:solidFill>
            <a:srgbClr val="A92238"/>
          </a:solidFill>
          <a:ln w="3175">
            <a:miter lim="400000"/>
          </a:ln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</p:spPr>
        <p:txBody>
          <a:bodyPr lIns="16123" tIns="16123" rIns="16123" bIns="16123" anchor="ctr"/>
          <a:lstStyle/>
          <a:p>
            <a:pPr defTabSz="993657">
              <a:defRPr sz="3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</a:p>
        </p:txBody>
      </p:sp>
      <p:sp>
        <p:nvSpPr>
          <p:cNvPr id="55" name="Circle"/>
          <p:cNvSpPr/>
          <p:nvPr/>
        </p:nvSpPr>
        <p:spPr>
          <a:xfrm>
            <a:off x="8023452" y="5590185"/>
            <a:ext cx="1228797" cy="1228797"/>
          </a:xfrm>
          <a:prstGeom prst="ellipse">
            <a:avLst/>
          </a:prstGeom>
          <a:solidFill>
            <a:srgbClr val="D8D3CE"/>
          </a:solidFill>
          <a:ln w="3175">
            <a:miter lim="400000"/>
          </a:ln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</p:spPr>
        <p:txBody>
          <a:bodyPr lIns="16123" tIns="16123" rIns="16123" bIns="16123" anchor="ctr"/>
          <a:lstStyle/>
          <a:p>
            <a:pPr defTabSz="993657">
              <a:defRPr sz="3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</a:p>
        </p:txBody>
      </p:sp>
      <p:sp>
        <p:nvSpPr>
          <p:cNvPr id="56" name="Circle"/>
          <p:cNvSpPr/>
          <p:nvPr/>
        </p:nvSpPr>
        <p:spPr>
          <a:xfrm>
            <a:off x="9548686" y="5590185"/>
            <a:ext cx="1228797" cy="1228797"/>
          </a:xfrm>
          <a:prstGeom prst="ellipse">
            <a:avLst/>
          </a:prstGeom>
          <a:solidFill>
            <a:srgbClr val="565656"/>
          </a:solidFill>
          <a:ln w="3175">
            <a:miter lim="400000"/>
          </a:ln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</p:spPr>
        <p:txBody>
          <a:bodyPr lIns="16123" tIns="16123" rIns="16123" bIns="16123" anchor="ctr"/>
          <a:lstStyle/>
          <a:p>
            <a:pPr defTabSz="993657">
              <a:defRPr sz="3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</a:p>
        </p:txBody>
      </p:sp>
      <p:sp>
        <p:nvSpPr>
          <p:cNvPr id="57" name="#489F8C"/>
          <p:cNvSpPr txBox="1"/>
          <p:nvPr/>
        </p:nvSpPr>
        <p:spPr>
          <a:xfrm>
            <a:off x="2032210" y="7020879"/>
            <a:ext cx="1009411" cy="3497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z="18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#489F8C</a:t>
            </a:r>
          </a:p>
        </p:txBody>
      </p:sp>
      <p:sp>
        <p:nvSpPr>
          <p:cNvPr id="58" name="#C6C0AA"/>
          <p:cNvSpPr txBox="1"/>
          <p:nvPr/>
        </p:nvSpPr>
        <p:spPr>
          <a:xfrm>
            <a:off x="6605923" y="7081891"/>
            <a:ext cx="1094221" cy="3497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z="18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#C6C0AA</a:t>
            </a:r>
          </a:p>
        </p:txBody>
      </p:sp>
      <p:sp>
        <p:nvSpPr>
          <p:cNvPr id="59" name="#D9D3CD"/>
          <p:cNvSpPr txBox="1"/>
          <p:nvPr/>
        </p:nvSpPr>
        <p:spPr>
          <a:xfrm>
            <a:off x="8127713" y="7020879"/>
            <a:ext cx="1128053" cy="3497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z="18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#D9D3CD</a:t>
            </a:r>
          </a:p>
        </p:txBody>
      </p:sp>
      <p:sp>
        <p:nvSpPr>
          <p:cNvPr id="60" name="#A92238"/>
          <p:cNvSpPr txBox="1"/>
          <p:nvPr/>
        </p:nvSpPr>
        <p:spPr>
          <a:xfrm>
            <a:off x="5103336" y="7045016"/>
            <a:ext cx="1021983" cy="3497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z="18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#A92238</a:t>
            </a:r>
          </a:p>
        </p:txBody>
      </p:sp>
      <p:sp>
        <p:nvSpPr>
          <p:cNvPr id="61" name="#565656"/>
          <p:cNvSpPr txBox="1"/>
          <p:nvPr/>
        </p:nvSpPr>
        <p:spPr>
          <a:xfrm>
            <a:off x="9734313" y="7020879"/>
            <a:ext cx="992265" cy="3497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z="18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#565656</a:t>
            </a:r>
          </a:p>
        </p:txBody>
      </p:sp>
      <p:sp>
        <p:nvSpPr>
          <p:cNvPr id="62" name="myfabsite.com"/>
          <p:cNvSpPr txBox="1"/>
          <p:nvPr/>
        </p:nvSpPr>
        <p:spPr>
          <a:xfrm>
            <a:off x="4945585" y="285181"/>
            <a:ext cx="2864957" cy="5783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pc="360" sz="3600" u="sng">
                <a:latin typeface="Bebas Neue Bold"/>
                <a:ea typeface="Bebas Neue Bold"/>
                <a:cs typeface="Bebas Neue Bold"/>
                <a:sym typeface="Bebas Neue Bold"/>
                <a:hlinkClick r:id="rId2" invalidUrl="" action="" tgtFrame="" tooltip="" history="1" highlightClick="0" endSnd="0"/>
              </a:defRPr>
            </a:lvl1pPr>
          </a:lstStyle>
          <a:p>
            <a:pPr>
              <a:defRPr u="none"/>
            </a:pPr>
            <a:r>
              <a:rPr u="sng">
                <a:hlinkClick r:id="rId2" invalidUrl="" action="" tgtFrame="" tooltip="" history="1" highlightClick="0" endSnd="0"/>
              </a:rPr>
              <a:t>myfabsite.com</a:t>
            </a:r>
          </a:p>
        </p:txBody>
      </p:sp>
      <p:grpSp>
        <p:nvGrpSpPr>
          <p:cNvPr id="66" name="Group"/>
          <p:cNvGrpSpPr/>
          <p:nvPr/>
        </p:nvGrpSpPr>
        <p:grpSpPr>
          <a:xfrm>
            <a:off x="1963321" y="4815080"/>
            <a:ext cx="8829484" cy="514848"/>
            <a:chOff x="0" y="-21166"/>
            <a:chExt cx="8829483" cy="514846"/>
          </a:xfrm>
        </p:grpSpPr>
        <p:sp>
          <p:nvSpPr>
            <p:cNvPr id="63" name="Line"/>
            <p:cNvSpPr/>
            <p:nvPr/>
          </p:nvSpPr>
          <p:spPr>
            <a:xfrm>
              <a:off x="0" y="236256"/>
              <a:ext cx="3214773" cy="1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16123" tIns="16123" rIns="16123" bIns="16123" numCol="1" anchor="ctr">
              <a:noAutofit/>
            </a:bodyPr>
            <a:lstStyle/>
            <a:p>
              <a:pPr defTabSz="993657">
                <a:defRPr sz="3400"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64" name="Line"/>
            <p:cNvSpPr/>
            <p:nvPr/>
          </p:nvSpPr>
          <p:spPr>
            <a:xfrm>
              <a:off x="5614710" y="236256"/>
              <a:ext cx="3214774" cy="1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16123" tIns="16123" rIns="16123" bIns="16123" numCol="1" anchor="ctr">
              <a:noAutofit/>
            </a:bodyPr>
            <a:lstStyle/>
            <a:p>
              <a:pPr defTabSz="993657">
                <a:defRPr sz="3400"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65" name="Colours"/>
            <p:cNvSpPr txBox="1"/>
            <p:nvPr/>
          </p:nvSpPr>
          <p:spPr>
            <a:xfrm>
              <a:off x="3751862" y="-21167"/>
              <a:ext cx="1269633" cy="51484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6123" tIns="16123" rIns="16123" bIns="16123" numCol="1" anchor="ctr">
              <a:spAutoFit/>
            </a:bodyPr>
            <a:lstStyle>
              <a:lvl1pPr defTabSz="993657">
                <a:defRPr sz="2800">
                  <a:latin typeface="Avenir Book"/>
                  <a:ea typeface="Avenir Book"/>
                  <a:cs typeface="Avenir Book"/>
                  <a:sym typeface="Avenir Book"/>
                </a:defRPr>
              </a:lvl1pPr>
            </a:lstStyle>
            <a:p>
              <a:pPr/>
              <a:r>
                <a:t>Colours</a:t>
              </a:r>
            </a:p>
          </p:txBody>
        </p:sp>
      </p:grpSp>
      <p:grpSp>
        <p:nvGrpSpPr>
          <p:cNvPr id="70" name="Group"/>
          <p:cNvGrpSpPr/>
          <p:nvPr/>
        </p:nvGrpSpPr>
        <p:grpSpPr>
          <a:xfrm>
            <a:off x="1935258" y="7752800"/>
            <a:ext cx="8829484" cy="514847"/>
            <a:chOff x="0" y="-21166"/>
            <a:chExt cx="8829483" cy="514846"/>
          </a:xfrm>
        </p:grpSpPr>
        <p:sp>
          <p:nvSpPr>
            <p:cNvPr id="67" name="Line"/>
            <p:cNvSpPr/>
            <p:nvPr/>
          </p:nvSpPr>
          <p:spPr>
            <a:xfrm>
              <a:off x="0" y="236256"/>
              <a:ext cx="3214773" cy="1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16123" tIns="16123" rIns="16123" bIns="16123" numCol="1" anchor="ctr">
              <a:noAutofit/>
            </a:bodyPr>
            <a:lstStyle/>
            <a:p>
              <a:pPr defTabSz="993657">
                <a:defRPr sz="3400"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68" name="Line"/>
            <p:cNvSpPr/>
            <p:nvPr/>
          </p:nvSpPr>
          <p:spPr>
            <a:xfrm>
              <a:off x="5614710" y="236256"/>
              <a:ext cx="3214774" cy="1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16123" tIns="16123" rIns="16123" bIns="16123" numCol="1" anchor="ctr">
              <a:noAutofit/>
            </a:bodyPr>
            <a:lstStyle/>
            <a:p>
              <a:pPr defTabSz="993657">
                <a:defRPr sz="3400"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69" name="Typography"/>
            <p:cNvSpPr txBox="1"/>
            <p:nvPr/>
          </p:nvSpPr>
          <p:spPr>
            <a:xfrm>
              <a:off x="3428977" y="-21167"/>
              <a:ext cx="1915403" cy="51484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6123" tIns="16123" rIns="16123" bIns="16123" numCol="1" anchor="ctr">
              <a:spAutoFit/>
            </a:bodyPr>
            <a:lstStyle>
              <a:lvl1pPr defTabSz="993657">
                <a:defRPr sz="2800">
                  <a:latin typeface="Avenir Book"/>
                  <a:ea typeface="Avenir Book"/>
                  <a:cs typeface="Avenir Book"/>
                  <a:sym typeface="Avenir Book"/>
                </a:defRPr>
              </a:lvl1pPr>
            </a:lstStyle>
            <a:p>
              <a:pPr/>
              <a:r>
                <a:t>Typography</a:t>
              </a:r>
            </a:p>
          </p:txBody>
        </p:sp>
      </p:grpSp>
      <p:grpSp>
        <p:nvGrpSpPr>
          <p:cNvPr id="74" name="Group"/>
          <p:cNvGrpSpPr/>
          <p:nvPr/>
        </p:nvGrpSpPr>
        <p:grpSpPr>
          <a:xfrm>
            <a:off x="1907195" y="11275697"/>
            <a:ext cx="8829484" cy="514848"/>
            <a:chOff x="0" y="-21166"/>
            <a:chExt cx="8829483" cy="514846"/>
          </a:xfrm>
        </p:grpSpPr>
        <p:sp>
          <p:nvSpPr>
            <p:cNvPr id="71" name="Line"/>
            <p:cNvSpPr/>
            <p:nvPr/>
          </p:nvSpPr>
          <p:spPr>
            <a:xfrm>
              <a:off x="0" y="236256"/>
              <a:ext cx="3214773" cy="1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16123" tIns="16123" rIns="16123" bIns="16123" numCol="1" anchor="ctr">
              <a:noAutofit/>
            </a:bodyPr>
            <a:lstStyle/>
            <a:p>
              <a:pPr defTabSz="993657">
                <a:defRPr sz="3400"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72" name="Line"/>
            <p:cNvSpPr/>
            <p:nvPr/>
          </p:nvSpPr>
          <p:spPr>
            <a:xfrm>
              <a:off x="5614710" y="236256"/>
              <a:ext cx="3214774" cy="1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16123" tIns="16123" rIns="16123" bIns="16123" numCol="1" anchor="ctr">
              <a:noAutofit/>
            </a:bodyPr>
            <a:lstStyle/>
            <a:p>
              <a:pPr defTabSz="993657">
                <a:defRPr sz="3400"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73" name="Images"/>
            <p:cNvSpPr txBox="1"/>
            <p:nvPr/>
          </p:nvSpPr>
          <p:spPr>
            <a:xfrm>
              <a:off x="3790267" y="-21167"/>
              <a:ext cx="1192824" cy="51484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6123" tIns="16123" rIns="16123" bIns="16123" numCol="1" anchor="ctr">
              <a:spAutoFit/>
            </a:bodyPr>
            <a:lstStyle>
              <a:lvl1pPr defTabSz="993657">
                <a:defRPr sz="2800">
                  <a:latin typeface="Avenir Book"/>
                  <a:ea typeface="Avenir Book"/>
                  <a:cs typeface="Avenir Book"/>
                  <a:sym typeface="Avenir Book"/>
                </a:defRPr>
              </a:lvl1pPr>
            </a:lstStyle>
            <a:p>
              <a:pPr/>
              <a:r>
                <a:t>Images</a:t>
              </a:r>
            </a:p>
          </p:txBody>
        </p:sp>
      </p:grpSp>
      <p:grpSp>
        <p:nvGrpSpPr>
          <p:cNvPr id="78" name="Group"/>
          <p:cNvGrpSpPr/>
          <p:nvPr/>
        </p:nvGrpSpPr>
        <p:grpSpPr>
          <a:xfrm>
            <a:off x="1935258" y="1051505"/>
            <a:ext cx="8829484" cy="514847"/>
            <a:chOff x="0" y="-21166"/>
            <a:chExt cx="8829483" cy="514846"/>
          </a:xfrm>
        </p:grpSpPr>
        <p:sp>
          <p:nvSpPr>
            <p:cNvPr id="75" name="Line"/>
            <p:cNvSpPr/>
            <p:nvPr/>
          </p:nvSpPr>
          <p:spPr>
            <a:xfrm>
              <a:off x="0" y="236256"/>
              <a:ext cx="3214773" cy="1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16123" tIns="16123" rIns="16123" bIns="16123" numCol="1" anchor="ctr">
              <a:noAutofit/>
            </a:bodyPr>
            <a:lstStyle/>
            <a:p>
              <a:pPr defTabSz="993657">
                <a:defRPr sz="3400"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76" name="Line"/>
            <p:cNvSpPr/>
            <p:nvPr/>
          </p:nvSpPr>
          <p:spPr>
            <a:xfrm>
              <a:off x="5614710" y="236256"/>
              <a:ext cx="3214774" cy="1"/>
            </a:xfrm>
            <a:prstGeom prst="line">
              <a:avLst/>
            </a:prstGeom>
            <a:noFill/>
            <a:ln w="25400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16123" tIns="16123" rIns="16123" bIns="16123" numCol="1" anchor="ctr">
              <a:noAutofit/>
            </a:bodyPr>
            <a:lstStyle/>
            <a:p>
              <a:pPr defTabSz="993657">
                <a:defRPr sz="3400">
                  <a:latin typeface="+mn-lt"/>
                  <a:ea typeface="+mn-ea"/>
                  <a:cs typeface="+mn-cs"/>
                  <a:sym typeface="Helvetica Light"/>
                </a:defRPr>
              </a:pPr>
            </a:p>
          </p:txBody>
        </p:sp>
        <p:sp>
          <p:nvSpPr>
            <p:cNvPr id="77" name="Logo"/>
            <p:cNvSpPr txBox="1"/>
            <p:nvPr/>
          </p:nvSpPr>
          <p:spPr>
            <a:xfrm>
              <a:off x="3955799" y="-21167"/>
              <a:ext cx="861760" cy="51484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16123" tIns="16123" rIns="16123" bIns="16123" numCol="1" anchor="ctr">
              <a:spAutoFit/>
            </a:bodyPr>
            <a:lstStyle>
              <a:lvl1pPr defTabSz="993657">
                <a:defRPr sz="2800">
                  <a:latin typeface="Avenir Book"/>
                  <a:ea typeface="Avenir Book"/>
                  <a:cs typeface="Avenir Book"/>
                  <a:sym typeface="Avenir Book"/>
                </a:defRPr>
              </a:lvl1pPr>
            </a:lstStyle>
            <a:p>
              <a:pPr/>
              <a:r>
                <a:t>Logo</a:t>
              </a:r>
            </a:p>
          </p:txBody>
        </p:sp>
      </p:grpSp>
      <p:sp>
        <p:nvSpPr>
          <p:cNvPr id="79" name="Circle"/>
          <p:cNvSpPr/>
          <p:nvPr/>
        </p:nvSpPr>
        <p:spPr>
          <a:xfrm>
            <a:off x="3447751" y="5590185"/>
            <a:ext cx="1228796" cy="1228796"/>
          </a:xfrm>
          <a:prstGeom prst="ellipse">
            <a:avLst/>
          </a:prstGeom>
          <a:solidFill>
            <a:schemeClr val="accent1">
              <a:hueOff val="47394"/>
              <a:satOff val="-25753"/>
              <a:lumOff val="-7544"/>
            </a:schemeClr>
          </a:solidFill>
          <a:ln w="3175">
            <a:miter lim="400000"/>
          </a:ln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</p:spPr>
        <p:txBody>
          <a:bodyPr lIns="16123" tIns="16123" rIns="16123" bIns="16123" anchor="ctr"/>
          <a:lstStyle/>
          <a:p>
            <a:pPr defTabSz="993657">
              <a:defRPr sz="3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</a:p>
        </p:txBody>
      </p:sp>
      <p:sp>
        <p:nvSpPr>
          <p:cNvPr id="80" name="#164F86"/>
          <p:cNvSpPr txBox="1"/>
          <p:nvPr/>
        </p:nvSpPr>
        <p:spPr>
          <a:xfrm>
            <a:off x="3581546" y="7020879"/>
            <a:ext cx="988151" cy="3497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z="18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#164F86</a:t>
            </a:r>
          </a:p>
        </p:txBody>
      </p:sp>
      <p:sp>
        <p:nvSpPr>
          <p:cNvPr id="81" name="Headings: BEBAS NEUE"/>
          <p:cNvSpPr txBox="1"/>
          <p:nvPr/>
        </p:nvSpPr>
        <p:spPr>
          <a:xfrm>
            <a:off x="2270483" y="8680112"/>
            <a:ext cx="2299222" cy="4386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z="2600">
                <a:latin typeface="Bebas Neue Regular"/>
                <a:ea typeface="Bebas Neue Regular"/>
                <a:cs typeface="Bebas Neue Regular"/>
                <a:sym typeface="Bebas Neue Regular"/>
              </a:defRPr>
            </a:lvl1pPr>
          </a:lstStyle>
          <a:p>
            <a:pPr/>
            <a:r>
              <a:t>Headings: BEBAS NEUE</a:t>
            </a:r>
          </a:p>
        </p:txBody>
      </p:sp>
      <p:sp>
        <p:nvSpPr>
          <p:cNvPr id="82" name="SO VERY FABULOUS"/>
          <p:cNvSpPr txBox="1"/>
          <p:nvPr/>
        </p:nvSpPr>
        <p:spPr>
          <a:xfrm>
            <a:off x="6873003" y="8659661"/>
            <a:ext cx="1922795" cy="4386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z="2600">
                <a:latin typeface="Bebas Neue Bold"/>
                <a:ea typeface="Bebas Neue Bold"/>
                <a:cs typeface="Bebas Neue Bold"/>
                <a:sym typeface="Bebas Neue Bold"/>
              </a:defRPr>
            </a:lvl1pPr>
          </a:lstStyle>
          <a:p>
            <a:pPr/>
            <a:r>
              <a:t>SO VERY FABULOUS</a:t>
            </a:r>
          </a:p>
        </p:txBody>
      </p:sp>
      <p:sp>
        <p:nvSpPr>
          <p:cNvPr id="83" name="Body Text: Montserrat"/>
          <p:cNvSpPr txBox="1"/>
          <p:nvPr/>
        </p:nvSpPr>
        <p:spPr>
          <a:xfrm>
            <a:off x="2371743" y="9517440"/>
            <a:ext cx="2475194" cy="3116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z="1800"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/>
            <a:r>
              <a:t>Body Text: Montserrat</a:t>
            </a:r>
          </a:p>
        </p:txBody>
      </p:sp>
      <p:sp>
        <p:nvSpPr>
          <p:cNvPr id="84" name="Donec efficitur urna ut auctor rhoncus. Suspendisse massa tortor, vulputate et maximus nec, sollicitudin et velit. Duis vel euismod risus."/>
          <p:cNvSpPr txBox="1"/>
          <p:nvPr/>
        </p:nvSpPr>
        <p:spPr>
          <a:xfrm>
            <a:off x="6827677" y="9272268"/>
            <a:ext cx="3983095" cy="9974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6123" tIns="16123" rIns="16123" bIns="16123" anchor="ctr">
            <a:spAutoFit/>
          </a:bodyPr>
          <a:lstStyle>
            <a:lvl1pPr algn="just" defTabSz="993657">
              <a:defRPr sz="1600"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/>
            <a:r>
              <a:t>Donec efficitur urna ut auctor rhoncus. Suspendisse massa tortor, vulputate et maximus nec, sollicitudin et velit. Duis vel euismod risus.</a:t>
            </a:r>
          </a:p>
        </p:txBody>
      </p:sp>
      <p:sp>
        <p:nvSpPr>
          <p:cNvPr id="85" name="Accent: Yellowtail"/>
          <p:cNvSpPr txBox="1"/>
          <p:nvPr/>
        </p:nvSpPr>
        <p:spPr>
          <a:xfrm>
            <a:off x="2290440" y="10301273"/>
            <a:ext cx="2599433" cy="55453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z="3200">
                <a:latin typeface="Yellowtail"/>
                <a:ea typeface="Yellowtail"/>
                <a:cs typeface="Yellowtail"/>
                <a:sym typeface="Yellowtail"/>
              </a:defRPr>
            </a:lvl1pPr>
          </a:lstStyle>
          <a:p>
            <a:pPr/>
            <a:r>
              <a:t>Accent: Yellowtail</a:t>
            </a:r>
          </a:p>
        </p:txBody>
      </p:sp>
      <p:sp>
        <p:nvSpPr>
          <p:cNvPr id="86" name="Pay attention to this!"/>
          <p:cNvSpPr txBox="1"/>
          <p:nvPr/>
        </p:nvSpPr>
        <p:spPr>
          <a:xfrm>
            <a:off x="6847512" y="10498614"/>
            <a:ext cx="2868316" cy="55453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z="3200">
                <a:latin typeface="Yellowtail"/>
                <a:ea typeface="Yellowtail"/>
                <a:cs typeface="Yellowtail"/>
                <a:sym typeface="Yellowtail"/>
              </a:defRPr>
            </a:lvl1pPr>
          </a:lstStyle>
          <a:p>
            <a:pPr/>
            <a:r>
              <a:t>Pay attention to this!</a:t>
            </a:r>
          </a:p>
        </p:txBody>
      </p:sp>
      <p:pic>
        <p:nvPicPr>
          <p:cNvPr id="87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2212" t="0" r="30130" b="8701"/>
          <a:stretch>
            <a:fillRect/>
          </a:stretch>
        </p:blipFill>
        <p:spPr>
          <a:xfrm>
            <a:off x="1977761" y="12315618"/>
            <a:ext cx="3937663" cy="3798872"/>
          </a:xfrm>
          <a:prstGeom prst="rect">
            <a:avLst/>
          </a:prstGeom>
          <a:ln w="3175">
            <a:miter lim="400000"/>
          </a:ln>
        </p:spPr>
      </p:pic>
      <p:sp>
        <p:nvSpPr>
          <p:cNvPr id="88" name="This…"/>
          <p:cNvSpPr/>
          <p:nvPr/>
        </p:nvSpPr>
        <p:spPr>
          <a:xfrm>
            <a:off x="2616048" y="12783826"/>
            <a:ext cx="2661063" cy="2697226"/>
          </a:xfrm>
          <a:prstGeom prst="rect">
            <a:avLst/>
          </a:prstGeom>
          <a:solidFill>
            <a:srgbClr val="609D8D">
              <a:alpha val="50000"/>
            </a:srgbClr>
          </a:solidFill>
          <a:ln w="3175">
            <a:miter lim="400000"/>
          </a:ln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6123" tIns="16123" rIns="16123" bIns="16123" anchor="ctr"/>
          <a:lstStyle/>
          <a:p>
            <a:pPr defTabSz="993657">
              <a:defRPr sz="34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This</a:t>
            </a:r>
          </a:p>
          <a:p>
            <a:pPr defTabSz="993657">
              <a:defRPr sz="4800">
                <a:solidFill>
                  <a:srgbClr val="FFFFFF"/>
                </a:solidFill>
                <a:latin typeface="Yellowtail"/>
                <a:ea typeface="Yellowtail"/>
                <a:cs typeface="Yellowtail"/>
                <a:sym typeface="Yellowtail"/>
              </a:defRPr>
            </a:pPr>
            <a:r>
              <a:t>amazing</a:t>
            </a:r>
          </a:p>
          <a:p>
            <a:pPr defTabSz="993657">
              <a:defRPr sz="34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thing happened</a:t>
            </a:r>
          </a:p>
        </p:txBody>
      </p:sp>
      <p:sp>
        <p:nvSpPr>
          <p:cNvPr id="89" name="myFABSITE.COM"/>
          <p:cNvSpPr txBox="1"/>
          <p:nvPr/>
        </p:nvSpPr>
        <p:spPr>
          <a:xfrm>
            <a:off x="2393603" y="15704189"/>
            <a:ext cx="1454952" cy="3243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pc="180" sz="1800" u="sng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  <a:hlinkClick r:id="rId4" invalidUrl="" action="" tgtFrame="" tooltip="" history="1" highlightClick="0" endSnd="0"/>
              </a:defRPr>
            </a:lvl1pPr>
          </a:lstStyle>
          <a:p>
            <a:pPr>
              <a:defRPr u="none"/>
            </a:pPr>
            <a:r>
              <a:rPr u="sng">
                <a:hlinkClick r:id="rId4" invalidUrl="" action="" tgtFrame="" tooltip="" history="1" highlightClick="0" endSnd="0"/>
              </a:rPr>
              <a:t>myFABSITE.COM</a:t>
            </a:r>
          </a:p>
        </p:txBody>
      </p:sp>
      <p:pic>
        <p:nvPicPr>
          <p:cNvPr id="90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2212" t="0" r="30130" b="8701"/>
          <a:stretch>
            <a:fillRect/>
          </a:stretch>
        </p:blipFill>
        <p:spPr>
          <a:xfrm>
            <a:off x="6551031" y="12315618"/>
            <a:ext cx="3937663" cy="3798872"/>
          </a:xfrm>
          <a:prstGeom prst="rect">
            <a:avLst/>
          </a:prstGeom>
          <a:ln w="3175">
            <a:miter lim="400000"/>
          </a:ln>
        </p:spPr>
      </p:pic>
      <p:sp>
        <p:nvSpPr>
          <p:cNvPr id="91" name="This…"/>
          <p:cNvSpPr/>
          <p:nvPr/>
        </p:nvSpPr>
        <p:spPr>
          <a:xfrm>
            <a:off x="7189317" y="12783826"/>
            <a:ext cx="2661063" cy="2697226"/>
          </a:xfrm>
          <a:prstGeom prst="rect">
            <a:avLst/>
          </a:prstGeom>
          <a:ln w="25400">
            <a:solidFill>
              <a:srgbClr val="A92238"/>
            </a:solidFill>
            <a:miter lim="400000"/>
          </a:ln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6123" tIns="16123" rIns="16123" bIns="16123" anchor="ctr"/>
          <a:lstStyle/>
          <a:p>
            <a:pPr defTabSz="993657">
              <a:defRPr sz="34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This</a:t>
            </a:r>
          </a:p>
          <a:p>
            <a:pPr defTabSz="993657">
              <a:defRPr sz="4800">
                <a:solidFill>
                  <a:srgbClr val="FFFFFF"/>
                </a:solidFill>
                <a:latin typeface="Yellowtail"/>
                <a:ea typeface="Yellowtail"/>
                <a:cs typeface="Yellowtail"/>
                <a:sym typeface="Yellowtail"/>
              </a:defRPr>
            </a:pPr>
            <a:r>
              <a:t>amazing</a:t>
            </a:r>
          </a:p>
          <a:p>
            <a:pPr defTabSz="993657">
              <a:defRPr sz="34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t>thing happened</a:t>
            </a:r>
          </a:p>
        </p:txBody>
      </p:sp>
      <p:sp>
        <p:nvSpPr>
          <p:cNvPr id="92" name="MYFABSITE.COM"/>
          <p:cNvSpPr txBox="1"/>
          <p:nvPr/>
        </p:nvSpPr>
        <p:spPr>
          <a:xfrm>
            <a:off x="6960579" y="15704189"/>
            <a:ext cx="1454952" cy="32434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6123" tIns="16123" rIns="16123" bIns="16123" anchor="ctr">
            <a:spAutoFit/>
          </a:bodyPr>
          <a:lstStyle>
            <a:lvl1pPr defTabSz="993657">
              <a:defRPr spc="180" sz="1800" u="sng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  <a:hlinkClick r:id="rId5" invalidUrl="" action="" tgtFrame="" tooltip="" history="1" highlightClick="0" endSnd="0"/>
              </a:defRPr>
            </a:lvl1pPr>
          </a:lstStyle>
          <a:p>
            <a:pPr>
              <a:defRPr u="none"/>
            </a:pPr>
            <a:r>
              <a:rPr u="sng">
                <a:hlinkClick r:id="rId5" invalidUrl="" action="" tgtFrame="" tooltip="" history="1" highlightClick="0" endSnd="0"/>
              </a:rPr>
              <a:t>MYFABSITE.COM</a:t>
            </a:r>
          </a:p>
        </p:txBody>
      </p:sp>
      <p:sp>
        <p:nvSpPr>
          <p:cNvPr id="93" name="MYFABSITE"/>
          <p:cNvSpPr txBox="1"/>
          <p:nvPr/>
        </p:nvSpPr>
        <p:spPr>
          <a:xfrm>
            <a:off x="2097099" y="2445685"/>
            <a:ext cx="3599774" cy="11324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458" tIns="26458" rIns="26458" bIns="26458" anchor="ctr">
            <a:spAutoFit/>
          </a:bodyPr>
          <a:lstStyle/>
          <a:p>
            <a:pPr>
              <a:defRPr sz="6000">
                <a:latin typeface="Francois One"/>
                <a:ea typeface="Francois One"/>
                <a:cs typeface="Francois One"/>
                <a:sym typeface="Francois One"/>
              </a:defRPr>
            </a:pPr>
            <a:r>
              <a:rPr>
                <a:solidFill>
                  <a:schemeClr val="accent1">
                    <a:hueOff val="47394"/>
                    <a:satOff val="-25753"/>
                    <a:lumOff val="-7544"/>
                  </a:schemeClr>
                </a:solidFill>
              </a:rPr>
              <a:t>MYFAB</a:t>
            </a:r>
            <a:r>
              <a:rPr>
                <a:solidFill>
                  <a:srgbClr val="A6AAA9"/>
                </a:solidFill>
              </a:rPr>
              <a:t>SITE</a:t>
            </a:r>
          </a:p>
        </p:txBody>
      </p:sp>
      <p:sp>
        <p:nvSpPr>
          <p:cNvPr id="94" name="Rectangle"/>
          <p:cNvSpPr/>
          <p:nvPr/>
        </p:nvSpPr>
        <p:spPr>
          <a:xfrm>
            <a:off x="1901915" y="2372337"/>
            <a:ext cx="3990142" cy="1279114"/>
          </a:xfrm>
          <a:prstGeom prst="rect">
            <a:avLst/>
          </a:prstGeom>
          <a:ln w="63500">
            <a:solidFill>
              <a:schemeClr val="accent1">
                <a:hueOff val="47394"/>
                <a:satOff val="-25753"/>
                <a:lumOff val="-7544"/>
              </a:schemeClr>
            </a:solidFill>
            <a:miter lim="400000"/>
          </a:ln>
        </p:spPr>
        <p:txBody>
          <a:bodyPr lIns="26458" tIns="26458" rIns="26458" bIns="26458" anchor="ctr"/>
          <a:lstStyle/>
          <a:p>
            <a:pPr>
              <a:defRPr sz="90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</p:txBody>
      </p:sp>
      <p:grpSp>
        <p:nvGrpSpPr>
          <p:cNvPr id="97" name="Group"/>
          <p:cNvGrpSpPr/>
          <p:nvPr/>
        </p:nvGrpSpPr>
        <p:grpSpPr>
          <a:xfrm>
            <a:off x="8307243" y="1532886"/>
            <a:ext cx="1270001" cy="1564217"/>
            <a:chOff x="0" y="0"/>
            <a:chExt cx="1270000" cy="1564216"/>
          </a:xfrm>
        </p:grpSpPr>
        <p:sp>
          <p:nvSpPr>
            <p:cNvPr id="95" name="Square"/>
            <p:cNvSpPr/>
            <p:nvPr/>
          </p:nvSpPr>
          <p:spPr>
            <a:xfrm>
              <a:off x="0" y="147108"/>
              <a:ext cx="1270000" cy="1270001"/>
            </a:xfrm>
            <a:prstGeom prst="rect">
              <a:avLst/>
            </a:prstGeom>
            <a:noFill/>
            <a:ln w="63500" cap="flat">
              <a:solidFill>
                <a:schemeClr val="accent1">
                  <a:hueOff val="47394"/>
                  <a:satOff val="-25753"/>
                  <a:lumOff val="-7544"/>
                </a:schemeClr>
              </a:solidFill>
              <a:prstDash val="solid"/>
              <a:miter lim="400000"/>
            </a:ln>
            <a:effectLst/>
          </p:spPr>
          <p:txBody>
            <a:bodyPr wrap="square" lIns="26458" tIns="26458" rIns="26458" bIns="26458" numCol="1" anchor="ctr">
              <a:noAutofit/>
            </a:bodyPr>
            <a:lstStyle/>
            <a:p>
              <a:pPr>
                <a:defRPr sz="9000">
                  <a:solidFill>
                    <a:srgbClr val="FFFFFF"/>
                  </a:solidFill>
                  <a:latin typeface="Montserrat Regular"/>
                  <a:ea typeface="Montserrat Regular"/>
                  <a:cs typeface="Montserrat Regular"/>
                  <a:sym typeface="Montserrat Regular"/>
                </a:defRPr>
              </a:pPr>
            </a:p>
          </p:txBody>
        </p:sp>
        <p:sp>
          <p:nvSpPr>
            <p:cNvPr id="96" name="M"/>
            <p:cNvSpPr txBox="1"/>
            <p:nvPr/>
          </p:nvSpPr>
          <p:spPr>
            <a:xfrm>
              <a:off x="178672" y="0"/>
              <a:ext cx="912656" cy="156421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26458" tIns="26458" rIns="26458" bIns="26458" numCol="1" anchor="ctr">
              <a:spAutoFit/>
            </a:bodyPr>
            <a:lstStyle>
              <a:lvl1pPr>
                <a:defRPr>
                  <a:solidFill>
                    <a:schemeClr val="accent1">
                      <a:hueOff val="47394"/>
                      <a:satOff val="-25753"/>
                      <a:lumOff val="-7544"/>
                    </a:schemeClr>
                  </a:solidFill>
                  <a:latin typeface="Francois One"/>
                  <a:ea typeface="Francois One"/>
                  <a:cs typeface="Francois One"/>
                  <a:sym typeface="Francois One"/>
                </a:defRPr>
              </a:lvl1pPr>
            </a:lstStyle>
            <a:p>
              <a:pPr/>
              <a:r>
                <a:t>M</a:t>
              </a:r>
            </a:p>
          </p:txBody>
        </p:sp>
      </p:grpSp>
      <p:sp>
        <p:nvSpPr>
          <p:cNvPr id="98" name="Square"/>
          <p:cNvSpPr/>
          <p:nvPr/>
        </p:nvSpPr>
        <p:spPr>
          <a:xfrm>
            <a:off x="8307243" y="3327640"/>
            <a:ext cx="1270001" cy="1270001"/>
          </a:xfrm>
          <a:prstGeom prst="rect">
            <a:avLst/>
          </a:prstGeom>
          <a:ln w="63500">
            <a:solidFill>
              <a:srgbClr val="D8D3CE"/>
            </a:solidFill>
            <a:miter lim="400000"/>
          </a:ln>
        </p:spPr>
        <p:txBody>
          <a:bodyPr lIns="26458" tIns="26458" rIns="26458" bIns="26458" anchor="ctr"/>
          <a:lstStyle/>
          <a:p>
            <a:pPr>
              <a:defRPr sz="9000">
                <a:solidFill>
                  <a:srgbClr val="D8D3CE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</a:p>
        </p:txBody>
      </p:sp>
      <p:sp>
        <p:nvSpPr>
          <p:cNvPr id="99" name="M"/>
          <p:cNvSpPr txBox="1"/>
          <p:nvPr/>
        </p:nvSpPr>
        <p:spPr>
          <a:xfrm>
            <a:off x="8485915" y="3180531"/>
            <a:ext cx="912657" cy="15642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458" tIns="26458" rIns="26458" bIns="26458" anchor="ctr">
            <a:spAutoFit/>
          </a:bodyPr>
          <a:lstStyle>
            <a:lvl1pPr>
              <a:defRPr>
                <a:solidFill>
                  <a:srgbClr val="D8D3CE"/>
                </a:solidFill>
                <a:latin typeface="Francois One"/>
                <a:ea typeface="Francois One"/>
                <a:cs typeface="Francois One"/>
                <a:sym typeface="Francois One"/>
              </a:defRPr>
            </a:lvl1pPr>
          </a:lstStyle>
          <a:p>
            <a:pPr/>
            <a:r>
              <a:t>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dvent Pro Bold"/>
        <a:ea typeface="Advent Pro Bold"/>
        <a:cs typeface="Advent Pro Bold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12700" dist="127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25400" dist="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2700" dist="127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3175" cap="flat">
          <a:noFill/>
          <a:miter lim="400000"/>
        </a:ln>
        <a:effectLst>
          <a:outerShdw sx="100000" sy="100000" kx="0" ky="0" algn="b" rotWithShape="0" blurRad="12700" dist="127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6458" tIns="26458" rIns="26458" bIns="26458" numCol="1" spcCol="38100" rtlCol="0" anchor="ctr" upright="0">
        <a:spAutoFit/>
      </a:bodyPr>
      <a:lstStyle>
        <a:defPPr marL="0" marR="0" indent="0" algn="ctr" defTabSz="99365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9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Montserrat Regular"/>
            <a:ea typeface="Montserrat Regular"/>
            <a:cs typeface="Montserrat Regular"/>
            <a:sym typeface="Montserra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6458" tIns="26458" rIns="26458" bIns="26458" numCol="1" spcCol="38100" rtlCol="0" anchor="ctr" upright="0">
        <a:spAutoFit/>
      </a:bodyPr>
      <a:lstStyle>
        <a:defPPr marL="0" marR="0" indent="0" algn="ctr" defTabSz="99365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Leckerli One"/>
            <a:ea typeface="Leckerli One"/>
            <a:cs typeface="Leckerli One"/>
            <a:sym typeface="Leckerli On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dvent Pro Bold"/>
        <a:ea typeface="Advent Pro Bold"/>
        <a:cs typeface="Advent Pro Bold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12700" dist="127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25400" dist="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2700" dist="127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3175" cap="flat">
          <a:noFill/>
          <a:miter lim="400000"/>
        </a:ln>
        <a:effectLst>
          <a:outerShdw sx="100000" sy="100000" kx="0" ky="0" algn="b" rotWithShape="0" blurRad="12700" dist="127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6458" tIns="26458" rIns="26458" bIns="26458" numCol="1" spcCol="38100" rtlCol="0" anchor="ctr" upright="0">
        <a:spAutoFit/>
      </a:bodyPr>
      <a:lstStyle>
        <a:defPPr marL="0" marR="0" indent="0" algn="ctr" defTabSz="99365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9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Montserrat Regular"/>
            <a:ea typeface="Montserrat Regular"/>
            <a:cs typeface="Montserrat Regular"/>
            <a:sym typeface="Montserra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6458" tIns="26458" rIns="26458" bIns="26458" numCol="1" spcCol="38100" rtlCol="0" anchor="ctr" upright="0">
        <a:spAutoFit/>
      </a:bodyPr>
      <a:lstStyle>
        <a:defPPr marL="0" marR="0" indent="0" algn="ctr" defTabSz="99365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Leckerli One"/>
            <a:ea typeface="Leckerli One"/>
            <a:cs typeface="Leckerli One"/>
            <a:sym typeface="Leckerli On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