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6"/>
  </p:notesMasterIdLst>
  <p:sldIdLst>
    <p:sldId id="256" r:id="rId2"/>
    <p:sldId id="257" r:id="rId3"/>
    <p:sldId id="258" r:id="rId4"/>
    <p:sldId id="259" r:id="rId5"/>
  </p:sldIdLst>
  <p:sldSz cx="6858000" cy="9144000" type="screen4x3"/>
  <p:notesSz cx="6735763" cy="9866313"/>
  <p:embeddedFontLst>
    <p:embeddedFont>
      <p:font typeface="Malgun Gothic" panose="020B0503020000020004" pitchFamily="50" charset="-127"/>
      <p:regular r:id="rId7"/>
      <p:bold r:id="rId8"/>
    </p:embeddedFont>
    <p:embeddedFont>
      <p:font typeface="Arimo" panose="020B0600000101010101" charset="0"/>
      <p:regular r:id="rId9"/>
      <p:bold r:id="rId10"/>
      <p:italic r:id="rId11"/>
      <p:boldItalic r:id="rId12"/>
    </p:embeddedFont>
    <p:embeddedFont>
      <p:font typeface="Open Sans" panose="020B0600000101010101"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000000"/>
          </p15:clr>
        </p15:guide>
        <p15:guide id="2" pos="255">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h10+cPljDbB06//JcliowAkFVV9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1A3743-64DF-4112-9E16-3AC89745F277}">
  <a:tblStyle styleId="{071A3743-64DF-4112-9E16-3AC89745F27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ACB2FB0-E664-4C67-9BB2-D04807965F28}"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3" d="100"/>
          <a:sy n="33" d="100"/>
        </p:scale>
        <p:origin x="1570" y="53"/>
      </p:cViewPr>
      <p:guideLst>
        <p:guide orient="horz" pos="2880"/>
        <p:guide pos="25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font" Target="fonts/font1.fntdata"/><Relationship Id="rId12"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10.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4.xml"/><Relationship Id="rId15" Type="http://schemas.openxmlformats.org/officeDocument/2006/relationships/font" Target="fonts/font9.fntdata"/><Relationship Id="rId23" Type="http://schemas.openxmlformats.org/officeDocument/2006/relationships/tableStyles" Target="tableStyles.xml"/><Relationship Id="rId10" Type="http://schemas.openxmlformats.org/officeDocument/2006/relationships/font" Target="fonts/font4.fntdata"/><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font" Target="fonts/font3.fntdata"/><Relationship Id="rId14" Type="http://schemas.openxmlformats.org/officeDocument/2006/relationships/font" Target="fonts/font8.fntdata"/><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19412" cy="493712"/>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4" name="Google Shape;4;n"/>
          <p:cNvSpPr txBox="1">
            <a:spLocks noGrp="1"/>
          </p:cNvSpPr>
          <p:nvPr>
            <p:ph type="dt" idx="10"/>
          </p:nvPr>
        </p:nvSpPr>
        <p:spPr>
          <a:xfrm>
            <a:off x="3814762" y="0"/>
            <a:ext cx="2919412" cy="493712"/>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Malgun Gothic"/>
                <a:ea typeface="Malgun Gothic"/>
                <a:cs typeface="Malgun Gothic"/>
                <a:sym typeface="Malgun Gothic"/>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5" name="Google Shape;5;n"/>
          <p:cNvSpPr>
            <a:spLocks noGrp="1" noRot="1" noChangeAspect="1"/>
          </p:cNvSpPr>
          <p:nvPr>
            <p:ph type="sldImg" idx="3"/>
          </p:nvPr>
        </p:nvSpPr>
        <p:spPr>
          <a:xfrm>
            <a:off x="1981200" y="739775"/>
            <a:ext cx="2773362" cy="37004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3100" y="4686300"/>
            <a:ext cx="5389562" cy="4440237"/>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371012"/>
            <a:ext cx="2919412" cy="493712"/>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rgbClr val="000000"/>
                </a:solidFill>
                <a:latin typeface="Gulim"/>
                <a:ea typeface="Gulim"/>
                <a:cs typeface="Gulim"/>
                <a:sym typeface="Gulim"/>
              </a:defRPr>
            </a:lvl9pPr>
          </a:lstStyle>
          <a:p>
            <a:endParaRPr/>
          </a:p>
        </p:txBody>
      </p:sp>
      <p:sp>
        <p:nvSpPr>
          <p:cNvPr id="8" name="Google Shape;8;n"/>
          <p:cNvSpPr txBox="1">
            <a:spLocks noGrp="1"/>
          </p:cNvSpPr>
          <p:nvPr>
            <p:ph type="sldNum" idx="12"/>
          </p:nvPr>
        </p:nvSpPr>
        <p:spPr>
          <a:xfrm>
            <a:off x="3814762" y="9371012"/>
            <a:ext cx="2919412" cy="49371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Malgun Gothic"/>
              <a:buNone/>
            </a:pPr>
            <a:fld id="{00000000-1234-1234-1234-123412341234}" type="slidenum">
              <a:rPr lang="en-US" sz="1200" b="0" i="0" u="none" strike="noStrike" cap="none">
                <a:solidFill>
                  <a:srgbClr val="000000"/>
                </a:solidFill>
                <a:latin typeface="Malgun Gothic"/>
                <a:ea typeface="Malgun Gothic"/>
                <a:cs typeface="Malgun Gothic"/>
                <a:sym typeface="Malgun Gothic"/>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524288"/>
            <a:headEnd type="none" w="sm" len="sm"/>
            <a:tailEnd type="none" w="sm" len="sm"/>
          </a:ln>
        </p:spPr>
      </p:sp>
      <p:sp>
        <p:nvSpPr>
          <p:cNvPr id="86" name="Google Shape;86;p1:notes"/>
          <p:cNvSpPr txBox="1">
            <a:spLocks noGrp="1"/>
          </p:cNvSpPr>
          <p:nvPr>
            <p:ph type="body" idx="1"/>
          </p:nvPr>
        </p:nvSpPr>
        <p:spPr>
          <a:xfrm>
            <a:off x="673100" y="4686300"/>
            <a:ext cx="5389562" cy="44402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txBox="1"/>
          <p:nvPr/>
        </p:nvSpPr>
        <p:spPr>
          <a:xfrm>
            <a:off x="3814762" y="9371012"/>
            <a:ext cx="2919412" cy="493712"/>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800"/>
              <a:buFont typeface="Gulim"/>
              <a:buNone/>
            </a:pPr>
            <a:fld id="{00000000-1234-1234-1234-123412341234}" type="slidenum">
              <a:rPr lang="en-US" sz="1800" b="0" i="0" u="none">
                <a:solidFill>
                  <a:srgbClr val="000000"/>
                </a:solidFill>
                <a:latin typeface="Gulim"/>
                <a:ea typeface="Gulim"/>
                <a:cs typeface="Gulim"/>
                <a:sym typeface="Guli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2:notes"/>
          <p:cNvSpPr txBox="1">
            <a:spLocks noGrp="1"/>
          </p:cNvSpPr>
          <p:nvPr>
            <p:ph type="body" idx="1"/>
          </p:nvPr>
        </p:nvSpPr>
        <p:spPr>
          <a:xfrm>
            <a:off x="673100" y="4686300"/>
            <a:ext cx="5389562" cy="44402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 name="Google Shape;105;p2: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3:notes"/>
          <p:cNvSpPr txBox="1">
            <a:spLocks noGrp="1"/>
          </p:cNvSpPr>
          <p:nvPr>
            <p:ph type="body" idx="1"/>
          </p:nvPr>
        </p:nvSpPr>
        <p:spPr>
          <a:xfrm>
            <a:off x="673100" y="4686300"/>
            <a:ext cx="5389562" cy="44402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7" name="Google Shape;117;p3: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4:notes"/>
          <p:cNvSpPr txBox="1">
            <a:spLocks noGrp="1"/>
          </p:cNvSpPr>
          <p:nvPr>
            <p:ph type="body" idx="1"/>
          </p:nvPr>
        </p:nvSpPr>
        <p:spPr>
          <a:xfrm>
            <a:off x="673100" y="4686300"/>
            <a:ext cx="5389562" cy="44402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p4:notes"/>
          <p:cNvSpPr>
            <a:spLocks noGrp="1" noRot="1" noChangeAspect="1"/>
          </p:cNvSpPr>
          <p:nvPr>
            <p:ph type="sldImg" idx="2"/>
          </p:nvPr>
        </p:nvSpPr>
        <p:spPr>
          <a:xfrm>
            <a:off x="1981200" y="739775"/>
            <a:ext cx="277336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제목 슬라이드" type="title">
  <p:cSld name="TITLE">
    <p:spTree>
      <p:nvGrpSpPr>
        <p:cNvPr id="1" name="Shape 15"/>
        <p:cNvGrpSpPr/>
        <p:nvPr/>
      </p:nvGrpSpPr>
      <p:grpSpPr>
        <a:xfrm>
          <a:off x="0" y="0"/>
          <a:ext cx="0" cy="0"/>
          <a:chOff x="0" y="0"/>
          <a:chExt cx="0" cy="0"/>
        </a:xfrm>
      </p:grpSpPr>
      <p:sp>
        <p:nvSpPr>
          <p:cNvPr id="16" name="Google Shape;16;p6"/>
          <p:cNvSpPr txBox="1">
            <a:spLocks noGrp="1"/>
          </p:cNvSpPr>
          <p:nvPr>
            <p:ph type="ctrTitle"/>
          </p:nvPr>
        </p:nvSpPr>
        <p:spPr>
          <a:xfrm>
            <a:off x="514350" y="2840568"/>
            <a:ext cx="5829300" cy="196003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6"/>
          <p:cNvSpPr txBox="1">
            <a:spLocks noGrp="1"/>
          </p:cNvSpPr>
          <p:nvPr>
            <p:ph type="subTitle" idx="1"/>
          </p:nvPr>
        </p:nvSpPr>
        <p:spPr>
          <a:xfrm>
            <a:off x="1028700" y="5181600"/>
            <a:ext cx="4800600" cy="23368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8" name="Google Shape;18;p6"/>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6"/>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콘텐츠 2개" type="twoObj">
  <p:cSld name="TWO_OBJECTS">
    <p:spTree>
      <p:nvGrpSpPr>
        <p:cNvPr id="1" name="Shape 71"/>
        <p:cNvGrpSpPr/>
        <p:nvPr/>
      </p:nvGrpSpPr>
      <p:grpSpPr>
        <a:xfrm>
          <a:off x="0" y="0"/>
          <a:ext cx="0" cy="0"/>
          <a:chOff x="0" y="0"/>
          <a:chExt cx="0" cy="0"/>
        </a:xfrm>
      </p:grpSpPr>
      <p:sp>
        <p:nvSpPr>
          <p:cNvPr id="72" name="Google Shape;72;p15"/>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3" name="Google Shape;73;p15"/>
          <p:cNvSpPr txBox="1">
            <a:spLocks noGrp="1"/>
          </p:cNvSpPr>
          <p:nvPr>
            <p:ph type="body" idx="1"/>
          </p:nvPr>
        </p:nvSpPr>
        <p:spPr>
          <a:xfrm>
            <a:off x="257175" y="2844800"/>
            <a:ext cx="2257425" cy="8045451"/>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4" name="Google Shape;74;p15"/>
          <p:cNvSpPr txBox="1">
            <a:spLocks noGrp="1"/>
          </p:cNvSpPr>
          <p:nvPr>
            <p:ph type="body" idx="2"/>
          </p:nvPr>
        </p:nvSpPr>
        <p:spPr>
          <a:xfrm>
            <a:off x="2628900" y="2844800"/>
            <a:ext cx="2257425" cy="8045451"/>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75" name="Google Shape;75;p15"/>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5"/>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구역 머리글" type="secHead">
  <p:cSld name="SECTION_HEADER">
    <p:spTree>
      <p:nvGrpSpPr>
        <p:cNvPr id="1" name="Shape 78"/>
        <p:cNvGrpSpPr/>
        <p:nvPr/>
      </p:nvGrpSpPr>
      <p:grpSpPr>
        <a:xfrm>
          <a:off x="0" y="0"/>
          <a:ext cx="0" cy="0"/>
          <a:chOff x="0" y="0"/>
          <a:chExt cx="0" cy="0"/>
        </a:xfrm>
      </p:grpSpPr>
      <p:sp>
        <p:nvSpPr>
          <p:cNvPr id="79" name="Google Shape;79;p16"/>
          <p:cNvSpPr txBox="1">
            <a:spLocks noGrp="1"/>
          </p:cNvSpPr>
          <p:nvPr>
            <p:ph type="title"/>
          </p:nvPr>
        </p:nvSpPr>
        <p:spPr>
          <a:xfrm>
            <a:off x="541735" y="5875867"/>
            <a:ext cx="5829300" cy="181610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6"/>
          <p:cNvSpPr txBox="1">
            <a:spLocks noGrp="1"/>
          </p:cNvSpPr>
          <p:nvPr>
            <p:ph type="body" idx="1"/>
          </p:nvPr>
        </p:nvSpPr>
        <p:spPr>
          <a:xfrm>
            <a:off x="541735" y="3875618"/>
            <a:ext cx="5829300" cy="2000249"/>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81" name="Google Shape;81;p16"/>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6"/>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제목 및 내용" type="obj">
  <p:cSld name="OBJECT">
    <p:spTree>
      <p:nvGrpSpPr>
        <p:cNvPr id="1" name="Shape 21"/>
        <p:cNvGrpSpPr/>
        <p:nvPr/>
      </p:nvGrpSpPr>
      <p:grpSpPr>
        <a:xfrm>
          <a:off x="0" y="0"/>
          <a:ext cx="0" cy="0"/>
          <a:chOff x="0" y="0"/>
          <a:chExt cx="0" cy="0"/>
        </a:xfrm>
      </p:grpSpPr>
      <p:sp>
        <p:nvSpPr>
          <p:cNvPr id="22" name="Google Shape;22;p7"/>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7"/>
          <p:cNvSpPr txBox="1">
            <a:spLocks noGrp="1"/>
          </p:cNvSpPr>
          <p:nvPr>
            <p:ph type="body" idx="1"/>
          </p:nvPr>
        </p:nvSpPr>
        <p:spPr>
          <a:xfrm>
            <a:off x="342900" y="2133600"/>
            <a:ext cx="6172200" cy="6034087"/>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7"/>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7"/>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세로 제목 및 텍스트" type="vertTitleAndTx">
  <p:cSld name="VERTICAL_TITLE_AND_VERTICAL_TEXT">
    <p:spTree>
      <p:nvGrpSpPr>
        <p:cNvPr id="1" name="Shape 27"/>
        <p:cNvGrpSpPr/>
        <p:nvPr/>
      </p:nvGrpSpPr>
      <p:grpSpPr>
        <a:xfrm>
          <a:off x="0" y="0"/>
          <a:ext cx="0" cy="0"/>
          <a:chOff x="0" y="0"/>
          <a:chExt cx="0" cy="0"/>
        </a:xfrm>
      </p:grpSpPr>
      <p:sp>
        <p:nvSpPr>
          <p:cNvPr id="28" name="Google Shape;28;p8"/>
          <p:cNvSpPr txBox="1">
            <a:spLocks noGrp="1"/>
          </p:cNvSpPr>
          <p:nvPr>
            <p:ph type="title"/>
          </p:nvPr>
        </p:nvSpPr>
        <p:spPr>
          <a:xfrm rot="5400000">
            <a:off x="-892969" y="5110957"/>
            <a:ext cx="10401300" cy="1157288"/>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8"/>
          <p:cNvSpPr txBox="1">
            <a:spLocks noGrp="1"/>
          </p:cNvSpPr>
          <p:nvPr>
            <p:ph type="body" idx="1"/>
          </p:nvPr>
        </p:nvSpPr>
        <p:spPr>
          <a:xfrm rot="5400000">
            <a:off x="-3264693" y="4010820"/>
            <a:ext cx="10401300" cy="33575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 name="Google Shape;30;p8"/>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8"/>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제목 및 세로 텍스트" type="vertTx">
  <p:cSld name="VERTICAL_TEXT">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9"/>
          <p:cNvSpPr txBox="1">
            <a:spLocks noGrp="1"/>
          </p:cNvSpPr>
          <p:nvPr>
            <p:ph type="body" idx="1"/>
          </p:nvPr>
        </p:nvSpPr>
        <p:spPr>
          <a:xfrm rot="5400000">
            <a:off x="411957" y="2064543"/>
            <a:ext cx="6034087" cy="61722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9"/>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9"/>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캡션 있는 그림" type="picTx">
  <p:cSld name="PICTURE_WITH_CAPTION_TEXT">
    <p:spTree>
      <p:nvGrpSpPr>
        <p:cNvPr id="1" name="Shape 39"/>
        <p:cNvGrpSpPr/>
        <p:nvPr/>
      </p:nvGrpSpPr>
      <p:grpSpPr>
        <a:xfrm>
          <a:off x="0" y="0"/>
          <a:ext cx="0" cy="0"/>
          <a:chOff x="0" y="0"/>
          <a:chExt cx="0" cy="0"/>
        </a:xfrm>
      </p:grpSpPr>
      <p:sp>
        <p:nvSpPr>
          <p:cNvPr id="40" name="Google Shape;40;p10"/>
          <p:cNvSpPr txBox="1">
            <a:spLocks noGrp="1"/>
          </p:cNvSpPr>
          <p:nvPr>
            <p:ph type="title"/>
          </p:nvPr>
        </p:nvSpPr>
        <p:spPr>
          <a:xfrm>
            <a:off x="1344216" y="6400800"/>
            <a:ext cx="4114800" cy="75565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10"/>
          <p:cNvSpPr>
            <a:spLocks noGrp="1"/>
          </p:cNvSpPr>
          <p:nvPr>
            <p:ph type="pic" idx="2"/>
          </p:nvPr>
        </p:nvSpPr>
        <p:spPr>
          <a:xfrm>
            <a:off x="1344216" y="817033"/>
            <a:ext cx="4114800" cy="5486400"/>
          </a:xfrm>
          <a:prstGeom prst="rect">
            <a:avLst/>
          </a:prstGeom>
          <a:noFill/>
          <a:ln>
            <a:noFill/>
          </a:ln>
        </p:spPr>
      </p:sp>
      <p:sp>
        <p:nvSpPr>
          <p:cNvPr id="42" name="Google Shape;42;p10"/>
          <p:cNvSpPr txBox="1">
            <a:spLocks noGrp="1"/>
          </p:cNvSpPr>
          <p:nvPr>
            <p:ph type="body" idx="1"/>
          </p:nvPr>
        </p:nvSpPr>
        <p:spPr>
          <a:xfrm>
            <a:off x="1344216" y="7156451"/>
            <a:ext cx="4114800" cy="1073149"/>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43" name="Google Shape;43;p10"/>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0"/>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캡션 있는 콘텐츠" type="objTx">
  <p:cSld name="OBJECT_WITH_CAPTION_TEXT">
    <p:spTree>
      <p:nvGrpSpPr>
        <p:cNvPr id="1" name="Shape 46"/>
        <p:cNvGrpSpPr/>
        <p:nvPr/>
      </p:nvGrpSpPr>
      <p:grpSpPr>
        <a:xfrm>
          <a:off x="0" y="0"/>
          <a:ext cx="0" cy="0"/>
          <a:chOff x="0" y="0"/>
          <a:chExt cx="0" cy="0"/>
        </a:xfrm>
      </p:grpSpPr>
      <p:sp>
        <p:nvSpPr>
          <p:cNvPr id="47" name="Google Shape;47;p11"/>
          <p:cNvSpPr txBox="1">
            <a:spLocks noGrp="1"/>
          </p:cNvSpPr>
          <p:nvPr>
            <p:ph type="title"/>
          </p:nvPr>
        </p:nvSpPr>
        <p:spPr>
          <a:xfrm>
            <a:off x="342900" y="364067"/>
            <a:ext cx="2256235" cy="154940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11"/>
          <p:cNvSpPr txBox="1">
            <a:spLocks noGrp="1"/>
          </p:cNvSpPr>
          <p:nvPr>
            <p:ph type="body" idx="1"/>
          </p:nvPr>
        </p:nvSpPr>
        <p:spPr>
          <a:xfrm>
            <a:off x="2681287" y="364067"/>
            <a:ext cx="3833813" cy="7804151"/>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49" name="Google Shape;49;p11"/>
          <p:cNvSpPr txBox="1">
            <a:spLocks noGrp="1"/>
          </p:cNvSpPr>
          <p:nvPr>
            <p:ph type="body" idx="2"/>
          </p:nvPr>
        </p:nvSpPr>
        <p:spPr>
          <a:xfrm>
            <a:off x="342900" y="1913467"/>
            <a:ext cx="2256235" cy="6254751"/>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0" name="Google Shape;50;p11"/>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1"/>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빈 화면"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12"/>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제목만" type="titleOnly">
  <p:cSld name="TITLE_ONLY">
    <p:spTree>
      <p:nvGrpSpPr>
        <p:cNvPr id="1" name="Shape 57"/>
        <p:cNvGrpSpPr/>
        <p:nvPr/>
      </p:nvGrpSpPr>
      <p:grpSpPr>
        <a:xfrm>
          <a:off x="0" y="0"/>
          <a:ext cx="0" cy="0"/>
          <a:chOff x="0" y="0"/>
          <a:chExt cx="0" cy="0"/>
        </a:xfrm>
      </p:grpSpPr>
      <p:sp>
        <p:nvSpPr>
          <p:cNvPr id="58" name="Google Shape;58;p13"/>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13"/>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3"/>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13"/>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비교" type="twoTxTwoObj">
  <p:cSld name="TWO_OBJECTS_WITH_TEXT">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342900" y="366184"/>
            <a:ext cx="6172200" cy="1524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4"/>
          <p:cNvSpPr txBox="1">
            <a:spLocks noGrp="1"/>
          </p:cNvSpPr>
          <p:nvPr>
            <p:ph type="body" idx="1"/>
          </p:nvPr>
        </p:nvSpPr>
        <p:spPr>
          <a:xfrm>
            <a:off x="342900" y="2046817"/>
            <a:ext cx="3030141" cy="85301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5" name="Google Shape;65;p14"/>
          <p:cNvSpPr txBox="1">
            <a:spLocks noGrp="1"/>
          </p:cNvSpPr>
          <p:nvPr>
            <p:ph type="body" idx="2"/>
          </p:nvPr>
        </p:nvSpPr>
        <p:spPr>
          <a:xfrm>
            <a:off x="342900" y="2899833"/>
            <a:ext cx="3030141" cy="5268384"/>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6" name="Google Shape;66;p14"/>
          <p:cNvSpPr txBox="1">
            <a:spLocks noGrp="1"/>
          </p:cNvSpPr>
          <p:nvPr>
            <p:ph type="body" idx="3"/>
          </p:nvPr>
        </p:nvSpPr>
        <p:spPr>
          <a:xfrm>
            <a:off x="3483769" y="2046817"/>
            <a:ext cx="3031331" cy="853016"/>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67" name="Google Shape;67;p14"/>
          <p:cNvSpPr txBox="1">
            <a:spLocks noGrp="1"/>
          </p:cNvSpPr>
          <p:nvPr>
            <p:ph type="body" idx="4"/>
          </p:nvPr>
        </p:nvSpPr>
        <p:spPr>
          <a:xfrm>
            <a:off x="3483769" y="2899833"/>
            <a:ext cx="3031331" cy="5268384"/>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68" name="Google Shape;68;p14"/>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latin typeface="Malgun Gothic"/>
                <a:ea typeface="Malgun Gothic"/>
                <a:cs typeface="Malgun Gothic"/>
                <a:sym typeface="Malgun Gothic"/>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4"/>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1pPr>
            <a:lvl2pPr marL="0" marR="0" lvl="1"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2pPr>
            <a:lvl3pPr marL="0" marR="0" lvl="2"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3pPr>
            <a:lvl4pPr marL="0" marR="0" lvl="3"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4pPr>
            <a:lvl5pPr marL="0" marR="0" lvl="4"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5pPr>
            <a:lvl6pPr marL="0" marR="0" lvl="5"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6pPr>
            <a:lvl7pPr marL="0" marR="0" lvl="6"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7pPr>
            <a:lvl8pPr marL="0" marR="0" lvl="7"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8pPr>
            <a:lvl9pPr marL="0" marR="0" lvl="8" indent="0" algn="r">
              <a:lnSpc>
                <a:spcPct val="100000"/>
              </a:lnSpc>
              <a:spcBef>
                <a:spcPts val="0"/>
              </a:spcBef>
              <a:spcAft>
                <a:spcPts val="0"/>
              </a:spcAft>
              <a:buClr>
                <a:srgbClr val="898989"/>
              </a:buClr>
              <a:buSzPts val="1200"/>
              <a:buFont typeface="Malgun Gothic"/>
              <a:buNone/>
              <a:defRPr sz="1200" b="0" i="0" u="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342900" y="366712"/>
            <a:ext cx="6172200" cy="1524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1pPr>
            <a:lvl2pPr marR="0" lvl="1"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2pPr>
            <a:lvl3pPr marR="0" lvl="2"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3pPr>
            <a:lvl4pPr marR="0" lvl="3"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4pPr>
            <a:lvl5pPr marR="0" lvl="4"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5pPr>
            <a:lvl6pPr marR="0" lvl="5"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6pPr>
            <a:lvl7pPr marR="0" lvl="6"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7pPr>
            <a:lvl8pPr marR="0" lvl="7"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8pPr>
            <a:lvl9pPr marR="0" lvl="8" algn="ctr" rtl="0">
              <a:spcBef>
                <a:spcPts val="0"/>
              </a:spcBef>
              <a:spcAft>
                <a:spcPts val="0"/>
              </a:spcAft>
              <a:buSzPts val="1400"/>
              <a:buNone/>
              <a:defRPr sz="4400" b="0" i="0" u="none" strike="noStrike" cap="none">
                <a:solidFill>
                  <a:schemeClr val="dk1"/>
                </a:solidFill>
                <a:latin typeface="Malgun Gothic"/>
                <a:ea typeface="Malgun Gothic"/>
                <a:cs typeface="Malgun Gothic"/>
                <a:sym typeface="Malgun Gothic"/>
              </a:defRPr>
            </a:lvl9pPr>
          </a:lstStyle>
          <a:p>
            <a:endParaRPr/>
          </a:p>
        </p:txBody>
      </p:sp>
      <p:sp>
        <p:nvSpPr>
          <p:cNvPr id="11" name="Google Shape;11;p5"/>
          <p:cNvSpPr txBox="1">
            <a:spLocks noGrp="1"/>
          </p:cNvSpPr>
          <p:nvPr>
            <p:ph type="body" idx="1"/>
          </p:nvPr>
        </p:nvSpPr>
        <p:spPr>
          <a:xfrm>
            <a:off x="342900" y="2133600"/>
            <a:ext cx="6172200" cy="6034087"/>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Malgun Gothic"/>
                <a:ea typeface="Malgun Gothic"/>
                <a:cs typeface="Malgun Gothic"/>
                <a:sym typeface="Malgun Gothic"/>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Malgun Gothic"/>
                <a:ea typeface="Malgun Gothic"/>
                <a:cs typeface="Malgun Gothic"/>
                <a:sym typeface="Malgun Gothic"/>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Malgun Gothic"/>
                <a:ea typeface="Malgun Gothic"/>
                <a:cs typeface="Malgun Gothic"/>
                <a:sym typeface="Malgun Gothic"/>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Malgun Gothic"/>
                <a:ea typeface="Malgun Gothic"/>
                <a:cs typeface="Malgun Gothic"/>
                <a:sym typeface="Malgun Gothic"/>
              </a:defRPr>
            </a:lvl9pPr>
          </a:lstStyle>
          <a:p>
            <a:endParaRPr/>
          </a:p>
        </p:txBody>
      </p:sp>
      <p:sp>
        <p:nvSpPr>
          <p:cNvPr id="12" name="Google Shape;12;p5"/>
          <p:cNvSpPr txBox="1">
            <a:spLocks noGrp="1"/>
          </p:cNvSpPr>
          <p:nvPr>
            <p:ph type="dt" idx="10"/>
          </p:nvPr>
        </p:nvSpPr>
        <p:spPr>
          <a:xfrm>
            <a:off x="342900" y="8475662"/>
            <a:ext cx="1600200" cy="48577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Malgun Gothic"/>
                <a:ea typeface="Malgun Gothic"/>
                <a:cs typeface="Malgun Gothic"/>
                <a:sym typeface="Malgun Gothic"/>
              </a:defRPr>
            </a:lvl1pPr>
            <a:lvl2pPr marR="0" lvl="1"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9pPr>
          </a:lstStyle>
          <a:p>
            <a:endParaRPr/>
          </a:p>
        </p:txBody>
      </p:sp>
      <p:sp>
        <p:nvSpPr>
          <p:cNvPr id="13" name="Google Shape;13;p5"/>
          <p:cNvSpPr txBox="1">
            <a:spLocks noGrp="1"/>
          </p:cNvSpPr>
          <p:nvPr>
            <p:ph type="ftr" idx="11"/>
          </p:nvPr>
        </p:nvSpPr>
        <p:spPr>
          <a:xfrm>
            <a:off x="2343150" y="8475662"/>
            <a:ext cx="2171700" cy="48577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1pPr>
            <a:lvl2pPr marR="0" lvl="1"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2pPr>
            <a:lvl3pPr marR="0" lvl="2"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3pPr>
            <a:lvl4pPr marR="0" lvl="3"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4pPr>
            <a:lvl5pPr marR="0" lvl="4"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5pPr>
            <a:lvl6pPr marR="0" lvl="5"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6pPr>
            <a:lvl7pPr marR="0" lvl="6"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7pPr>
            <a:lvl8pPr marR="0" lvl="7"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8pPr>
            <a:lvl9pPr marR="0" lvl="8" algn="l" rtl="0">
              <a:lnSpc>
                <a:spcPct val="100000"/>
              </a:lnSpc>
              <a:spcBef>
                <a:spcPts val="0"/>
              </a:spcBef>
              <a:spcAft>
                <a:spcPts val="0"/>
              </a:spcAft>
              <a:buSzPts val="1400"/>
              <a:buNone/>
              <a:defRPr sz="1800" b="0" i="0" u="none" strike="noStrike" cap="none">
                <a:solidFill>
                  <a:schemeClr val="dk1"/>
                </a:solidFill>
                <a:latin typeface="Gulim"/>
                <a:ea typeface="Gulim"/>
                <a:cs typeface="Gulim"/>
                <a:sym typeface="Gulim"/>
              </a:defRPr>
            </a:lvl9pPr>
          </a:lstStyle>
          <a:p>
            <a:endParaRPr/>
          </a:p>
        </p:txBody>
      </p:sp>
      <p:sp>
        <p:nvSpPr>
          <p:cNvPr id="14" name="Google Shape;14;p5"/>
          <p:cNvSpPr txBox="1">
            <a:spLocks noGrp="1"/>
          </p:cNvSpPr>
          <p:nvPr>
            <p:ph type="sldNum" idx="12"/>
          </p:nvPr>
        </p:nvSpPr>
        <p:spPr>
          <a:xfrm>
            <a:off x="4914900" y="8475662"/>
            <a:ext cx="1600200" cy="48577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1pPr>
            <a:lvl2pPr marL="0" marR="0" lvl="1"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2pPr>
            <a:lvl3pPr marL="0" marR="0" lvl="2"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3pPr>
            <a:lvl4pPr marL="0" marR="0" lvl="3"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4pPr>
            <a:lvl5pPr marL="0" marR="0" lvl="4"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5pPr>
            <a:lvl6pPr marL="0" marR="0" lvl="5"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6pPr>
            <a:lvl7pPr marL="0" marR="0" lvl="6"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7pPr>
            <a:lvl8pPr marL="0" marR="0" lvl="7"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8pPr>
            <a:lvl9pPr marL="0" marR="0" lvl="8" indent="0" algn="r" rtl="0">
              <a:lnSpc>
                <a:spcPct val="100000"/>
              </a:lnSpc>
              <a:spcBef>
                <a:spcPts val="0"/>
              </a:spcBef>
              <a:spcAft>
                <a:spcPts val="0"/>
              </a:spcAft>
              <a:buClr>
                <a:srgbClr val="898989"/>
              </a:buClr>
              <a:buSzPts val="1200"/>
              <a:buFont typeface="Malgun Gothic"/>
              <a:buNone/>
              <a:defRPr sz="1200" b="0" i="0" u="none" strike="noStrike" cap="none">
                <a:solidFill>
                  <a:srgbClr val="898989"/>
                </a:solidFill>
                <a:latin typeface="Malgun Gothic"/>
                <a:ea typeface="Malgun Gothic"/>
                <a:cs typeface="Malgun Gothic"/>
                <a:sym typeface="Malgun Gothic"/>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hrd.seoul.go.kr/shrdc"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274624" y="718050"/>
            <a:ext cx="4921200" cy="338700"/>
          </a:xfrm>
          <a:prstGeom prst="rect">
            <a:avLst/>
          </a:prstGeom>
          <a:noFill/>
          <a:ln>
            <a:noFill/>
          </a:ln>
        </p:spPr>
        <p:txBody>
          <a:bodyPr spcFirstLastPara="1" wrap="square" lIns="91425" tIns="45700" rIns="91425" bIns="45700" anchor="ctr" anchorCtr="0">
            <a:spAutoFit/>
          </a:bodyPr>
          <a:lstStyle/>
          <a:p>
            <a:pPr marL="0" marR="0" lvl="0" indent="0" algn="l" rtl="0">
              <a:lnSpc>
                <a:spcPct val="100000"/>
              </a:lnSpc>
              <a:spcBef>
                <a:spcPts val="0"/>
              </a:spcBef>
              <a:spcAft>
                <a:spcPts val="0"/>
              </a:spcAft>
              <a:buClr>
                <a:schemeClr val="dk1"/>
              </a:buClr>
              <a:buSzPts val="1600"/>
              <a:buFont typeface="Malgun Gothic"/>
              <a:buNone/>
            </a:pPr>
            <a:r>
              <a:rPr lang="en-US" sz="1600" b="1" i="0" u="none" strike="noStrike" cap="none">
                <a:solidFill>
                  <a:schemeClr val="dk1"/>
                </a:solidFill>
                <a:latin typeface="Open Sans"/>
                <a:ea typeface="Open Sans"/>
                <a:cs typeface="Open Sans"/>
                <a:sym typeface="Open Sans"/>
              </a:rPr>
              <a:t>2022 </a:t>
            </a:r>
            <a:r>
              <a:rPr lang="en-US" sz="1600" b="1">
                <a:solidFill>
                  <a:schemeClr val="dk1"/>
                </a:solidFill>
                <a:latin typeface="Open Sans"/>
                <a:ea typeface="Open Sans"/>
                <a:cs typeface="Open Sans"/>
                <a:sym typeface="Open Sans"/>
              </a:rPr>
              <a:t>TRAINING </a:t>
            </a:r>
            <a:r>
              <a:rPr lang="en-US" sz="1600" b="1" i="0" u="none" strike="noStrike" cap="none">
                <a:solidFill>
                  <a:schemeClr val="dk1"/>
                </a:solidFill>
                <a:latin typeface="Open Sans"/>
                <a:ea typeface="Open Sans"/>
                <a:cs typeface="Open Sans"/>
                <a:sym typeface="Open Sans"/>
              </a:rPr>
              <a:t>PROGRAM APPLICATION FORM</a:t>
            </a:r>
            <a:endParaRPr b="1">
              <a:latin typeface="Open Sans"/>
              <a:ea typeface="Open Sans"/>
              <a:cs typeface="Open Sans"/>
              <a:sym typeface="Open Sans"/>
            </a:endParaRPr>
          </a:p>
        </p:txBody>
      </p:sp>
      <p:sp>
        <p:nvSpPr>
          <p:cNvPr id="90" name="Google Shape;90;p1"/>
          <p:cNvSpPr txBox="1"/>
          <p:nvPr/>
        </p:nvSpPr>
        <p:spPr>
          <a:xfrm>
            <a:off x="274662" y="1022612"/>
            <a:ext cx="4921200" cy="461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200" b="1" i="0" u="none" strike="noStrike" cap="none">
                <a:solidFill>
                  <a:schemeClr val="dk1"/>
                </a:solidFill>
                <a:latin typeface="Open Sans"/>
                <a:ea typeface="Open Sans"/>
                <a:cs typeface="Open Sans"/>
                <a:sym typeface="Open Sans"/>
              </a:rPr>
              <a:t>Seoul Human Resource Development Center(SHRDC)</a:t>
            </a:r>
            <a:endParaRPr b="1">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200"/>
              <a:buFont typeface="Malgun Gothic"/>
              <a:buNone/>
            </a:pPr>
            <a:r>
              <a:rPr lang="en-US" sz="1200" b="1" i="0" u="none" strike="noStrike" cap="none">
                <a:solidFill>
                  <a:schemeClr val="dk1"/>
                </a:solidFill>
                <a:latin typeface="Open Sans"/>
                <a:ea typeface="Open Sans"/>
                <a:cs typeface="Open Sans"/>
                <a:sym typeface="Open Sans"/>
              </a:rPr>
              <a:t>Metropolis International Training Institute Headquarters</a:t>
            </a:r>
            <a:endParaRPr b="1">
              <a:latin typeface="Open Sans"/>
              <a:ea typeface="Open Sans"/>
              <a:cs typeface="Open Sans"/>
              <a:sym typeface="Open Sans"/>
            </a:endParaRPr>
          </a:p>
        </p:txBody>
      </p:sp>
      <p:sp>
        <p:nvSpPr>
          <p:cNvPr id="91" name="Google Shape;91;p1"/>
          <p:cNvSpPr txBox="1"/>
          <p:nvPr/>
        </p:nvSpPr>
        <p:spPr>
          <a:xfrm>
            <a:off x="5154612" y="971550"/>
            <a:ext cx="1143000" cy="1403350"/>
          </a:xfrm>
          <a:prstGeom prst="rect">
            <a:avLst/>
          </a:prstGeom>
          <a:noFill/>
          <a:ln w="158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Attach</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Your</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Scanned</a:t>
            </a:r>
            <a:endParaRPr/>
          </a:p>
          <a:p>
            <a:pPr marL="0" marR="0" lvl="0" indent="0" algn="ctr" rtl="0">
              <a:lnSpc>
                <a:spcPct val="100000"/>
              </a:lnSpc>
              <a:spcBef>
                <a:spcPts val="0"/>
              </a:spcBef>
              <a:spcAft>
                <a:spcPts val="0"/>
              </a:spcAft>
              <a:buClr>
                <a:schemeClr val="dk1"/>
              </a:buClr>
              <a:buSzPts val="1000"/>
              <a:buFont typeface="Malgun Gothic"/>
              <a:buNone/>
            </a:pPr>
            <a:r>
              <a:rPr lang="en-US" sz="1000" b="0" i="0" u="none" strike="noStrike" cap="none">
                <a:solidFill>
                  <a:schemeClr val="dk1"/>
                </a:solidFill>
                <a:latin typeface="Malgun Gothic"/>
                <a:ea typeface="Malgun Gothic"/>
                <a:cs typeface="Malgun Gothic"/>
                <a:sym typeface="Malgun Gothic"/>
              </a:rPr>
              <a:t>Photo </a:t>
            </a:r>
            <a:endParaRPr/>
          </a:p>
        </p:txBody>
      </p:sp>
      <p:sp>
        <p:nvSpPr>
          <p:cNvPr id="92" name="Google Shape;92;p1"/>
          <p:cNvSpPr txBox="1"/>
          <p:nvPr/>
        </p:nvSpPr>
        <p:spPr>
          <a:xfrm>
            <a:off x="341250" y="1456275"/>
            <a:ext cx="4788000" cy="7080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a:solidFill>
                  <a:schemeClr val="dk1"/>
                </a:solidFill>
                <a:latin typeface="Open Sans"/>
                <a:ea typeface="Open Sans"/>
                <a:cs typeface="Open Sans"/>
                <a:sym typeface="Open Sans"/>
              </a:rPr>
              <a:t>Nambusunhwan-ro 340-gil 58, Seocho-gu, Seoul, Korea </a:t>
            </a:r>
            <a:endParaRPr>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a:solidFill>
                  <a:schemeClr val="dk1"/>
                </a:solidFill>
                <a:latin typeface="Open Sans"/>
                <a:ea typeface="Open Sans"/>
                <a:cs typeface="Open Sans"/>
                <a:sym typeface="Open Sans"/>
              </a:rPr>
              <a:t>Phone: +82-2-3488-2059~2060  Fax: +82-2-3488-2346     </a:t>
            </a:r>
            <a:endParaRPr>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a:solidFill>
                  <a:schemeClr val="dk1"/>
                </a:solidFill>
                <a:latin typeface="Open Sans"/>
                <a:ea typeface="Open Sans"/>
                <a:cs typeface="Open Sans"/>
                <a:sym typeface="Open Sans"/>
              </a:rPr>
              <a:t>Web : </a:t>
            </a:r>
            <a:r>
              <a:rPr lang="en-US" sz="1000" i="0" u="sng" strike="noStrike" cap="none">
                <a:solidFill>
                  <a:schemeClr val="dk1"/>
                </a:solidFill>
                <a:latin typeface="Open Sans"/>
                <a:ea typeface="Open Sans"/>
                <a:cs typeface="Open Sans"/>
                <a:sym typeface="Open Sans"/>
                <a:hlinkClick r:id="rId3">
                  <a:extLst>
                    <a:ext uri="{A12FA001-AC4F-418D-AE19-62706E023703}">
                      <ahyp:hlinkClr xmlns:ahyp="http://schemas.microsoft.com/office/drawing/2018/hyperlinkcolor" val="tx"/>
                    </a:ext>
                  </a:extLst>
                </a:hlinkClick>
              </a:rPr>
              <a:t>http://hrd.seoul.go.kr/shrdc</a:t>
            </a:r>
            <a:r>
              <a:rPr lang="en-US" sz="1000" i="0" u="none" strike="noStrike" cap="none">
                <a:solidFill>
                  <a:schemeClr val="dk1"/>
                </a:solidFill>
                <a:latin typeface="Open Sans"/>
                <a:ea typeface="Open Sans"/>
                <a:cs typeface="Open Sans"/>
                <a:sym typeface="Open Sans"/>
              </a:rPr>
              <a:t>  </a:t>
            </a:r>
            <a:endParaRPr>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000"/>
              <a:buFont typeface="Malgun Gothic"/>
              <a:buNone/>
            </a:pPr>
            <a:r>
              <a:rPr lang="en-US" sz="1000" i="0" u="none" strike="noStrike" cap="none">
                <a:solidFill>
                  <a:schemeClr val="dk1"/>
                </a:solidFill>
                <a:latin typeface="Open Sans"/>
                <a:ea typeface="Open Sans"/>
                <a:cs typeface="Open Sans"/>
                <a:sym typeface="Open Sans"/>
              </a:rPr>
              <a:t>E-mail: shrdcinfo@gmail.com</a:t>
            </a:r>
            <a:endParaRPr>
              <a:latin typeface="Open Sans"/>
              <a:ea typeface="Open Sans"/>
              <a:cs typeface="Open Sans"/>
              <a:sym typeface="Open Sans"/>
            </a:endParaRPr>
          </a:p>
        </p:txBody>
      </p:sp>
      <p:grpSp>
        <p:nvGrpSpPr>
          <p:cNvPr id="93" name="Google Shape;93;p1"/>
          <p:cNvGrpSpPr/>
          <p:nvPr/>
        </p:nvGrpSpPr>
        <p:grpSpPr>
          <a:xfrm>
            <a:off x="6350" y="71437"/>
            <a:ext cx="6858000" cy="504825"/>
            <a:chOff x="6350" y="179388"/>
            <a:chExt cx="6858000" cy="504825"/>
          </a:xfrm>
        </p:grpSpPr>
        <p:pic>
          <p:nvPicPr>
            <p:cNvPr id="94" name="Google Shape;94;p1"/>
            <p:cNvPicPr preferRelativeResize="0"/>
            <p:nvPr/>
          </p:nvPicPr>
          <p:blipFill rotWithShape="1">
            <a:blip r:embed="rId4">
              <a:alphaModFix/>
            </a:blip>
            <a:srcRect l="355" t="1533" r="354" b="1533"/>
            <a:stretch/>
          </p:blipFill>
          <p:spPr>
            <a:xfrm>
              <a:off x="5126864" y="179388"/>
              <a:ext cx="1368000" cy="360549"/>
            </a:xfrm>
            <a:prstGeom prst="rect">
              <a:avLst/>
            </a:prstGeom>
            <a:noFill/>
            <a:ln>
              <a:noFill/>
            </a:ln>
          </p:spPr>
        </p:pic>
        <p:sp>
          <p:nvSpPr>
            <p:cNvPr id="95" name="Google Shape;95;p1"/>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sp>
        <p:nvSpPr>
          <p:cNvPr id="96" name="Google Shape;96;p1"/>
          <p:cNvSpPr txBox="1"/>
          <p:nvPr/>
        </p:nvSpPr>
        <p:spPr>
          <a:xfrm>
            <a:off x="4786312" y="8761412"/>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1</a:t>
            </a:fld>
            <a:r>
              <a:rPr lang="en-US" sz="1000" b="1" i="0" u="none">
                <a:solidFill>
                  <a:srgbClr val="898989"/>
                </a:solidFill>
                <a:latin typeface="Malgun Gothic"/>
                <a:ea typeface="Malgun Gothic"/>
                <a:cs typeface="Malgun Gothic"/>
                <a:sym typeface="Malgun Gothic"/>
              </a:rPr>
              <a:t> of 4</a:t>
            </a:r>
            <a:endParaRPr/>
          </a:p>
        </p:txBody>
      </p:sp>
      <p:graphicFrame>
        <p:nvGraphicFramePr>
          <p:cNvPr id="97" name="Google Shape;97;p1"/>
          <p:cNvGraphicFramePr/>
          <p:nvPr/>
        </p:nvGraphicFramePr>
        <p:xfrm>
          <a:off x="437349" y="2944812"/>
          <a:ext cx="5935650" cy="820725"/>
        </p:xfrm>
        <a:graphic>
          <a:graphicData uri="http://schemas.openxmlformats.org/drawingml/2006/table">
            <a:tbl>
              <a:tblPr>
                <a:noFill/>
                <a:tableStyleId>{071A3743-64DF-4112-9E16-3AC89745F277}</a:tableStyleId>
              </a:tblPr>
              <a:tblGrid>
                <a:gridCol w="5935650">
                  <a:extLst>
                    <a:ext uri="{9D8B030D-6E8A-4147-A177-3AD203B41FA5}">
                      <a16:colId xmlns:a16="http://schemas.microsoft.com/office/drawing/2014/main" val="20000"/>
                    </a:ext>
                  </a:extLst>
                </a:gridCol>
              </a:tblGrid>
              <a:tr h="514350">
                <a:tc>
                  <a:txBody>
                    <a:bodyPr/>
                    <a:lstStyle/>
                    <a:p>
                      <a:pPr marL="0" marR="0" lvl="0" indent="0" algn="l" rtl="0">
                        <a:lnSpc>
                          <a:spcPct val="100000"/>
                        </a:lnSpc>
                        <a:spcBef>
                          <a:spcPts val="0"/>
                        </a:spcBef>
                        <a:spcAft>
                          <a:spcPts val="0"/>
                        </a:spcAft>
                        <a:buClr>
                          <a:srgbClr val="0070C0"/>
                        </a:buClr>
                        <a:buSzPts val="1100"/>
                        <a:buFont typeface="Malgun Gothic"/>
                        <a:buNone/>
                      </a:pPr>
                      <a:r>
                        <a:rPr lang="en-US" sz="1100" b="1" i="0" u="none">
                          <a:solidFill>
                            <a:srgbClr val="0070C0"/>
                          </a:solidFill>
                          <a:latin typeface="Open Sans"/>
                          <a:ea typeface="Open Sans"/>
                          <a:cs typeface="Open Sans"/>
                          <a:sym typeface="Open Sans"/>
                        </a:rPr>
                        <a:t>Ⅰ. PROGRAM TITLE :  </a:t>
                      </a:r>
                      <a:endParaRPr b="1">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100"/>
                        <a:buFont typeface="Malgun Gothic"/>
                        <a:buNone/>
                      </a:pPr>
                      <a:r>
                        <a:rPr lang="en-US" sz="1100" b="1" i="0" u="none">
                          <a:solidFill>
                            <a:schemeClr val="dk1"/>
                          </a:solidFill>
                          <a:latin typeface="Open Sans"/>
                          <a:ea typeface="Open Sans"/>
                          <a:cs typeface="Open Sans"/>
                          <a:sym typeface="Open Sans"/>
                        </a:rPr>
                        <a:t>  2022 Training Program on Resilient City (2</a:t>
                      </a:r>
                      <a:r>
                        <a:rPr lang="en-US" sz="1100" b="1" i="0" u="none" baseline="30000">
                          <a:solidFill>
                            <a:schemeClr val="dk1"/>
                          </a:solidFill>
                          <a:latin typeface="Open Sans"/>
                          <a:ea typeface="Open Sans"/>
                          <a:cs typeface="Open Sans"/>
                          <a:sym typeface="Open Sans"/>
                        </a:rPr>
                        <a:t>nd</a:t>
                      </a:r>
                      <a:r>
                        <a:rPr lang="en-US" sz="1100" b="1" i="0" u="none">
                          <a:solidFill>
                            <a:schemeClr val="dk1"/>
                          </a:solidFill>
                          <a:latin typeface="Open Sans"/>
                          <a:ea typeface="Open Sans"/>
                          <a:cs typeface="Open Sans"/>
                          <a:sym typeface="Open Sans"/>
                        </a:rPr>
                        <a:t> Edition) </a:t>
                      </a:r>
                      <a:endParaRPr b="1">
                        <a:latin typeface="Open Sans"/>
                        <a:ea typeface="Open Sans"/>
                        <a:cs typeface="Open Sans"/>
                        <a:sym typeface="Open Sans"/>
                      </a:endParaRPr>
                    </a:p>
                  </a:txBody>
                  <a:tcPr marL="91425" marR="91425" marT="45700" marB="45700" anchor="ctr"/>
                </a:tc>
                <a:extLst>
                  <a:ext uri="{0D108BD9-81ED-4DB2-BD59-A6C34878D82A}">
                    <a16:rowId xmlns:a16="http://schemas.microsoft.com/office/drawing/2014/main" val="10000"/>
                  </a:ext>
                </a:extLst>
              </a:tr>
              <a:tr h="306375">
                <a:tc>
                  <a:txBody>
                    <a:bodyPr/>
                    <a:lstStyle/>
                    <a:p>
                      <a:pPr marL="0" marR="0" lvl="0" indent="0" algn="l" rtl="0">
                        <a:lnSpc>
                          <a:spcPct val="100000"/>
                        </a:lnSpc>
                        <a:spcBef>
                          <a:spcPts val="0"/>
                        </a:spcBef>
                        <a:spcAft>
                          <a:spcPts val="0"/>
                        </a:spcAft>
                        <a:buClr>
                          <a:srgbClr val="0070C0"/>
                        </a:buClr>
                        <a:buSzPts val="1100"/>
                        <a:buFont typeface="Malgun Gothic"/>
                        <a:buNone/>
                      </a:pPr>
                      <a:r>
                        <a:rPr lang="en-US" sz="1100" b="1" i="0" u="none">
                          <a:solidFill>
                            <a:srgbClr val="0070C0"/>
                          </a:solidFill>
                          <a:latin typeface="Open Sans"/>
                          <a:ea typeface="Open Sans"/>
                          <a:cs typeface="Open Sans"/>
                          <a:sym typeface="Open Sans"/>
                        </a:rPr>
                        <a:t>Ⅱ. APPLICANT INFORMATION</a:t>
                      </a:r>
                      <a:endParaRPr b="1">
                        <a:latin typeface="Open Sans"/>
                        <a:ea typeface="Open Sans"/>
                        <a:cs typeface="Open Sans"/>
                        <a:sym typeface="Open Sans"/>
                      </a:endParaRPr>
                    </a:p>
                  </a:txBody>
                  <a:tcPr marL="91425" marR="91425" marT="45700" marB="45700"/>
                </a:tc>
                <a:extLst>
                  <a:ext uri="{0D108BD9-81ED-4DB2-BD59-A6C34878D82A}">
                    <a16:rowId xmlns:a16="http://schemas.microsoft.com/office/drawing/2014/main" val="10001"/>
                  </a:ext>
                </a:extLst>
              </a:tr>
            </a:tbl>
          </a:graphicData>
        </a:graphic>
      </p:graphicFrame>
      <p:graphicFrame>
        <p:nvGraphicFramePr>
          <p:cNvPr id="98" name="Google Shape;98;p1"/>
          <p:cNvGraphicFramePr/>
          <p:nvPr/>
        </p:nvGraphicFramePr>
        <p:xfrm>
          <a:off x="515950" y="3767463"/>
          <a:ext cx="5903875" cy="3906445"/>
        </p:xfrm>
        <a:graphic>
          <a:graphicData uri="http://schemas.openxmlformats.org/drawingml/2006/table">
            <a:tbl>
              <a:tblPr>
                <a:noFill/>
                <a:tableStyleId>{071A3743-64DF-4112-9E16-3AC89745F277}</a:tableStyleId>
              </a:tblPr>
              <a:tblGrid>
                <a:gridCol w="552450">
                  <a:extLst>
                    <a:ext uri="{9D8B030D-6E8A-4147-A177-3AD203B41FA5}">
                      <a16:colId xmlns:a16="http://schemas.microsoft.com/office/drawing/2014/main" val="20000"/>
                    </a:ext>
                  </a:extLst>
                </a:gridCol>
                <a:gridCol w="550850">
                  <a:extLst>
                    <a:ext uri="{9D8B030D-6E8A-4147-A177-3AD203B41FA5}">
                      <a16:colId xmlns:a16="http://schemas.microsoft.com/office/drawing/2014/main" val="20001"/>
                    </a:ext>
                  </a:extLst>
                </a:gridCol>
                <a:gridCol w="474650">
                  <a:extLst>
                    <a:ext uri="{9D8B030D-6E8A-4147-A177-3AD203B41FA5}">
                      <a16:colId xmlns:a16="http://schemas.microsoft.com/office/drawing/2014/main" val="20002"/>
                    </a:ext>
                  </a:extLst>
                </a:gridCol>
                <a:gridCol w="1443025">
                  <a:extLst>
                    <a:ext uri="{9D8B030D-6E8A-4147-A177-3AD203B41FA5}">
                      <a16:colId xmlns:a16="http://schemas.microsoft.com/office/drawing/2014/main" val="20003"/>
                    </a:ext>
                  </a:extLst>
                </a:gridCol>
                <a:gridCol w="1441450">
                  <a:extLst>
                    <a:ext uri="{9D8B030D-6E8A-4147-A177-3AD203B41FA5}">
                      <a16:colId xmlns:a16="http://schemas.microsoft.com/office/drawing/2014/main" val="20004"/>
                    </a:ext>
                  </a:extLst>
                </a:gridCol>
                <a:gridCol w="1441450">
                  <a:extLst>
                    <a:ext uri="{9D8B030D-6E8A-4147-A177-3AD203B41FA5}">
                      <a16:colId xmlns:a16="http://schemas.microsoft.com/office/drawing/2014/main" val="20005"/>
                    </a:ext>
                  </a:extLst>
                </a:gridCol>
              </a:tblGrid>
              <a:tr h="212725">
                <a:tc rowSpan="2"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Name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hMerge="1">
                  <a:txBody>
                    <a:bodyPr/>
                    <a:lstStyle/>
                    <a:p>
                      <a:endParaRPr lang="ko-KR"/>
                    </a:p>
                  </a:txBody>
                  <a:tcPr/>
                </a:tc>
                <a:tc rowSpan="2" hMerge="1">
                  <a:txBody>
                    <a:bodyPr/>
                    <a:lstStyle/>
                    <a:p>
                      <a:endParaRPr lang="ko-KR"/>
                    </a:p>
                  </a:txBody>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First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Middle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strike="noStrike" cap="none">
                          <a:solidFill>
                            <a:srgbClr val="000000"/>
                          </a:solidFill>
                          <a:latin typeface="Open Sans"/>
                          <a:ea typeface="Open Sans"/>
                          <a:cs typeface="Open Sans"/>
                          <a:sym typeface="Open Sans"/>
                        </a:rPr>
                        <a:t>Last Name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extLst>
                  <a:ext uri="{0D108BD9-81ED-4DB2-BD59-A6C34878D82A}">
                    <a16:rowId xmlns:a16="http://schemas.microsoft.com/office/drawing/2014/main" val="10000"/>
                  </a:ext>
                </a:extLst>
              </a:tr>
              <a:tr h="214300">
                <a:tc gridSpan="3" vMerge="1">
                  <a:txBody>
                    <a:bodyPr/>
                    <a:lstStyle/>
                    <a:p>
                      <a:endParaRPr lang="ko-KR"/>
                    </a:p>
                  </a:txBody>
                  <a:tcPr/>
                </a:tc>
                <a:tc hMerge="1" vMerge="1">
                  <a:txBody>
                    <a:bodyPr/>
                    <a:lstStyle/>
                    <a:p>
                      <a:endParaRPr lang="ko-KR"/>
                    </a:p>
                  </a:txBody>
                  <a:tcPr/>
                </a:tc>
                <a:tc hMerge="1" vMerge="1">
                  <a:txBody>
                    <a:bodyPr/>
                    <a:lstStyle/>
                    <a:p>
                      <a:endParaRPr lang="ko-KR"/>
                    </a:p>
                  </a:txBody>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r h="212725">
                <a:tc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Date of Birth</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hMerge="1">
                  <a:txBody>
                    <a:bodyPr/>
                    <a:lstStyle/>
                    <a:p>
                      <a:endParaRPr lang="ko-KR"/>
                    </a:p>
                  </a:txBody>
                  <a:tcPr/>
                </a:tc>
                <a:tc hMerge="1">
                  <a:txBody>
                    <a:bodyPr/>
                    <a:lstStyle/>
                    <a:p>
                      <a:endParaRPr lang="ko-KR"/>
                    </a:p>
                  </a:txBody>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City/Locality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Nationality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rowSpan="2">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Gender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extLst>
                  <a:ext uri="{0D108BD9-81ED-4DB2-BD59-A6C34878D82A}">
                    <a16:rowId xmlns:a16="http://schemas.microsoft.com/office/drawing/2014/main" val="10002"/>
                  </a:ext>
                </a:extLst>
              </a:tr>
              <a:tr h="212725">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Day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Month</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Year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D9D9D9"/>
                    </a:solidFill>
                  </a:tcPr>
                </a:tc>
                <a:tc vMerge="1">
                  <a:txBody>
                    <a:bodyPr/>
                    <a:lstStyle/>
                    <a:p>
                      <a:endParaRPr lang="ko-KR"/>
                    </a:p>
                  </a:txBody>
                  <a:tcPr/>
                </a:tc>
                <a:tc vMerge="1">
                  <a:txBody>
                    <a:bodyPr/>
                    <a:lstStyle/>
                    <a:p>
                      <a:endParaRPr lang="ko-KR"/>
                    </a:p>
                  </a:txBody>
                  <a:tcPr/>
                </a:tc>
                <a:tc vMerge="1">
                  <a:txBody>
                    <a:bodyPr/>
                    <a:lstStyle/>
                    <a:p>
                      <a:endParaRPr lang="ko-KR"/>
                    </a:p>
                  </a:txBody>
                  <a:tcPr/>
                </a:tc>
                <a:extLst>
                  <a:ext uri="{0D108BD9-81ED-4DB2-BD59-A6C34878D82A}">
                    <a16:rowId xmlns:a16="http://schemas.microsoft.com/office/drawing/2014/main" val="10003"/>
                  </a:ext>
                </a:extLst>
              </a:tr>
              <a:tr h="317500">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DD</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MM</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just" rtl="0">
                        <a:lnSpc>
                          <a:spcPct val="123000"/>
                        </a:lnSpc>
                        <a:spcBef>
                          <a:spcPts val="0"/>
                        </a:spcBef>
                        <a:spcAft>
                          <a:spcPts val="0"/>
                        </a:spcAft>
                        <a:buClr>
                          <a:srgbClr val="7F7F7F"/>
                        </a:buClr>
                        <a:buSzPts val="1000"/>
                        <a:buFont typeface="Malgun Gothic"/>
                        <a:buNone/>
                      </a:pPr>
                      <a:r>
                        <a:rPr lang="en-US" sz="1000" i="0" u="none">
                          <a:solidFill>
                            <a:srgbClr val="7F7F7F"/>
                          </a:solidFill>
                          <a:latin typeface="Open Sans"/>
                          <a:ea typeface="Open Sans"/>
                          <a:cs typeface="Open Sans"/>
                          <a:sym typeface="Open Sans"/>
                        </a:rPr>
                        <a:t>  YYYY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  □ Male  □ Female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extLst>
                  <a:ext uri="{0D108BD9-81ED-4DB2-BD59-A6C34878D82A}">
                    <a16:rowId xmlns:a16="http://schemas.microsoft.com/office/drawing/2014/main" val="10004"/>
                  </a:ext>
                </a:extLst>
              </a:tr>
              <a:tr h="274625">
                <a:tc gridSpan="3">
                  <a:txBody>
                    <a:bodyPr/>
                    <a:lstStyle/>
                    <a:p>
                      <a:pPr marL="0" marR="0" lvl="0" indent="0" algn="ctr" rtl="0">
                        <a:lnSpc>
                          <a:spcPct val="123000"/>
                        </a:lnSpc>
                        <a:spcBef>
                          <a:spcPts val="0"/>
                        </a:spcBef>
                        <a:spcAft>
                          <a:spcPts val="0"/>
                        </a:spcAft>
                        <a:buClr>
                          <a:srgbClr val="000000"/>
                        </a:buClr>
                        <a:buSzPts val="1000"/>
                        <a:buFont typeface="Malgun Gothic"/>
                        <a:buNone/>
                      </a:pPr>
                      <a:r>
                        <a:rPr lang="en-US" sz="1000" i="0" u="none">
                          <a:solidFill>
                            <a:srgbClr val="000000"/>
                          </a:solidFill>
                          <a:latin typeface="Open Sans"/>
                          <a:ea typeface="Open Sans"/>
                          <a:cs typeface="Open Sans"/>
                          <a:sym typeface="Open Sans"/>
                        </a:rPr>
                        <a:t>Position (job title)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manager, director… etc</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05"/>
                  </a:ext>
                </a:extLst>
              </a:tr>
              <a:tr h="274625">
                <a:tc gridSpan="3">
                  <a:txBody>
                    <a:bodyPr/>
                    <a:lstStyle/>
                    <a:p>
                      <a:pPr marL="0" marR="0" lvl="0" indent="0" algn="ctr"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Division/Department</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IT infrastructure division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06"/>
                  </a:ext>
                </a:extLst>
              </a:tr>
              <a:tr h="27462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Organi</a:t>
                      </a:r>
                      <a:r>
                        <a:rPr lang="en-US" sz="1000">
                          <a:solidFill>
                            <a:schemeClr val="dk1"/>
                          </a:solidFill>
                          <a:latin typeface="Open Sans"/>
                          <a:ea typeface="Open Sans"/>
                          <a:cs typeface="Open Sans"/>
                          <a:sym typeface="Open Sans"/>
                        </a:rPr>
                        <a:t>s</a:t>
                      </a:r>
                      <a:r>
                        <a:rPr lang="en-US" sz="1000" i="0" u="none">
                          <a:solidFill>
                            <a:schemeClr val="dk1"/>
                          </a:solidFill>
                          <a:latin typeface="Open Sans"/>
                          <a:ea typeface="Open Sans"/>
                          <a:cs typeface="Open Sans"/>
                          <a:sym typeface="Open Sans"/>
                        </a:rPr>
                        <a:t>ation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ig) Government of Mexico City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07"/>
                  </a:ext>
                </a:extLst>
              </a:tr>
              <a:tr h="27462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Term of Employment</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from the year of (</a:t>
                      </a:r>
                      <a:r>
                        <a:rPr lang="en-US" sz="1000" i="1" u="none">
                          <a:solidFill>
                            <a:srgbClr val="7F7F7F"/>
                          </a:solidFill>
                          <a:latin typeface="Open Sans"/>
                          <a:ea typeface="Open Sans"/>
                          <a:cs typeface="Open Sans"/>
                          <a:sym typeface="Open Sans"/>
                        </a:rPr>
                        <a:t>2010</a:t>
                      </a:r>
                      <a:r>
                        <a:rPr lang="en-US" sz="1000" i="0" u="none">
                          <a:solidFill>
                            <a:schemeClr val="dk1"/>
                          </a:solidFill>
                          <a:latin typeface="Open Sans"/>
                          <a:ea typeface="Open Sans"/>
                          <a:cs typeface="Open Sans"/>
                          <a:sym typeface="Open Sans"/>
                        </a:rPr>
                        <a:t>) to present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08"/>
                  </a:ext>
                </a:extLst>
              </a:tr>
              <a:tr h="54767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Job Description</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please describe your current duties/ responsibilities </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09"/>
                  </a:ext>
                </a:extLst>
              </a:tr>
              <a:tr h="319075">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E-mail(primary)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00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a:t>
                      </a:r>
                      <a:r>
                        <a:rPr lang="en-US" sz="1000" i="1" u="none">
                          <a:solidFill>
                            <a:srgbClr val="7F7F7F"/>
                          </a:solidFill>
                          <a:latin typeface="Open Sans"/>
                          <a:ea typeface="Open Sans"/>
                          <a:cs typeface="Open Sans"/>
                          <a:sym typeface="Open Sans"/>
                        </a:rPr>
                        <a:t>It is essential for online training operation. and active communications</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10"/>
                  </a:ext>
                </a:extLst>
              </a:tr>
              <a:tr h="317500">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E-mail(secondary)</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11"/>
                  </a:ext>
                </a:extLst>
              </a:tr>
              <a:tr h="393700">
                <a:tc gridSpan="3">
                  <a:txBody>
                    <a:bodyPr/>
                    <a:lstStyle/>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Contact Number </a:t>
                      </a:r>
                      <a:endParaRPr>
                        <a:latin typeface="Open Sans"/>
                        <a:ea typeface="Open Sans"/>
                        <a:cs typeface="Open Sans"/>
                        <a:sym typeface="Open Sans"/>
                      </a:endParaRPr>
                    </a:p>
                    <a:p>
                      <a:pPr marL="0" marR="0" lvl="0" indent="0" algn="ctr"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(Mobile / Office)</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F2F2F2"/>
                    </a:solidFill>
                  </a:tcPr>
                </a:tc>
                <a:tc hMerge="1">
                  <a:txBody>
                    <a:bodyPr/>
                    <a:lstStyle/>
                    <a:p>
                      <a:endParaRPr lang="ko-KR"/>
                    </a:p>
                  </a:txBody>
                  <a:tcPr/>
                </a:tc>
                <a:tc hMerge="1">
                  <a:txBody>
                    <a:bodyPr/>
                    <a:lstStyle/>
                    <a:p>
                      <a:endParaRPr lang="ko-KR"/>
                    </a:p>
                  </a:txBody>
                  <a:tcPr/>
                </a:tc>
                <a:tc gridSpan="3">
                  <a:txBody>
                    <a:bodyPr/>
                    <a:lstStyle/>
                    <a:p>
                      <a:pPr marL="0" marR="0" lvl="0" indent="0" algn="l" rtl="0">
                        <a:lnSpc>
                          <a:spcPct val="123000"/>
                        </a:lnSpc>
                        <a:spcBef>
                          <a:spcPts val="0"/>
                        </a:spcBef>
                        <a:spcAft>
                          <a:spcPts val="0"/>
                        </a:spcAft>
                        <a:buClr>
                          <a:schemeClr val="dk1"/>
                        </a:buClr>
                        <a:buSzPts val="1100"/>
                        <a:buFont typeface="Malgun Gothic"/>
                        <a:buNone/>
                      </a:pPr>
                      <a:r>
                        <a:rPr lang="en-US" sz="1100" i="0" u="none">
                          <a:solidFill>
                            <a:schemeClr val="dk1"/>
                          </a:solidFill>
                          <a:latin typeface="Open Sans"/>
                          <a:ea typeface="Open Sans"/>
                          <a:cs typeface="Open Sans"/>
                          <a:sym typeface="Open Sans"/>
                        </a:rPr>
                        <a:t> </a:t>
                      </a:r>
                      <a:r>
                        <a:rPr lang="en-US" sz="1000" i="0" u="none">
                          <a:solidFill>
                            <a:schemeClr val="dk1"/>
                          </a:solidFill>
                          <a:latin typeface="Open Sans"/>
                          <a:ea typeface="Open Sans"/>
                          <a:cs typeface="Open Sans"/>
                          <a:sym typeface="Open Sans"/>
                        </a:rPr>
                        <a:t>1) Main contact : </a:t>
                      </a:r>
                      <a:r>
                        <a:rPr lang="en-US" sz="1000" i="1" u="none">
                          <a:solidFill>
                            <a:srgbClr val="7F7F7F"/>
                          </a:solidFill>
                          <a:latin typeface="Open Sans"/>
                          <a:ea typeface="Open Sans"/>
                          <a:cs typeface="Open Sans"/>
                          <a:sym typeface="Open Sans"/>
                        </a:rPr>
                        <a:t>(country code) - (city code) - (number)</a:t>
                      </a:r>
                      <a:endParaRPr>
                        <a:latin typeface="Open Sans"/>
                        <a:ea typeface="Open Sans"/>
                        <a:cs typeface="Open Sans"/>
                        <a:sym typeface="Open Sans"/>
                      </a:endParaRPr>
                    </a:p>
                    <a:p>
                      <a:pPr marL="0" marR="0" lvl="0" indent="0" algn="l" rtl="0">
                        <a:lnSpc>
                          <a:spcPct val="123000"/>
                        </a:lnSpc>
                        <a:spcBef>
                          <a:spcPts val="0"/>
                        </a:spcBef>
                        <a:spcAft>
                          <a:spcPts val="0"/>
                        </a:spcAft>
                        <a:buClr>
                          <a:schemeClr val="dk1"/>
                        </a:buClr>
                        <a:buSzPts val="1000"/>
                        <a:buFont typeface="Malgun Gothic"/>
                        <a:buNone/>
                      </a:pPr>
                      <a:r>
                        <a:rPr lang="en-US" sz="1000" i="0" u="none">
                          <a:solidFill>
                            <a:schemeClr val="dk1"/>
                          </a:solidFill>
                          <a:latin typeface="Open Sans"/>
                          <a:ea typeface="Open Sans"/>
                          <a:cs typeface="Open Sans"/>
                          <a:sym typeface="Open Sans"/>
                        </a:rPr>
                        <a:t> 2) Alternative contact  : </a:t>
                      </a:r>
                      <a:r>
                        <a:rPr lang="en-US" sz="1000" i="1" u="none">
                          <a:solidFill>
                            <a:srgbClr val="7F7F7F"/>
                          </a:solidFill>
                          <a:latin typeface="Open Sans"/>
                          <a:ea typeface="Open Sans"/>
                          <a:cs typeface="Open Sans"/>
                          <a:sym typeface="Open Sans"/>
                        </a:rPr>
                        <a:t>(country code) - (city code) - (number)</a:t>
                      </a:r>
                      <a:endParaRPr>
                        <a:latin typeface="Open Sans"/>
                        <a:ea typeface="Open Sans"/>
                        <a:cs typeface="Open Sans"/>
                        <a:sym typeface="Open Sans"/>
                      </a:endParaRPr>
                    </a:p>
                  </a:txBody>
                  <a:tcPr marL="5625" marR="5625" marT="0" marB="0"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tcPr>
                </a:tc>
                <a:tc hMerge="1">
                  <a:txBody>
                    <a:bodyPr/>
                    <a:lstStyle/>
                    <a:p>
                      <a:endParaRPr lang="ko-KR"/>
                    </a:p>
                  </a:txBody>
                  <a:tcPr/>
                </a:tc>
                <a:tc hMerge="1">
                  <a:txBody>
                    <a:bodyPr/>
                    <a:lstStyle/>
                    <a:p>
                      <a:endParaRPr lang="ko-KR"/>
                    </a:p>
                  </a:txBody>
                  <a:tcPr/>
                </a:tc>
                <a:extLst>
                  <a:ext uri="{0D108BD9-81ED-4DB2-BD59-A6C34878D82A}">
                    <a16:rowId xmlns:a16="http://schemas.microsoft.com/office/drawing/2014/main" val="10012"/>
                  </a:ext>
                </a:extLst>
              </a:tr>
            </a:tbl>
          </a:graphicData>
        </a:graphic>
      </p:graphicFrame>
      <p:sp>
        <p:nvSpPr>
          <p:cNvPr id="99" name="Google Shape;99;p1"/>
          <p:cNvSpPr txBox="1"/>
          <p:nvPr/>
        </p:nvSpPr>
        <p:spPr>
          <a:xfrm>
            <a:off x="515162" y="7823312"/>
            <a:ext cx="5905500" cy="101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00000"/>
              </a:buClr>
              <a:buSzPts val="1000"/>
              <a:buFont typeface="Malgun Gothic"/>
              <a:buNone/>
            </a:pPr>
            <a:r>
              <a:rPr lang="en-US" sz="1000" i="1" u="none">
                <a:solidFill>
                  <a:srgbClr val="C00000"/>
                </a:solidFill>
                <a:latin typeface="Open Sans"/>
                <a:ea typeface="Open Sans"/>
                <a:cs typeface="Open Sans"/>
                <a:sym typeface="Open Sans"/>
              </a:rPr>
              <a:t>Note: </a:t>
            </a:r>
            <a:endParaRPr>
              <a:latin typeface="Open Sans"/>
              <a:ea typeface="Open Sans"/>
              <a:cs typeface="Open Sans"/>
              <a:sym typeface="Open Sans"/>
            </a:endParaRPr>
          </a:p>
          <a:p>
            <a:pPr marL="0" marR="0" lvl="0" indent="0" algn="l" rtl="0">
              <a:lnSpc>
                <a:spcPct val="100000"/>
              </a:lnSpc>
              <a:spcBef>
                <a:spcPts val="0"/>
              </a:spcBef>
              <a:spcAft>
                <a:spcPts val="0"/>
              </a:spcAft>
              <a:buClr>
                <a:srgbClr val="C00000"/>
              </a:buClr>
              <a:buSzPts val="1000"/>
              <a:buFont typeface="Malgun Gothic"/>
              <a:buNone/>
            </a:pPr>
            <a:r>
              <a:rPr lang="en-US" sz="1000" i="1" u="none">
                <a:solidFill>
                  <a:srgbClr val="C00000"/>
                </a:solidFill>
                <a:latin typeface="Open Sans"/>
                <a:ea typeface="Open Sans"/>
                <a:cs typeface="Open Sans"/>
                <a:sym typeface="Open Sans"/>
              </a:rPr>
              <a:t>1) Please fill in the form in the page 1~2. To issue the certificate of course completion, the applicant’s name should be identical to that of his/her passport.</a:t>
            </a:r>
            <a:endParaRPr sz="1000" i="1" u="none">
              <a:solidFill>
                <a:srgbClr val="C00000"/>
              </a:solidFill>
              <a:latin typeface="Open Sans"/>
              <a:ea typeface="Open Sans"/>
              <a:cs typeface="Open Sans"/>
              <a:sym typeface="Open Sans"/>
            </a:endParaRPr>
          </a:p>
          <a:p>
            <a:pPr marL="0" lvl="0" indent="0" algn="l" rtl="0">
              <a:spcBef>
                <a:spcPts val="0"/>
              </a:spcBef>
              <a:spcAft>
                <a:spcPts val="0"/>
              </a:spcAft>
              <a:buClr>
                <a:srgbClr val="C00000"/>
              </a:buClr>
              <a:buSzPts val="1000"/>
              <a:buFont typeface="Malgun Gothic"/>
              <a:buNone/>
            </a:pPr>
            <a:r>
              <a:rPr lang="en-US" sz="1000" i="1">
                <a:solidFill>
                  <a:srgbClr val="C00000"/>
                </a:solidFill>
                <a:latin typeface="Open Sans"/>
                <a:ea typeface="Open Sans"/>
                <a:cs typeface="Open Sans"/>
                <a:sym typeface="Open Sans"/>
              </a:rPr>
              <a:t>2) Please type in the form in English alphabets or tick(</a:t>
            </a:r>
            <a:r>
              <a:rPr lang="en-US" sz="1000">
                <a:solidFill>
                  <a:srgbClr val="C00000"/>
                </a:solidFill>
                <a:latin typeface="Open Sans"/>
                <a:ea typeface="Open Sans"/>
                <a:cs typeface="Open Sans"/>
                <a:sym typeface="Open Sans"/>
              </a:rPr>
              <a:t>√</a:t>
            </a:r>
            <a:r>
              <a:rPr lang="en-US" sz="1000" i="1">
                <a:solidFill>
                  <a:srgbClr val="C00000"/>
                </a:solidFill>
                <a:latin typeface="Open Sans"/>
                <a:ea typeface="Open Sans"/>
                <a:cs typeface="Open Sans"/>
                <a:sym typeface="Open Sans"/>
              </a:rPr>
              <a:t> ). Do not leave any space blank.</a:t>
            </a:r>
            <a:endParaRPr sz="1000" i="1">
              <a:solidFill>
                <a:srgbClr val="C00000"/>
              </a:solidFill>
              <a:latin typeface="Open Sans"/>
              <a:ea typeface="Open Sans"/>
              <a:cs typeface="Open Sans"/>
              <a:sym typeface="Open Sans"/>
            </a:endParaRPr>
          </a:p>
          <a:p>
            <a:pPr marL="0" marR="0" lvl="0" indent="0" algn="l" rtl="0">
              <a:lnSpc>
                <a:spcPct val="100000"/>
              </a:lnSpc>
              <a:spcBef>
                <a:spcPts val="0"/>
              </a:spcBef>
              <a:spcAft>
                <a:spcPts val="0"/>
              </a:spcAft>
              <a:buClr>
                <a:srgbClr val="C00000"/>
              </a:buClr>
              <a:buSzPts val="1000"/>
              <a:buFont typeface="Malgun Gothic"/>
              <a:buNone/>
            </a:pPr>
            <a:r>
              <a:rPr lang="en-US" sz="1000" i="1">
                <a:solidFill>
                  <a:srgbClr val="C00000"/>
                </a:solidFill>
                <a:latin typeface="Open Sans"/>
                <a:ea typeface="Open Sans"/>
                <a:cs typeface="Open Sans"/>
                <a:sym typeface="Open Sans"/>
              </a:rPr>
              <a:t>3</a:t>
            </a:r>
            <a:r>
              <a:rPr lang="en-US" sz="1000" i="1" u="none">
                <a:solidFill>
                  <a:srgbClr val="C00000"/>
                </a:solidFill>
                <a:latin typeface="Open Sans"/>
                <a:ea typeface="Open Sans"/>
                <a:cs typeface="Open Sans"/>
                <a:sym typeface="Open Sans"/>
              </a:rPr>
              <a:t>) Please have Applicant’s Responsibilities in page 3 signed by the applicant him/herself.</a:t>
            </a:r>
            <a:endParaRPr>
              <a:latin typeface="Open Sans"/>
              <a:ea typeface="Open Sans"/>
              <a:cs typeface="Open Sans"/>
              <a:sym typeface="Open Sans"/>
            </a:endParaRPr>
          </a:p>
          <a:p>
            <a:pPr marL="0" marR="0" lvl="0" indent="0" algn="l" rtl="0">
              <a:lnSpc>
                <a:spcPct val="100000"/>
              </a:lnSpc>
              <a:spcBef>
                <a:spcPts val="0"/>
              </a:spcBef>
              <a:spcAft>
                <a:spcPts val="0"/>
              </a:spcAft>
              <a:buClr>
                <a:srgbClr val="C00000"/>
              </a:buClr>
              <a:buSzPts val="1000"/>
              <a:buFont typeface="Malgun Gothic"/>
              <a:buNone/>
            </a:pPr>
            <a:r>
              <a:rPr lang="en-US" sz="1000" i="1">
                <a:solidFill>
                  <a:srgbClr val="C00000"/>
                </a:solidFill>
                <a:latin typeface="Open Sans"/>
                <a:ea typeface="Open Sans"/>
                <a:cs typeface="Open Sans"/>
                <a:sym typeface="Open Sans"/>
              </a:rPr>
              <a:t>4</a:t>
            </a:r>
            <a:r>
              <a:rPr lang="en-US" sz="1000" i="1" u="none">
                <a:solidFill>
                  <a:srgbClr val="C00000"/>
                </a:solidFill>
                <a:latin typeface="Open Sans"/>
                <a:ea typeface="Open Sans"/>
                <a:cs typeface="Open Sans"/>
                <a:sym typeface="Open Sans"/>
              </a:rPr>
              <a:t>) Please have Letter of Confirmation in page 4 signed by the head of organization and stamped. </a:t>
            </a:r>
            <a:endParaRPr sz="1000" i="1">
              <a:solidFill>
                <a:srgbClr val="C00000"/>
              </a:solidFill>
              <a:latin typeface="Open Sans"/>
              <a:ea typeface="Open Sans"/>
              <a:cs typeface="Open Sans"/>
              <a:sym typeface="Open Sans"/>
            </a:endParaRPr>
          </a:p>
        </p:txBody>
      </p:sp>
      <p:pic>
        <p:nvPicPr>
          <p:cNvPr id="100" name="Google Shape;100;p1" descr="C:\Users\USER\Desktop\★타기관 협력(국제기구등)\uclg 로고.png"/>
          <p:cNvPicPr preferRelativeResize="0"/>
          <p:nvPr/>
        </p:nvPicPr>
        <p:blipFill rotWithShape="1">
          <a:blip r:embed="rId5">
            <a:alphaModFix/>
          </a:blip>
          <a:srcRect/>
          <a:stretch/>
        </p:blipFill>
        <p:spPr>
          <a:xfrm>
            <a:off x="247650" y="120650"/>
            <a:ext cx="742950" cy="317500"/>
          </a:xfrm>
          <a:prstGeom prst="rect">
            <a:avLst/>
          </a:prstGeom>
          <a:noFill/>
          <a:ln>
            <a:noFill/>
          </a:ln>
        </p:spPr>
      </p:pic>
      <p:pic>
        <p:nvPicPr>
          <p:cNvPr id="101" name="Google Shape;101;p1"/>
          <p:cNvPicPr preferRelativeResize="0"/>
          <p:nvPr/>
        </p:nvPicPr>
        <p:blipFill rotWithShape="1">
          <a:blip r:embed="rId6">
            <a:alphaModFix/>
          </a:blip>
          <a:srcRect/>
          <a:stretch/>
        </p:blipFill>
        <p:spPr>
          <a:xfrm>
            <a:off x="2617787" y="128587"/>
            <a:ext cx="1273175" cy="187325"/>
          </a:xfrm>
          <a:prstGeom prst="rect">
            <a:avLst/>
          </a:prstGeom>
          <a:noFill/>
          <a:ln>
            <a:noFill/>
          </a:ln>
        </p:spPr>
      </p:pic>
      <p:graphicFrame>
        <p:nvGraphicFramePr>
          <p:cNvPr id="102" name="Google Shape;102;p1"/>
          <p:cNvGraphicFramePr/>
          <p:nvPr/>
        </p:nvGraphicFramePr>
        <p:xfrm>
          <a:off x="562000" y="2219288"/>
          <a:ext cx="3797300" cy="670500"/>
        </p:xfrm>
        <a:graphic>
          <a:graphicData uri="http://schemas.openxmlformats.org/drawingml/2006/table">
            <a:tbl>
              <a:tblPr>
                <a:noFill/>
                <a:tableStyleId>{9ACB2FB0-E664-4C67-9BB2-D04807965F28}</a:tableStyleId>
              </a:tblPr>
              <a:tblGrid>
                <a:gridCol w="1898650">
                  <a:extLst>
                    <a:ext uri="{9D8B030D-6E8A-4147-A177-3AD203B41FA5}">
                      <a16:colId xmlns:a16="http://schemas.microsoft.com/office/drawing/2014/main" val="20000"/>
                    </a:ext>
                  </a:extLst>
                </a:gridCol>
                <a:gridCol w="1898650">
                  <a:extLst>
                    <a:ext uri="{9D8B030D-6E8A-4147-A177-3AD203B41FA5}">
                      <a16:colId xmlns:a16="http://schemas.microsoft.com/office/drawing/2014/main" val="20001"/>
                    </a:ext>
                  </a:extLst>
                </a:gridCol>
              </a:tblGrid>
              <a:tr h="240000">
                <a:tc>
                  <a:txBody>
                    <a:bodyPr/>
                    <a:lstStyle/>
                    <a:p>
                      <a:pPr marL="0" lvl="0" indent="0" algn="ctr" rtl="0">
                        <a:spcBef>
                          <a:spcPts val="0"/>
                        </a:spcBef>
                        <a:spcAft>
                          <a:spcPts val="0"/>
                        </a:spcAft>
                        <a:buNone/>
                      </a:pPr>
                      <a:r>
                        <a:rPr lang="en-US" sz="1000" b="1">
                          <a:latin typeface="Open Sans"/>
                          <a:ea typeface="Open Sans"/>
                          <a:cs typeface="Open Sans"/>
                          <a:sym typeface="Open Sans"/>
                        </a:rPr>
                        <a:t>Online Only</a:t>
                      </a:r>
                      <a:endParaRPr sz="1000" b="1">
                        <a:latin typeface="Open Sans"/>
                        <a:ea typeface="Open Sans"/>
                        <a:cs typeface="Open Sans"/>
                        <a:sym typeface="Open Sans"/>
                      </a:endParaRPr>
                    </a:p>
                  </a:txBody>
                  <a:tcPr marL="91425" marR="91425" marT="91425" marB="91425">
                    <a:solidFill>
                      <a:srgbClr val="BFBFBF"/>
                    </a:solidFill>
                  </a:tcPr>
                </a:tc>
                <a:tc>
                  <a:txBody>
                    <a:bodyPr/>
                    <a:lstStyle/>
                    <a:p>
                      <a:pPr marL="0" lvl="0" indent="0" algn="ctr" rtl="0">
                        <a:spcBef>
                          <a:spcPts val="0"/>
                        </a:spcBef>
                        <a:spcAft>
                          <a:spcPts val="0"/>
                        </a:spcAft>
                        <a:buNone/>
                      </a:pPr>
                      <a:r>
                        <a:rPr lang="en-US" sz="1000" b="1">
                          <a:latin typeface="Open Sans"/>
                          <a:ea typeface="Open Sans"/>
                          <a:cs typeface="Open Sans"/>
                          <a:sym typeface="Open Sans"/>
                        </a:rPr>
                        <a:t>Both (Online and Offline)</a:t>
                      </a:r>
                      <a:endParaRPr sz="1000" b="1">
                        <a:latin typeface="Open Sans"/>
                        <a:ea typeface="Open Sans"/>
                        <a:cs typeface="Open Sans"/>
                        <a:sym typeface="Open Sans"/>
                      </a:endParaRPr>
                    </a:p>
                  </a:txBody>
                  <a:tcPr marL="91425" marR="91425" marT="91425" marB="91425">
                    <a:solidFill>
                      <a:srgbClr val="BFBFBF"/>
                    </a:solidFill>
                  </a:tcPr>
                </a:tc>
                <a:extLst>
                  <a:ext uri="{0D108BD9-81ED-4DB2-BD59-A6C34878D82A}">
                    <a16:rowId xmlns:a16="http://schemas.microsoft.com/office/drawing/2014/main" val="10000"/>
                  </a:ext>
                </a:extLst>
              </a:tr>
              <a:tr h="298200">
                <a:tc>
                  <a:txBody>
                    <a:bodyPr/>
                    <a:lstStyle/>
                    <a:p>
                      <a:pPr marL="0" lvl="0" indent="0" algn="ctr" rtl="0">
                        <a:spcBef>
                          <a:spcPts val="0"/>
                        </a:spcBef>
                        <a:spcAft>
                          <a:spcPts val="0"/>
                        </a:spcAft>
                        <a:buNone/>
                      </a:pPr>
                      <a:endParaRPr sz="1000"/>
                    </a:p>
                  </a:txBody>
                  <a:tcPr marL="91425" marR="91425" marT="91425" marB="91425"/>
                </a:tc>
                <a:tc>
                  <a:txBody>
                    <a:bodyPr/>
                    <a:lstStyle/>
                    <a:p>
                      <a:pPr marL="0" lvl="0" indent="0" algn="ctr" rtl="0">
                        <a:spcBef>
                          <a:spcPts val="0"/>
                        </a:spcBef>
                        <a:spcAft>
                          <a:spcPts val="0"/>
                        </a:spcAft>
                        <a:buNone/>
                      </a:pPr>
                      <a:endParaRPr sz="100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graphicFrame>
        <p:nvGraphicFramePr>
          <p:cNvPr id="107" name="Google Shape;107;p2"/>
          <p:cNvGraphicFramePr/>
          <p:nvPr/>
        </p:nvGraphicFramePr>
        <p:xfrm>
          <a:off x="361013" y="1028190"/>
          <a:ext cx="3000000" cy="3000000"/>
        </p:xfrm>
        <a:graphic>
          <a:graphicData uri="http://schemas.openxmlformats.org/drawingml/2006/table">
            <a:tbl>
              <a:tblPr>
                <a:noFill/>
                <a:tableStyleId>{071A3743-64DF-4112-9E16-3AC89745F277}</a:tableStyleId>
              </a:tblPr>
              <a:tblGrid>
                <a:gridCol w="382850">
                  <a:extLst>
                    <a:ext uri="{9D8B030D-6E8A-4147-A177-3AD203B41FA5}">
                      <a16:colId xmlns:a16="http://schemas.microsoft.com/office/drawing/2014/main" val="20000"/>
                    </a:ext>
                  </a:extLst>
                </a:gridCol>
                <a:gridCol w="5842000">
                  <a:extLst>
                    <a:ext uri="{9D8B030D-6E8A-4147-A177-3AD203B41FA5}">
                      <a16:colId xmlns:a16="http://schemas.microsoft.com/office/drawing/2014/main" val="20001"/>
                    </a:ext>
                  </a:extLst>
                </a:gridCol>
              </a:tblGrid>
              <a:tr h="622775">
                <a:tc>
                  <a:txBody>
                    <a:bodyPr/>
                    <a:lstStyle/>
                    <a:p>
                      <a:pPr marL="0" marR="0" lvl="0" indent="0" algn="ctr"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1</a:t>
                      </a:r>
                      <a:endParaRPr>
                        <a:latin typeface="Open Sans"/>
                        <a:ea typeface="Open Sans"/>
                        <a:cs typeface="Open Sans"/>
                        <a:sym typeface="Open Sans"/>
                      </a:endParaRPr>
                    </a:p>
                  </a:txBody>
                  <a:tcPr marL="91425" marR="91425" marT="45725" marB="45725" anchor="ctr"/>
                </a:tc>
                <a:tc>
                  <a:txBody>
                    <a:bodyPr/>
                    <a:lstStyle/>
                    <a:p>
                      <a:pPr marL="0" marR="0" lvl="0" indent="0" algn="just" rtl="0">
                        <a:lnSpc>
                          <a:spcPct val="150000"/>
                        </a:lnSpc>
                        <a:spcBef>
                          <a:spcPts val="0"/>
                        </a:spcBef>
                        <a:spcAft>
                          <a:spcPts val="0"/>
                        </a:spcAft>
                        <a:buClr>
                          <a:schemeClr val="dk1"/>
                        </a:buClr>
                        <a:buSzPts val="1200"/>
                        <a:buFont typeface="Malgun Gothic"/>
                        <a:buNone/>
                      </a:pPr>
                      <a:r>
                        <a:rPr lang="en-US" sz="1200" b="1" i="0" u="none">
                          <a:solidFill>
                            <a:schemeClr val="dk1"/>
                          </a:solidFill>
                          <a:latin typeface="Open Sans"/>
                          <a:ea typeface="Open Sans"/>
                          <a:cs typeface="Open Sans"/>
                          <a:sym typeface="Open Sans"/>
                        </a:rPr>
                        <a:t>Please state your training goals. </a:t>
                      </a:r>
                      <a:endParaRPr b="1">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How will your participation benefit your career and/or your city/organization?</a:t>
                      </a:r>
                      <a:endParaRPr>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a16="http://schemas.microsoft.com/office/drawing/2014/main" val="10000"/>
                  </a:ext>
                </a:extLst>
              </a:tr>
              <a:tr h="1794300">
                <a:tc gridSpan="2">
                  <a:txBody>
                    <a:bodyPr/>
                    <a:lstStyle/>
                    <a:p>
                      <a:pPr marL="0" marR="0" lvl="0" indent="0" algn="l" rtl="0">
                        <a:spcBef>
                          <a:spcPts val="0"/>
                        </a:spcBef>
                        <a:spcAft>
                          <a:spcPts val="0"/>
                        </a:spcAft>
                        <a:buNone/>
                      </a:pPr>
                      <a:endParaRPr sz="1800">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a16="http://schemas.microsoft.com/office/drawing/2014/main" val="10001"/>
                  </a:ext>
                </a:extLst>
              </a:tr>
              <a:tr h="541050">
                <a:tc>
                  <a:txBody>
                    <a:bodyPr/>
                    <a:lstStyle/>
                    <a:p>
                      <a:pPr marL="0" marR="0" lvl="0" indent="0" algn="ctr"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2</a:t>
                      </a:r>
                      <a:endParaRPr>
                        <a:latin typeface="Open Sans"/>
                        <a:ea typeface="Open Sans"/>
                        <a:cs typeface="Open Sans"/>
                        <a:sym typeface="Open Sans"/>
                      </a:endParaRPr>
                    </a:p>
                  </a:txBody>
                  <a:tcPr marL="91425" marR="91425" marT="45725" marB="45725" anchor="ctr"/>
                </a:tc>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b="1" i="0" u="none">
                          <a:solidFill>
                            <a:schemeClr val="dk1"/>
                          </a:solidFill>
                          <a:latin typeface="Open Sans"/>
                          <a:ea typeface="Open Sans"/>
                          <a:cs typeface="Open Sans"/>
                          <a:sym typeface="Open Sans"/>
                        </a:rPr>
                        <a:t>Please specify what you would like to learn from the training </a:t>
                      </a:r>
                      <a:endParaRPr b="1">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(your learning needs, policy cases you want to know, etc.)</a:t>
                      </a:r>
                      <a:endParaRPr>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a16="http://schemas.microsoft.com/office/drawing/2014/main" val="10002"/>
                  </a:ext>
                </a:extLst>
              </a:tr>
              <a:tr h="1924200">
                <a:tc gridSpan="2">
                  <a:txBody>
                    <a:bodyPr/>
                    <a:lstStyle/>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spcBef>
                          <a:spcPts val="0"/>
                        </a:spcBef>
                        <a:spcAft>
                          <a:spcPts val="0"/>
                        </a:spcAft>
                        <a:buNone/>
                      </a:pPr>
                      <a:endParaRPr sz="1000" i="0" u="none">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a16="http://schemas.microsoft.com/office/drawing/2014/main" val="10003"/>
                  </a:ext>
                </a:extLst>
              </a:tr>
              <a:tr h="616250">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i="0" u="none">
                          <a:solidFill>
                            <a:schemeClr val="dk1"/>
                          </a:solidFill>
                          <a:latin typeface="Open Sans"/>
                          <a:ea typeface="Open Sans"/>
                          <a:cs typeface="Open Sans"/>
                          <a:sym typeface="Open Sans"/>
                        </a:rPr>
                        <a:t>3</a:t>
                      </a:r>
                      <a:endParaRPr>
                        <a:latin typeface="Open Sans"/>
                        <a:ea typeface="Open Sans"/>
                        <a:cs typeface="Open Sans"/>
                        <a:sym typeface="Open Sans"/>
                      </a:endParaRPr>
                    </a:p>
                  </a:txBody>
                  <a:tcPr marL="91425" marR="91425" marT="45725" marB="45725" anchor="ctr"/>
                </a:tc>
                <a:tc>
                  <a:txBody>
                    <a:bodyPr/>
                    <a:lstStyle/>
                    <a:p>
                      <a:pPr marL="0" marR="0" lvl="0" indent="0" algn="just" rtl="0">
                        <a:lnSpc>
                          <a:spcPct val="100000"/>
                        </a:lnSpc>
                        <a:spcBef>
                          <a:spcPts val="0"/>
                        </a:spcBef>
                        <a:spcAft>
                          <a:spcPts val="0"/>
                        </a:spcAft>
                        <a:buClr>
                          <a:schemeClr val="dk1"/>
                        </a:buClr>
                        <a:buSzPts val="1200"/>
                        <a:buFont typeface="Malgun Gothic"/>
                        <a:buNone/>
                      </a:pPr>
                      <a:r>
                        <a:rPr lang="en-US" sz="1200" b="1" i="0" u="none">
                          <a:solidFill>
                            <a:schemeClr val="dk1"/>
                          </a:solidFill>
                          <a:latin typeface="Open Sans"/>
                          <a:ea typeface="Open Sans"/>
                          <a:cs typeface="Open Sans"/>
                          <a:sym typeface="Open Sans"/>
                        </a:rPr>
                        <a:t>If there are pending policy issues related with the training subject in your city/organization, what are the main challenges and how do you want to change?</a:t>
                      </a:r>
                      <a:endParaRPr b="1">
                        <a:latin typeface="Open Sans"/>
                        <a:ea typeface="Open Sans"/>
                        <a:cs typeface="Open Sans"/>
                        <a:sym typeface="Open Sans"/>
                      </a:endParaRPr>
                    </a:p>
                  </a:txBody>
                  <a:tcPr marL="91425" marR="91425" marT="45725" marB="45725">
                    <a:lnT w="9525" cap="flat" cmpd="sng">
                      <a:solidFill>
                        <a:srgbClr val="BFBFBF"/>
                      </a:solidFill>
                      <a:prstDash val="solid"/>
                      <a:round/>
                      <a:headEnd type="none" w="sm" len="sm"/>
                      <a:tailEnd type="none" w="sm" len="sm"/>
                    </a:lnT>
                  </a:tcPr>
                </a:tc>
                <a:extLst>
                  <a:ext uri="{0D108BD9-81ED-4DB2-BD59-A6C34878D82A}">
                    <a16:rowId xmlns:a16="http://schemas.microsoft.com/office/drawing/2014/main" val="10004"/>
                  </a:ext>
                </a:extLst>
              </a:tr>
              <a:tr h="1467225">
                <a:tc gridSpan="2">
                  <a:txBody>
                    <a:bodyPr/>
                    <a:lstStyle/>
                    <a:p>
                      <a:pPr marL="0" marR="0" lvl="0" indent="0" algn="l" rtl="0">
                        <a:lnSpc>
                          <a:spcPct val="100000"/>
                        </a:lnSpc>
                        <a:spcBef>
                          <a:spcPts val="0"/>
                        </a:spcBef>
                        <a:spcAft>
                          <a:spcPts val="0"/>
                        </a:spcAft>
                        <a:buClr>
                          <a:schemeClr val="dk1"/>
                        </a:buClr>
                        <a:buSzPts val="1400"/>
                        <a:buFont typeface="Malgun Gothic"/>
                        <a:buNone/>
                      </a:pPr>
                      <a:endParaRPr sz="14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000"/>
                        <a:buFont typeface="Malgun Gothic"/>
                        <a:buNone/>
                      </a:pPr>
                      <a:endParaRPr sz="1000" i="0" u="none">
                        <a:solidFill>
                          <a:schemeClr val="dk1"/>
                        </a:solidFill>
                        <a:latin typeface="Open Sans"/>
                        <a:ea typeface="Open Sans"/>
                        <a:cs typeface="Open Sans"/>
                        <a:sym typeface="Open Sans"/>
                      </a:endParaRPr>
                    </a:p>
                    <a:p>
                      <a:pPr marL="0" marR="0" lvl="0" indent="0" algn="l" rtl="0">
                        <a:spcBef>
                          <a:spcPts val="0"/>
                        </a:spcBef>
                        <a:spcAft>
                          <a:spcPts val="0"/>
                        </a:spcAft>
                        <a:buNone/>
                      </a:pPr>
                      <a:endParaRPr sz="1000" i="0" u="none">
                        <a:solidFill>
                          <a:schemeClr val="dk1"/>
                        </a:solidFill>
                        <a:latin typeface="Open Sans"/>
                        <a:ea typeface="Open Sans"/>
                        <a:cs typeface="Open Sans"/>
                        <a:sym typeface="Open Sans"/>
                      </a:endParaRPr>
                    </a:p>
                  </a:txBody>
                  <a:tcPr marL="91425" marR="91425" marT="45725" marB="45725" anchor="ctr"/>
                </a:tc>
                <a:tc hMerge="1">
                  <a:txBody>
                    <a:bodyPr/>
                    <a:lstStyle/>
                    <a:p>
                      <a:endParaRPr lang="ko-KR"/>
                    </a:p>
                  </a:txBody>
                  <a:tcPr/>
                </a:tc>
                <a:extLst>
                  <a:ext uri="{0D108BD9-81ED-4DB2-BD59-A6C34878D82A}">
                    <a16:rowId xmlns:a16="http://schemas.microsoft.com/office/drawing/2014/main" val="10005"/>
                  </a:ext>
                </a:extLst>
              </a:tr>
            </a:tbl>
          </a:graphicData>
        </a:graphic>
      </p:graphicFrame>
      <p:sp>
        <p:nvSpPr>
          <p:cNvPr id="108" name="Google Shape;108;p2"/>
          <p:cNvSpPr txBox="1"/>
          <p:nvPr/>
        </p:nvSpPr>
        <p:spPr>
          <a:xfrm>
            <a:off x="4786312" y="8643937"/>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2</a:t>
            </a:fld>
            <a:r>
              <a:rPr lang="en-US" sz="1000" b="1" i="0" u="none">
                <a:solidFill>
                  <a:srgbClr val="898989"/>
                </a:solidFill>
                <a:latin typeface="Malgun Gothic"/>
                <a:ea typeface="Malgun Gothic"/>
                <a:cs typeface="Malgun Gothic"/>
                <a:sym typeface="Malgun Gothic"/>
              </a:rPr>
              <a:t> of 4</a:t>
            </a:r>
            <a:endParaRPr/>
          </a:p>
        </p:txBody>
      </p:sp>
      <p:grpSp>
        <p:nvGrpSpPr>
          <p:cNvPr id="109" name="Google Shape;109;p2"/>
          <p:cNvGrpSpPr/>
          <p:nvPr/>
        </p:nvGrpSpPr>
        <p:grpSpPr>
          <a:xfrm>
            <a:off x="0" y="26987"/>
            <a:ext cx="6858000" cy="504825"/>
            <a:chOff x="6350" y="179388"/>
            <a:chExt cx="6858000" cy="504825"/>
          </a:xfrm>
        </p:grpSpPr>
        <p:pic>
          <p:nvPicPr>
            <p:cNvPr id="110" name="Google Shape;110;p2"/>
            <p:cNvPicPr preferRelativeResize="0"/>
            <p:nvPr/>
          </p:nvPicPr>
          <p:blipFill rotWithShape="1">
            <a:blip r:embed="rId3">
              <a:alphaModFix/>
            </a:blip>
            <a:srcRect l="355" t="1533" r="354" b="1533"/>
            <a:stretch/>
          </p:blipFill>
          <p:spPr>
            <a:xfrm>
              <a:off x="5126864" y="179388"/>
              <a:ext cx="1368000" cy="360549"/>
            </a:xfrm>
            <a:prstGeom prst="rect">
              <a:avLst/>
            </a:prstGeom>
            <a:noFill/>
            <a:ln>
              <a:noFill/>
            </a:ln>
          </p:spPr>
        </p:pic>
        <p:sp>
          <p:nvSpPr>
            <p:cNvPr id="111" name="Google Shape;111;p2"/>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pic>
        <p:nvPicPr>
          <p:cNvPr id="112" name="Google Shape;112;p2" descr="C:\Users\USER\Desktop\★타기관 협력(국제기구등)\uclg 로고.png"/>
          <p:cNvPicPr preferRelativeResize="0"/>
          <p:nvPr/>
        </p:nvPicPr>
        <p:blipFill rotWithShape="1">
          <a:blip r:embed="rId4">
            <a:alphaModFix/>
          </a:blip>
          <a:srcRect/>
          <a:stretch/>
        </p:blipFill>
        <p:spPr>
          <a:xfrm>
            <a:off x="247650" y="120650"/>
            <a:ext cx="742950" cy="317500"/>
          </a:xfrm>
          <a:prstGeom prst="rect">
            <a:avLst/>
          </a:prstGeom>
          <a:noFill/>
          <a:ln>
            <a:noFill/>
          </a:ln>
        </p:spPr>
      </p:pic>
      <p:pic>
        <p:nvPicPr>
          <p:cNvPr id="113" name="Google Shape;113;p2"/>
          <p:cNvPicPr preferRelativeResize="0"/>
          <p:nvPr/>
        </p:nvPicPr>
        <p:blipFill rotWithShape="1">
          <a:blip r:embed="rId5">
            <a:alphaModFix/>
          </a:blip>
          <a:srcRect/>
          <a:stretch/>
        </p:blipFill>
        <p:spPr>
          <a:xfrm>
            <a:off x="2836862" y="158750"/>
            <a:ext cx="1273175" cy="187325"/>
          </a:xfrm>
          <a:prstGeom prst="rect">
            <a:avLst/>
          </a:prstGeom>
          <a:noFill/>
          <a:ln>
            <a:noFill/>
          </a:ln>
        </p:spPr>
      </p:pic>
      <p:sp>
        <p:nvSpPr>
          <p:cNvPr id="114" name="Google Shape;114;p2"/>
          <p:cNvSpPr txBox="1"/>
          <p:nvPr/>
        </p:nvSpPr>
        <p:spPr>
          <a:xfrm>
            <a:off x="361013" y="658900"/>
            <a:ext cx="47478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200" b="1">
                <a:solidFill>
                  <a:schemeClr val="accent1"/>
                </a:solidFill>
                <a:latin typeface="Open Sans"/>
                <a:ea typeface="Open Sans"/>
                <a:cs typeface="Open Sans"/>
                <a:sym typeface="Open Sans"/>
              </a:rPr>
              <a:t>III</a:t>
            </a:r>
            <a:r>
              <a:rPr lang="en-US" sz="1200" b="1">
                <a:solidFill>
                  <a:srgbClr val="0070C0"/>
                </a:solidFill>
                <a:latin typeface="Open Sans"/>
                <a:ea typeface="Open Sans"/>
                <a:cs typeface="Open Sans"/>
                <a:sym typeface="Open Sans"/>
              </a:rPr>
              <a:t>.  LEARNING NEEDS AND MOTIVATION</a:t>
            </a:r>
            <a:endParaRPr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graphicFrame>
        <p:nvGraphicFramePr>
          <p:cNvPr id="119" name="Google Shape;119;p3"/>
          <p:cNvGraphicFramePr/>
          <p:nvPr/>
        </p:nvGraphicFramePr>
        <p:xfrm>
          <a:off x="247650" y="708025"/>
          <a:ext cx="3000000" cy="3000000"/>
        </p:xfrm>
        <a:graphic>
          <a:graphicData uri="http://schemas.openxmlformats.org/drawingml/2006/table">
            <a:tbl>
              <a:tblPr>
                <a:noFill/>
                <a:tableStyleId>{071A3743-64DF-4112-9E16-3AC89745F277}</a:tableStyleId>
              </a:tblPr>
              <a:tblGrid>
                <a:gridCol w="6286500">
                  <a:extLst>
                    <a:ext uri="{9D8B030D-6E8A-4147-A177-3AD203B41FA5}">
                      <a16:colId xmlns:a16="http://schemas.microsoft.com/office/drawing/2014/main" val="20000"/>
                    </a:ext>
                  </a:extLst>
                </a:gridCol>
              </a:tblGrid>
              <a:tr h="554025">
                <a:tc>
                  <a:txBody>
                    <a:bodyPr/>
                    <a:lstStyle/>
                    <a:p>
                      <a:pPr marL="0" marR="0" lvl="0" indent="0" algn="ctr" rtl="0">
                        <a:lnSpc>
                          <a:spcPct val="100000"/>
                        </a:lnSpc>
                        <a:spcBef>
                          <a:spcPts val="0"/>
                        </a:spcBef>
                        <a:spcAft>
                          <a:spcPts val="0"/>
                        </a:spcAft>
                        <a:buClr>
                          <a:srgbClr val="0070C0"/>
                        </a:buClr>
                        <a:buSzPts val="2500"/>
                        <a:buFont typeface="Times New Roman"/>
                        <a:buNone/>
                      </a:pPr>
                      <a:r>
                        <a:rPr lang="en-US" sz="2500" i="0" u="none">
                          <a:solidFill>
                            <a:srgbClr val="0070C0"/>
                          </a:solidFill>
                          <a:latin typeface="Open Sans"/>
                          <a:ea typeface="Open Sans"/>
                          <a:cs typeface="Open Sans"/>
                          <a:sym typeface="Open Sans"/>
                        </a:rPr>
                        <a:t>APPLICANT'S RESPONSIBILITIES</a:t>
                      </a:r>
                      <a:endParaRPr>
                        <a:latin typeface="Open Sans"/>
                        <a:ea typeface="Open Sans"/>
                        <a:cs typeface="Open Sans"/>
                        <a:sym typeface="Open Sans"/>
                      </a:endParaRPr>
                    </a:p>
                  </a:txBody>
                  <a:tcPr marL="114300" marR="114300" marT="0" marB="0"/>
                </a:tc>
                <a:extLst>
                  <a:ext uri="{0D108BD9-81ED-4DB2-BD59-A6C34878D82A}">
                    <a16:rowId xmlns:a16="http://schemas.microsoft.com/office/drawing/2014/main" val="10000"/>
                  </a:ext>
                </a:extLst>
              </a:tr>
            </a:tbl>
          </a:graphicData>
        </a:graphic>
      </p:graphicFrame>
      <p:sp>
        <p:nvSpPr>
          <p:cNvPr id="120" name="Google Shape;120;p3"/>
          <p:cNvSpPr txBox="1"/>
          <p:nvPr/>
        </p:nvSpPr>
        <p:spPr>
          <a:xfrm>
            <a:off x="488950" y="7235825"/>
            <a:ext cx="6000900" cy="116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Date (dd/mm/yyyy)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Name of Applicant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Signature : </a:t>
            </a:r>
            <a:endParaRPr>
              <a:latin typeface="Open Sans"/>
              <a:ea typeface="Open Sans"/>
              <a:cs typeface="Open Sans"/>
              <a:sym typeface="Open Sans"/>
            </a:endParaRPr>
          </a:p>
        </p:txBody>
      </p:sp>
      <p:sp>
        <p:nvSpPr>
          <p:cNvPr id="121" name="Google Shape;121;p3"/>
          <p:cNvSpPr txBox="1"/>
          <p:nvPr/>
        </p:nvSpPr>
        <p:spPr>
          <a:xfrm>
            <a:off x="4786312" y="8643937"/>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3</a:t>
            </a:fld>
            <a:r>
              <a:rPr lang="en-US" sz="1000" b="1" i="0" u="none">
                <a:solidFill>
                  <a:srgbClr val="898989"/>
                </a:solidFill>
                <a:latin typeface="Malgun Gothic"/>
                <a:ea typeface="Malgun Gothic"/>
                <a:cs typeface="Malgun Gothic"/>
                <a:sym typeface="Malgun Gothic"/>
              </a:rPr>
              <a:t> of 4</a:t>
            </a:r>
            <a:endParaRPr/>
          </a:p>
        </p:txBody>
      </p:sp>
      <p:sp>
        <p:nvSpPr>
          <p:cNvPr id="122" name="Google Shape;122;p3"/>
          <p:cNvSpPr txBox="1"/>
          <p:nvPr/>
        </p:nvSpPr>
        <p:spPr>
          <a:xfrm>
            <a:off x="346075" y="1155025"/>
            <a:ext cx="6143700" cy="5925900"/>
          </a:xfrm>
          <a:prstGeom prst="rect">
            <a:avLst/>
          </a:prstGeom>
          <a:noFill/>
          <a:ln>
            <a:noFill/>
          </a:ln>
        </p:spPr>
        <p:txBody>
          <a:bodyPr spcFirstLastPara="1" wrap="square" lIns="91425" tIns="45700" rIns="91425" bIns="45700" anchor="ctr" anchorCtr="0">
            <a:spAutoFit/>
          </a:bodyPr>
          <a:lstStyle/>
          <a:p>
            <a:pPr marL="0" marR="0" lvl="0" indent="0" algn="just" rtl="0">
              <a:lnSpc>
                <a:spcPct val="100000"/>
              </a:lnSpc>
              <a:spcBef>
                <a:spcPts val="0"/>
              </a:spcBef>
              <a:spcAft>
                <a:spcPts val="0"/>
              </a:spcAft>
              <a:buClr>
                <a:srgbClr val="000000"/>
              </a:buClr>
              <a:buSzPts val="1500"/>
              <a:buFont typeface="Times New Roman"/>
              <a:buNone/>
            </a:pPr>
            <a:r>
              <a:rPr lang="en-US" b="1" i="0" u="none">
                <a:solidFill>
                  <a:srgbClr val="000000"/>
                </a:solidFill>
                <a:latin typeface="Open Sans"/>
                <a:ea typeface="Open Sans"/>
                <a:cs typeface="Open Sans"/>
                <a:sym typeface="Open Sans"/>
              </a:rPr>
              <a:t>As</a:t>
            </a:r>
            <a:r>
              <a:rPr lang="en-US" b="1" i="0" u="none">
                <a:solidFill>
                  <a:srgbClr val="000000"/>
                </a:solidFill>
                <a:latin typeface="Open Sans"/>
                <a:ea typeface="Open Sans"/>
                <a:cs typeface="Open Sans"/>
                <a:sym typeface="Open Sans"/>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 a participant, I agree:</a:t>
            </a:r>
            <a:endParaRPr b="1" i="0" u="none">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a:solidFill>
                <a:srgbClr val="000000"/>
              </a:solidFill>
              <a:latin typeface="Open Sans"/>
              <a:ea typeface="Open Sans"/>
              <a:cs typeface="Open Sans"/>
              <a:sym typeface="Open Sans"/>
            </a:endParaRPr>
          </a:p>
          <a:p>
            <a:pPr marL="0" marR="0" lvl="0" indent="-88900" algn="just" rtl="0">
              <a:lnSpc>
                <a:spcPct val="100000"/>
              </a:lnSpc>
              <a:spcBef>
                <a:spcPts val="0"/>
              </a:spcBef>
              <a:spcAft>
                <a:spcPts val="0"/>
              </a:spcAft>
              <a:buClr>
                <a:srgbClr val="000000"/>
              </a:buClr>
              <a:buSzPts val="1400"/>
              <a:buFont typeface="Open Sans"/>
              <a:buAutoNum type="arabicParenR"/>
            </a:pPr>
            <a:r>
              <a:rPr lang="en-US" i="0" u="none">
                <a:solidFill>
                  <a:srgbClr val="000000"/>
                </a:solidFill>
                <a:latin typeface="Open Sans"/>
                <a:ea typeface="Open Sans"/>
                <a:cs typeface="Open Sans"/>
                <a:sym typeface="Open Sans"/>
              </a:rPr>
              <a:t>To follow and prepare the online training program to the best of my ability and abide by the rules of the SHRDC/UCLG/Metropolis during the training program;</a:t>
            </a:r>
            <a:endParaRPr sz="130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600"/>
              <a:buFont typeface="Gulim"/>
              <a:buNone/>
            </a:pPr>
            <a:endParaRPr sz="1500"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2)  To notify SHRDC/UCLG/Metropolis three days in advance before training starts when it is impossible to attend training and to consult with SHRDC/UCLG/Metropolis where it is necessary to stop learning after training starts for justifiable reasons</a:t>
            </a:r>
            <a:r>
              <a:rPr lang="en-US">
                <a:solidFill>
                  <a:schemeClr val="dk1"/>
                </a:solidFill>
                <a:latin typeface="Open Sans"/>
                <a:ea typeface="Open Sans"/>
                <a:cs typeface="Open Sans"/>
                <a:sym typeface="Open Sans"/>
              </a:rPr>
              <a:t>;</a:t>
            </a:r>
            <a:endParaRPr i="0" u="none">
              <a:solidFill>
                <a:srgbClr val="FF0000"/>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3) To understand that any acts of unauthorized changes, reproduction, distribution and adaptation of contents provided by the SHRDC shall be prohibited and subject to punishment in accordance with related laws and regulations</a:t>
            </a:r>
            <a:r>
              <a:rPr lang="en-US">
                <a:solidFill>
                  <a:schemeClr val="dk1"/>
                </a:solidFill>
                <a:latin typeface="Open Sans"/>
                <a:ea typeface="Open Sans"/>
                <a:cs typeface="Open Sans"/>
                <a:sym typeface="Open Sans"/>
              </a:rPr>
              <a:t>;</a:t>
            </a:r>
            <a:endParaRPr sz="1300">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 4) To accept that if I fail to meet the completion criteria of SHRDC including not submitting assignment of online training or attending real-time live session, I will not be able to receive a certificate of completion and apply to training programs held by SHRDC for the next 5 years</a:t>
            </a:r>
            <a:r>
              <a:rPr lang="en-US">
                <a:solidFill>
                  <a:schemeClr val="dk1"/>
                </a:solidFill>
                <a:latin typeface="Open Sans"/>
                <a:ea typeface="Open Sans"/>
                <a:cs typeface="Open Sans"/>
                <a:sym typeface="Open Sans"/>
              </a:rPr>
              <a:t>;</a:t>
            </a:r>
            <a:endParaRPr sz="130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a:solidFill>
                <a:srgbClr val="000000"/>
              </a:solidFill>
              <a:latin typeface="Open Sans"/>
              <a:ea typeface="Open Sans"/>
              <a:cs typeface="Open Sans"/>
              <a:sym typeface="Open Sans"/>
            </a:endParaRPr>
          </a:p>
          <a:p>
            <a:pPr marL="0" marR="0" lvl="0" indent="0" algn="just" rtl="0">
              <a:lnSpc>
                <a:spcPct val="100000"/>
              </a:lnSpc>
              <a:spcBef>
                <a:spcPts val="0"/>
              </a:spcBef>
              <a:spcAft>
                <a:spcPts val="0"/>
              </a:spcAft>
              <a:buClr>
                <a:srgbClr val="000000"/>
              </a:buClr>
              <a:buSzPts val="1500"/>
              <a:buFont typeface="Times New Roman"/>
              <a:buNone/>
            </a:pPr>
            <a:r>
              <a:rPr lang="en-US" i="0" u="none">
                <a:solidFill>
                  <a:srgbClr val="000000"/>
                </a:solidFill>
                <a:latin typeface="Open Sans"/>
                <a:ea typeface="Open Sans"/>
                <a:cs typeface="Open Sans"/>
                <a:sym typeface="Open Sans"/>
              </a:rPr>
              <a:t>5) To accept that the SHRDC/UCLG/Metropolis shall reserve the rights for the materials that have been submitted for the training purpose; </a:t>
            </a:r>
            <a:endParaRPr sz="1300">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Gulim"/>
              <a:buNone/>
            </a:pPr>
            <a:endParaRPr i="0" u="none">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500"/>
              <a:buFont typeface="Times New Roman"/>
              <a:buNone/>
            </a:pPr>
            <a:r>
              <a:rPr lang="en-US" i="0" u="none">
                <a:solidFill>
                  <a:schemeClr val="dk1"/>
                </a:solidFill>
                <a:latin typeface="Open Sans"/>
                <a:ea typeface="Open Sans"/>
                <a:cs typeface="Open Sans"/>
                <a:sym typeface="Open Sans"/>
              </a:rPr>
              <a:t>6)  To  accept the recording on the live sessions including the photos, and open them on the related websites. </a:t>
            </a:r>
            <a:endParaRPr sz="1300">
              <a:latin typeface="Open Sans"/>
              <a:ea typeface="Open Sans"/>
              <a:cs typeface="Open Sans"/>
              <a:sym typeface="Open Sans"/>
            </a:endParaRPr>
          </a:p>
        </p:txBody>
      </p:sp>
      <p:grpSp>
        <p:nvGrpSpPr>
          <p:cNvPr id="123" name="Google Shape;123;p3"/>
          <p:cNvGrpSpPr/>
          <p:nvPr/>
        </p:nvGrpSpPr>
        <p:grpSpPr>
          <a:xfrm>
            <a:off x="6350" y="71437"/>
            <a:ext cx="6858000" cy="504825"/>
            <a:chOff x="6350" y="179388"/>
            <a:chExt cx="6858000" cy="504825"/>
          </a:xfrm>
        </p:grpSpPr>
        <p:pic>
          <p:nvPicPr>
            <p:cNvPr id="124" name="Google Shape;124;p3"/>
            <p:cNvPicPr preferRelativeResize="0"/>
            <p:nvPr/>
          </p:nvPicPr>
          <p:blipFill rotWithShape="1">
            <a:blip r:embed="rId3">
              <a:alphaModFix/>
            </a:blip>
            <a:srcRect l="355" t="1533" r="354" b="1533"/>
            <a:stretch/>
          </p:blipFill>
          <p:spPr>
            <a:xfrm>
              <a:off x="5126864" y="179388"/>
              <a:ext cx="1368000" cy="360549"/>
            </a:xfrm>
            <a:prstGeom prst="rect">
              <a:avLst/>
            </a:prstGeom>
            <a:noFill/>
            <a:ln>
              <a:noFill/>
            </a:ln>
          </p:spPr>
        </p:pic>
        <p:sp>
          <p:nvSpPr>
            <p:cNvPr id="125" name="Google Shape;125;p3"/>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pic>
        <p:nvPicPr>
          <p:cNvPr id="126" name="Google Shape;126;p3" descr="C:\Users\USER\Desktop\★타기관 협력(국제기구등)\uclg 로고.png"/>
          <p:cNvPicPr preferRelativeResize="0"/>
          <p:nvPr/>
        </p:nvPicPr>
        <p:blipFill rotWithShape="1">
          <a:blip r:embed="rId4">
            <a:alphaModFix/>
          </a:blip>
          <a:srcRect/>
          <a:stretch/>
        </p:blipFill>
        <p:spPr>
          <a:xfrm>
            <a:off x="247650" y="120650"/>
            <a:ext cx="742950" cy="317500"/>
          </a:xfrm>
          <a:prstGeom prst="rect">
            <a:avLst/>
          </a:prstGeom>
          <a:noFill/>
          <a:ln>
            <a:noFill/>
          </a:ln>
        </p:spPr>
      </p:pic>
      <p:pic>
        <p:nvPicPr>
          <p:cNvPr id="127" name="Google Shape;127;p3"/>
          <p:cNvPicPr preferRelativeResize="0"/>
          <p:nvPr/>
        </p:nvPicPr>
        <p:blipFill rotWithShape="1">
          <a:blip r:embed="rId5">
            <a:alphaModFix/>
          </a:blip>
          <a:srcRect/>
          <a:stretch/>
        </p:blipFill>
        <p:spPr>
          <a:xfrm>
            <a:off x="2836862" y="158750"/>
            <a:ext cx="1273175" cy="1873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4"/>
          <p:cNvSpPr txBox="1"/>
          <p:nvPr/>
        </p:nvSpPr>
        <p:spPr>
          <a:xfrm>
            <a:off x="413599" y="1590662"/>
            <a:ext cx="6119700" cy="6988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Dear President of SHRDC,</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Gulim"/>
              <a:buNone/>
            </a:pPr>
            <a:endParaRPr i="0" u="none">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Upon understanding goals and objectives of your international training program and with the hope of promoting our knowledge and experience exchanges, I (on behalf of the mayor) hereby confirm the following person as our city’s public official in your program.</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Gulim"/>
              <a:buNone/>
            </a:pPr>
            <a:endParaRPr i="0" u="none">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I guarantee that our applicant will abide by all laws and rules of your program and  complete the course with full sincerity.</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Applicant’s Profile</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Name of Training Program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Applicant’s Name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Present Job Title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Department / Division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Name of City/Local Government/Organization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Emergency Contact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5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Confirmer’s Profile (preferably mayor or head of the organization)</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Confirmer’s Name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Confirmer’s Relation to Applicant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Present Job Title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Department/Division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Name of City/Local Government/Organization :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Contact Information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 Tel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 E-mail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Date(dd/mm/yyyy) :</a:t>
            </a:r>
            <a:endParaRPr>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Gulim"/>
              <a:buNone/>
            </a:pPr>
            <a:endParaRPr i="0" u="none">
              <a:solidFill>
                <a:schemeClr val="dk1"/>
              </a:solidFill>
              <a:latin typeface="Open Sans"/>
              <a:ea typeface="Open Sans"/>
              <a:cs typeface="Open Sans"/>
              <a:sym typeface="Open Sans"/>
            </a:endParaRPr>
          </a:p>
          <a:p>
            <a:pPr marL="0" marR="0" lvl="0" indent="0" algn="l" rtl="0">
              <a:lnSpc>
                <a:spcPct val="100000"/>
              </a:lnSpc>
              <a:spcBef>
                <a:spcPts val="0"/>
              </a:spcBef>
              <a:spcAft>
                <a:spcPts val="0"/>
              </a:spcAft>
              <a:buClr>
                <a:schemeClr val="dk1"/>
              </a:buClr>
              <a:buSzPts val="1400"/>
              <a:buFont typeface="Times New Roman"/>
              <a:buNone/>
            </a:pPr>
            <a:r>
              <a:rPr lang="en-US" i="0" u="none">
                <a:solidFill>
                  <a:schemeClr val="dk1"/>
                </a:solidFill>
                <a:latin typeface="Open Sans"/>
                <a:ea typeface="Open Sans"/>
                <a:cs typeface="Open Sans"/>
                <a:sym typeface="Open Sans"/>
              </a:rPr>
              <a:t>  Signature : </a:t>
            </a:r>
            <a:endParaRPr>
              <a:latin typeface="Open Sans"/>
              <a:ea typeface="Open Sans"/>
              <a:cs typeface="Open Sans"/>
              <a:sym typeface="Open Sans"/>
            </a:endParaRPr>
          </a:p>
        </p:txBody>
      </p:sp>
      <p:graphicFrame>
        <p:nvGraphicFramePr>
          <p:cNvPr id="133" name="Google Shape;133;p4"/>
          <p:cNvGraphicFramePr/>
          <p:nvPr/>
        </p:nvGraphicFramePr>
        <p:xfrm>
          <a:off x="285750" y="971550"/>
          <a:ext cx="3000000" cy="3000000"/>
        </p:xfrm>
        <a:graphic>
          <a:graphicData uri="http://schemas.openxmlformats.org/drawingml/2006/table">
            <a:tbl>
              <a:tblPr>
                <a:noFill/>
                <a:tableStyleId>{071A3743-64DF-4112-9E16-3AC89745F277}</a:tableStyleId>
              </a:tblPr>
              <a:tblGrid>
                <a:gridCol w="6286500">
                  <a:extLst>
                    <a:ext uri="{9D8B030D-6E8A-4147-A177-3AD203B41FA5}">
                      <a16:colId xmlns:a16="http://schemas.microsoft.com/office/drawing/2014/main" val="20000"/>
                    </a:ext>
                  </a:extLst>
                </a:gridCol>
              </a:tblGrid>
              <a:tr h="554025">
                <a:tc>
                  <a:txBody>
                    <a:bodyPr/>
                    <a:lstStyle/>
                    <a:p>
                      <a:pPr marL="0" marR="0" lvl="0" indent="0" algn="ctr" rtl="0">
                        <a:lnSpc>
                          <a:spcPct val="100000"/>
                        </a:lnSpc>
                        <a:spcBef>
                          <a:spcPts val="0"/>
                        </a:spcBef>
                        <a:spcAft>
                          <a:spcPts val="0"/>
                        </a:spcAft>
                        <a:buClr>
                          <a:srgbClr val="0070C0"/>
                        </a:buClr>
                        <a:buSzPts val="2500"/>
                        <a:buFont typeface="Times New Roman"/>
                        <a:buNone/>
                      </a:pPr>
                      <a:r>
                        <a:rPr lang="en-US" sz="2400" i="0" u="none">
                          <a:solidFill>
                            <a:srgbClr val="0070C0"/>
                          </a:solidFill>
                          <a:latin typeface="Open Sans"/>
                          <a:ea typeface="Open Sans"/>
                          <a:cs typeface="Open Sans"/>
                          <a:sym typeface="Open Sans"/>
                        </a:rPr>
                        <a:t>LETTER OF CONFIRMATION</a:t>
                      </a:r>
                      <a:endParaRPr sz="1300">
                        <a:latin typeface="Open Sans"/>
                        <a:ea typeface="Open Sans"/>
                        <a:cs typeface="Open Sans"/>
                        <a:sym typeface="Open Sans"/>
                      </a:endParaRPr>
                    </a:p>
                  </a:txBody>
                  <a:tcPr marL="114300" marR="114300" marT="0" marB="0"/>
                </a:tc>
                <a:extLst>
                  <a:ext uri="{0D108BD9-81ED-4DB2-BD59-A6C34878D82A}">
                    <a16:rowId xmlns:a16="http://schemas.microsoft.com/office/drawing/2014/main" val="10000"/>
                  </a:ext>
                </a:extLst>
              </a:tr>
            </a:tbl>
          </a:graphicData>
        </a:graphic>
      </p:graphicFrame>
      <p:sp>
        <p:nvSpPr>
          <p:cNvPr id="134" name="Google Shape;134;p4"/>
          <p:cNvSpPr txBox="1"/>
          <p:nvPr/>
        </p:nvSpPr>
        <p:spPr>
          <a:xfrm>
            <a:off x="4786312" y="8643937"/>
            <a:ext cx="1600200" cy="48577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000"/>
              <a:buFont typeface="Malgun Gothic"/>
              <a:buNone/>
            </a:pPr>
            <a:fld id="{00000000-1234-1234-1234-123412341234}" type="slidenum">
              <a:rPr lang="en-US" sz="1000" b="1" i="0" u="none">
                <a:solidFill>
                  <a:srgbClr val="898989"/>
                </a:solidFill>
                <a:latin typeface="Malgun Gothic"/>
                <a:ea typeface="Malgun Gothic"/>
                <a:cs typeface="Malgun Gothic"/>
                <a:sym typeface="Malgun Gothic"/>
              </a:rPr>
              <a:t>4</a:t>
            </a:fld>
            <a:r>
              <a:rPr lang="en-US" sz="1000" b="1" i="0" u="none">
                <a:solidFill>
                  <a:srgbClr val="898989"/>
                </a:solidFill>
                <a:latin typeface="Malgun Gothic"/>
                <a:ea typeface="Malgun Gothic"/>
                <a:cs typeface="Malgun Gothic"/>
                <a:sym typeface="Malgun Gothic"/>
              </a:rPr>
              <a:t> of 4</a:t>
            </a:r>
            <a:endParaRPr/>
          </a:p>
        </p:txBody>
      </p:sp>
      <p:sp>
        <p:nvSpPr>
          <p:cNvPr id="135" name="Google Shape;135;p4"/>
          <p:cNvSpPr txBox="1"/>
          <p:nvPr/>
        </p:nvSpPr>
        <p:spPr>
          <a:xfrm>
            <a:off x="4437062" y="7631112"/>
            <a:ext cx="1657350" cy="6477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800"/>
              <a:buFont typeface="Arimo"/>
              <a:buNone/>
            </a:pPr>
            <a:r>
              <a:rPr lang="en-US" sz="1800" b="0" i="0" u="none">
                <a:solidFill>
                  <a:schemeClr val="dk1"/>
                </a:solidFill>
                <a:latin typeface="Arimo"/>
                <a:ea typeface="Arimo"/>
                <a:cs typeface="Arimo"/>
                <a:sym typeface="Arimo"/>
              </a:rPr>
              <a:t>Official Stamp Here</a:t>
            </a:r>
            <a:endParaRPr/>
          </a:p>
        </p:txBody>
      </p:sp>
      <p:grpSp>
        <p:nvGrpSpPr>
          <p:cNvPr id="136" name="Google Shape;136;p4"/>
          <p:cNvGrpSpPr/>
          <p:nvPr/>
        </p:nvGrpSpPr>
        <p:grpSpPr>
          <a:xfrm>
            <a:off x="6350" y="71437"/>
            <a:ext cx="6858000" cy="504825"/>
            <a:chOff x="6350" y="179388"/>
            <a:chExt cx="6858000" cy="504825"/>
          </a:xfrm>
        </p:grpSpPr>
        <p:pic>
          <p:nvPicPr>
            <p:cNvPr id="137" name="Google Shape;137;p4"/>
            <p:cNvPicPr preferRelativeResize="0"/>
            <p:nvPr/>
          </p:nvPicPr>
          <p:blipFill rotWithShape="1">
            <a:blip r:embed="rId3">
              <a:alphaModFix/>
            </a:blip>
            <a:srcRect l="355" t="1533" r="354" b="1533"/>
            <a:stretch/>
          </p:blipFill>
          <p:spPr>
            <a:xfrm>
              <a:off x="5126864" y="179388"/>
              <a:ext cx="1368000" cy="360549"/>
            </a:xfrm>
            <a:prstGeom prst="rect">
              <a:avLst/>
            </a:prstGeom>
            <a:noFill/>
            <a:ln>
              <a:noFill/>
            </a:ln>
          </p:spPr>
        </p:pic>
        <p:sp>
          <p:nvSpPr>
            <p:cNvPr id="138" name="Google Shape;138;p4"/>
            <p:cNvSpPr txBox="1"/>
            <p:nvPr/>
          </p:nvSpPr>
          <p:spPr>
            <a:xfrm>
              <a:off x="6350" y="612775"/>
              <a:ext cx="6858000" cy="71438"/>
            </a:xfrm>
            <a:prstGeom prst="rect">
              <a:avLst/>
            </a:prstGeom>
            <a:solidFill>
              <a:srgbClr val="B7DEE8">
                <a:alpha val="29803"/>
              </a:srgbClr>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Gulim"/>
                <a:ea typeface="Gulim"/>
                <a:cs typeface="Gulim"/>
                <a:sym typeface="Gulim"/>
              </a:endParaRPr>
            </a:p>
          </p:txBody>
        </p:sp>
      </p:grpSp>
      <p:pic>
        <p:nvPicPr>
          <p:cNvPr id="139" name="Google Shape;139;p4" descr="C:\Users\USER\Desktop\★타기관 협력(국제기구등)\uclg 로고.png"/>
          <p:cNvPicPr preferRelativeResize="0"/>
          <p:nvPr/>
        </p:nvPicPr>
        <p:blipFill rotWithShape="1">
          <a:blip r:embed="rId4">
            <a:alphaModFix/>
          </a:blip>
          <a:srcRect/>
          <a:stretch/>
        </p:blipFill>
        <p:spPr>
          <a:xfrm>
            <a:off x="247650" y="120650"/>
            <a:ext cx="742950" cy="317500"/>
          </a:xfrm>
          <a:prstGeom prst="rect">
            <a:avLst/>
          </a:prstGeom>
          <a:noFill/>
          <a:ln>
            <a:noFill/>
          </a:ln>
        </p:spPr>
      </p:pic>
      <p:pic>
        <p:nvPicPr>
          <p:cNvPr id="140" name="Google Shape;140;p4"/>
          <p:cNvPicPr preferRelativeResize="0"/>
          <p:nvPr/>
        </p:nvPicPr>
        <p:blipFill rotWithShape="1">
          <a:blip r:embed="rId5">
            <a:alphaModFix/>
          </a:blip>
          <a:srcRect/>
          <a:stretch/>
        </p:blipFill>
        <p:spPr>
          <a:xfrm>
            <a:off x="2836862" y="158750"/>
            <a:ext cx="1273175" cy="187325"/>
          </a:xfrm>
          <a:prstGeom prst="rect">
            <a:avLst/>
          </a:prstGeom>
          <a:noFill/>
          <a:ln>
            <a:noFill/>
          </a:ln>
        </p:spPr>
      </p:pic>
    </p:spTree>
  </p:cSld>
  <p:clrMapOvr>
    <a:masterClrMapping/>
  </p:clrMapOvr>
</p:sld>
</file>

<file path=ppt/theme/theme1.xml><?xml version="1.0" encoding="utf-8"?>
<a:theme xmlns:a="http://schemas.openxmlformats.org/drawingml/2006/main" name="Office 테마">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851</Words>
  <Application>Microsoft Office PowerPoint</Application>
  <PresentationFormat>화면 슬라이드 쇼(4:3)</PresentationFormat>
  <Paragraphs>132</Paragraphs>
  <Slides>4</Slides>
  <Notes>4</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4</vt:i4>
      </vt:variant>
    </vt:vector>
  </HeadingPairs>
  <TitlesOfParts>
    <vt:vector size="11" baseType="lpstr">
      <vt:lpstr>Times New Roman</vt:lpstr>
      <vt:lpstr>Open Sans</vt:lpstr>
      <vt:lpstr>Arimo</vt:lpstr>
      <vt:lpstr>Malgun Gothic</vt:lpstr>
      <vt:lpstr>Arial</vt:lpstr>
      <vt:lpstr>Gulim</vt:lpstr>
      <vt:lpstr>Office 테마</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마스터 PC</dc:creator>
  <cp:lastModifiedBy>Kate </cp:lastModifiedBy>
  <cp:revision>1</cp:revision>
  <dcterms:created xsi:type="dcterms:W3CDTF">2015-01-14T05:13:29Z</dcterms:created>
  <dcterms:modified xsi:type="dcterms:W3CDTF">2022-07-21T05:14:03Z</dcterms:modified>
</cp:coreProperties>
</file>