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60" r:id="rId4"/>
    <p:sldId id="259" r:id="rId5"/>
    <p:sldId id="268" r:id="rId6"/>
    <p:sldId id="258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8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1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5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0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636C2B1-01A8-4174-9780-7C3616CA1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054" b="5677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F9AA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88AFD-F30B-44BE-80BD-B02058BEB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Century Gothic" panose="020B0502020202020204" pitchFamily="34" charset="0"/>
              </a:rPr>
              <a:t>EARTHWORMS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DDF14-3F6A-4A84-A8D8-35722DA69714}"/>
              </a:ext>
            </a:extLst>
          </p:cNvPr>
          <p:cNvSpPr txBox="1"/>
          <p:nvPr/>
        </p:nvSpPr>
        <p:spPr>
          <a:xfrm>
            <a:off x="7006046" y="1166842"/>
            <a:ext cx="518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How does an earthworm know to move back into his hole if something is coming?</a:t>
            </a:r>
          </a:p>
        </p:txBody>
      </p:sp>
      <p:pic>
        <p:nvPicPr>
          <p:cNvPr id="6146" name="Picture 2" descr="Thinking Think GIF - Find &amp; Share on GIPHY">
            <a:extLst>
              <a:ext uri="{FF2B5EF4-FFF2-40B4-BE49-F238E27FC236}">
                <a16:creationId xmlns:a16="http://schemas.microsoft.com/office/drawing/2014/main" id="{171B8FAE-526C-441F-B510-DF4B81F37F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5" y="261077"/>
            <a:ext cx="6561908" cy="64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2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12355-35BC-4212-B0F7-2C501C7EC550}"/>
              </a:ext>
            </a:extLst>
          </p:cNvPr>
          <p:cNvSpPr txBox="1"/>
          <p:nvPr/>
        </p:nvSpPr>
        <p:spPr>
          <a:xfrm>
            <a:off x="7006046" y="1166842"/>
            <a:ext cx="518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 can feel the ground shaking if a bird hops near him or if someone walks by.</a:t>
            </a:r>
          </a:p>
        </p:txBody>
      </p:sp>
      <p:pic>
        <p:nvPicPr>
          <p:cNvPr id="7174" name="Picture 6" descr="Top 30 Earthworms GIFs | Find the best GIF on Gfycat">
            <a:extLst>
              <a:ext uri="{FF2B5EF4-FFF2-40B4-BE49-F238E27FC236}">
                <a16:creationId xmlns:a16="http://schemas.microsoft.com/office/drawing/2014/main" id="{0D16DF8F-75CB-4707-B7BF-C004D3385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762271"/>
            <a:ext cx="6731726" cy="55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0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10E086-ED4C-4FCB-893A-EAD2044090D2}"/>
              </a:ext>
            </a:extLst>
          </p:cNvPr>
          <p:cNvSpPr txBox="1"/>
          <p:nvPr/>
        </p:nvSpPr>
        <p:spPr>
          <a:xfrm>
            <a:off x="7006046" y="1166842"/>
            <a:ext cx="5185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 has no nose. He breathes through his skin.</a:t>
            </a:r>
          </a:p>
        </p:txBody>
      </p:sp>
      <p:pic>
        <p:nvPicPr>
          <p:cNvPr id="8194" name="Picture 2" descr="Top 30 Earthworms GIFs | Find the best GIF on Gfycat">
            <a:extLst>
              <a:ext uri="{FF2B5EF4-FFF2-40B4-BE49-F238E27FC236}">
                <a16:creationId xmlns:a16="http://schemas.microsoft.com/office/drawing/2014/main" id="{548D69F8-93B0-4085-B25A-7AA8BE660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0" y="622799"/>
            <a:ext cx="6404202" cy="56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0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Early Bird">
            <a:extLst>
              <a:ext uri="{FF2B5EF4-FFF2-40B4-BE49-F238E27FC236}">
                <a16:creationId xmlns:a16="http://schemas.microsoft.com/office/drawing/2014/main" id="{6FCDD421-A1F4-4C0D-AB6F-E727732E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" y="602727"/>
            <a:ext cx="6522721" cy="590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7134B9-79E1-4437-BF2F-408A6B996CE6}"/>
              </a:ext>
            </a:extLst>
          </p:cNvPr>
          <p:cNvSpPr txBox="1"/>
          <p:nvPr/>
        </p:nvSpPr>
        <p:spPr>
          <a:xfrm>
            <a:off x="7006046" y="1166842"/>
            <a:ext cx="5185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Why does a bird have to pull so hard to get the earthworm out of his hole?</a:t>
            </a:r>
          </a:p>
        </p:txBody>
      </p:sp>
    </p:spTree>
    <p:extLst>
      <p:ext uri="{BB962C8B-B14F-4D97-AF65-F5344CB8AC3E}">
        <p14:creationId xmlns:p14="http://schemas.microsoft.com/office/powerpoint/2010/main" val="34167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134B9-79E1-4437-BF2F-408A6B996CE6}"/>
              </a:ext>
            </a:extLst>
          </p:cNvPr>
          <p:cNvSpPr txBox="1"/>
          <p:nvPr/>
        </p:nvSpPr>
        <p:spPr>
          <a:xfrm>
            <a:off x="7006046" y="1166842"/>
            <a:ext cx="5185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Earthworms have very small bristles on their bodies that sticks to wall.</a:t>
            </a:r>
          </a:p>
        </p:txBody>
      </p:sp>
      <p:pic>
        <p:nvPicPr>
          <p:cNvPr id="13314" name="Picture 2" descr="What Are the Bristles of a Worm Used For? | Animals - mom.com">
            <a:extLst>
              <a:ext uri="{FF2B5EF4-FFF2-40B4-BE49-F238E27FC236}">
                <a16:creationId xmlns:a16="http://schemas.microsoft.com/office/drawing/2014/main" id="{250B327C-663C-47E5-AEA3-A0EC4E9A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6503126" cy="60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2A4A233-CA26-4FCD-B8F3-90F2E8530C5F}"/>
              </a:ext>
            </a:extLst>
          </p:cNvPr>
          <p:cNvSpPr/>
          <p:nvPr/>
        </p:nvSpPr>
        <p:spPr>
          <a:xfrm rot="19040626">
            <a:off x="4103649" y="4839629"/>
            <a:ext cx="814039" cy="61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009F9-A066-45C0-A505-62E425D0437D}"/>
              </a:ext>
            </a:extLst>
          </p:cNvPr>
          <p:cNvSpPr/>
          <p:nvPr/>
        </p:nvSpPr>
        <p:spPr>
          <a:xfrm>
            <a:off x="3200400" y="5647610"/>
            <a:ext cx="1761893" cy="6388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06114-C92E-4265-96A5-C53C591C0393}"/>
              </a:ext>
            </a:extLst>
          </p:cNvPr>
          <p:cNvSpPr txBox="1"/>
          <p:nvPr/>
        </p:nvSpPr>
        <p:spPr>
          <a:xfrm>
            <a:off x="3200400" y="5680140"/>
            <a:ext cx="186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bristles</a:t>
            </a:r>
          </a:p>
        </p:txBody>
      </p:sp>
    </p:spTree>
    <p:extLst>
      <p:ext uri="{BB962C8B-B14F-4D97-AF65-F5344CB8AC3E}">
        <p14:creationId xmlns:p14="http://schemas.microsoft.com/office/powerpoint/2010/main" val="185355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134B9-79E1-4437-BF2F-408A6B996CE6}"/>
              </a:ext>
            </a:extLst>
          </p:cNvPr>
          <p:cNvSpPr txBox="1"/>
          <p:nvPr/>
        </p:nvSpPr>
        <p:spPr>
          <a:xfrm>
            <a:off x="7006046" y="1166842"/>
            <a:ext cx="5185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1268" name="Picture 4" descr="Thank You God - English Prayer For Kids - video dailymotion">
            <a:extLst>
              <a:ext uri="{FF2B5EF4-FFF2-40B4-BE49-F238E27FC236}">
                <a16:creationId xmlns:a16="http://schemas.microsoft.com/office/drawing/2014/main" id="{FD2B357C-57D9-45A4-8BBF-18C82496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of man fishing in boat Royalty Free Vector Image">
            <a:extLst>
              <a:ext uri="{FF2B5EF4-FFF2-40B4-BE49-F238E27FC236}">
                <a16:creationId xmlns:a16="http://schemas.microsoft.com/office/drawing/2014/main" id="{CAB1EAD0-85EF-43CD-A313-B635930A8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1"/>
          <a:stretch/>
        </p:blipFill>
        <p:spPr bwMode="auto">
          <a:xfrm>
            <a:off x="444138" y="378822"/>
            <a:ext cx="11090366" cy="60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34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271C-7025-42AD-9566-A760EA20F73A}"/>
              </a:ext>
            </a:extLst>
          </p:cNvPr>
          <p:cNvSpPr txBox="1"/>
          <p:nvPr/>
        </p:nvSpPr>
        <p:spPr>
          <a:xfrm>
            <a:off x="156753" y="0"/>
            <a:ext cx="11782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Earthworms are uses as a bait when do the fishing.</a:t>
            </a:r>
          </a:p>
        </p:txBody>
      </p:sp>
      <p:pic>
        <p:nvPicPr>
          <p:cNvPr id="4" name="Picture 2" descr="How to catch Earthworms for fishing - No tools needed!! - YouTube">
            <a:extLst>
              <a:ext uri="{FF2B5EF4-FFF2-40B4-BE49-F238E27FC236}">
                <a16:creationId xmlns:a16="http://schemas.microsoft.com/office/drawing/2014/main" id="{1C4C78D9-6CF0-44AC-8372-64CCBD21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3" y="1323439"/>
            <a:ext cx="5135852" cy="567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o Fish Really Like Eating Earthworms?">
            <a:extLst>
              <a:ext uri="{FF2B5EF4-FFF2-40B4-BE49-F238E27FC236}">
                <a16:creationId xmlns:a16="http://schemas.microsoft.com/office/drawing/2014/main" id="{6011FF5C-4237-44AF-B812-634D93C8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70" y="1142294"/>
            <a:ext cx="5738314" cy="60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7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Role Of Worms In Our Ecosystem - Uncle Jim's Worm Farm">
            <a:extLst>
              <a:ext uri="{FF2B5EF4-FFF2-40B4-BE49-F238E27FC236}">
                <a16:creationId xmlns:a16="http://schemas.microsoft.com/office/drawing/2014/main" id="{B9EEB7B2-42DC-4B4D-91CA-8FCF0532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352697"/>
            <a:ext cx="6936377" cy="61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BDFB4-C759-4C1A-8593-D8891918E842}"/>
              </a:ext>
            </a:extLst>
          </p:cNvPr>
          <p:cNvSpPr txBox="1"/>
          <p:nvPr/>
        </p:nvSpPr>
        <p:spPr>
          <a:xfrm>
            <a:off x="7515499" y="453177"/>
            <a:ext cx="46765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Earthworms makes  their homes by eating dirt.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89E4C-A2CD-4BE0-96F9-7E3131C3B045}"/>
              </a:ext>
            </a:extLst>
          </p:cNvPr>
          <p:cNvSpPr txBox="1"/>
          <p:nvPr/>
        </p:nvSpPr>
        <p:spPr>
          <a:xfrm>
            <a:off x="7419704" y="3309588"/>
            <a:ext cx="46765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As they eat the dirt and push some away, they make a holes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212423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ek! Earthworms on the Grinding Rock">
            <a:extLst>
              <a:ext uri="{FF2B5EF4-FFF2-40B4-BE49-F238E27FC236}">
                <a16:creationId xmlns:a16="http://schemas.microsoft.com/office/drawing/2014/main" id="{E95AA3AB-6001-4EC2-A99E-76DA1E65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2" y="610415"/>
            <a:ext cx="6173833" cy="57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DB4E0-C0C0-4360-B913-9890FF8CDE5A}"/>
              </a:ext>
            </a:extLst>
          </p:cNvPr>
          <p:cNvSpPr txBox="1"/>
          <p:nvPr/>
        </p:nvSpPr>
        <p:spPr>
          <a:xfrm>
            <a:off x="7215053" y="1628834"/>
            <a:ext cx="4676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Earthworm’s hole is called </a:t>
            </a:r>
            <a:r>
              <a:rPr lang="en-US" sz="6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burrow</a:t>
            </a:r>
            <a:r>
              <a:rPr lang="en-US" sz="6000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85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ound Cutaway With Earthworms And Vegetable. Earthworms In Garden..  Royalty Free Cliparts, Vectors, And Stock Illustration. Image 139509104.">
            <a:extLst>
              <a:ext uri="{FF2B5EF4-FFF2-40B4-BE49-F238E27FC236}">
                <a16:creationId xmlns:a16="http://schemas.microsoft.com/office/drawing/2014/main" id="{716CBFA7-4697-4726-81FC-443B9C57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4" y="91440"/>
            <a:ext cx="7543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FE1C5E-EBC7-4AAD-B48B-8FFCE8C41178}"/>
              </a:ext>
            </a:extLst>
          </p:cNvPr>
          <p:cNvSpPr txBox="1"/>
          <p:nvPr/>
        </p:nvSpPr>
        <p:spPr>
          <a:xfrm>
            <a:off x="8004674" y="1284845"/>
            <a:ext cx="3944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earthworm is a farmer’s friend but the earthworms doesn’t know that.</a:t>
            </a:r>
          </a:p>
        </p:txBody>
      </p:sp>
    </p:spTree>
    <p:extLst>
      <p:ext uri="{BB962C8B-B14F-4D97-AF65-F5344CB8AC3E}">
        <p14:creationId xmlns:p14="http://schemas.microsoft.com/office/powerpoint/2010/main" val="374846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n facts about the earthworm! | Watsonville Worm Castings">
            <a:extLst>
              <a:ext uri="{FF2B5EF4-FFF2-40B4-BE49-F238E27FC236}">
                <a16:creationId xmlns:a16="http://schemas.microsoft.com/office/drawing/2014/main" id="{037577E8-F67F-42F0-B60D-8A79E396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274321"/>
            <a:ext cx="11286308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7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F83CDE-0E2E-4194-9D85-7C33BADB23ED}"/>
              </a:ext>
            </a:extLst>
          </p:cNvPr>
          <p:cNvSpPr txBox="1"/>
          <p:nvPr/>
        </p:nvSpPr>
        <p:spPr>
          <a:xfrm>
            <a:off x="8004674" y="1284845"/>
            <a:ext cx="3944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The earthworm helps the farmers by letting the water and air into the ground.</a:t>
            </a:r>
          </a:p>
        </p:txBody>
      </p:sp>
      <p:pic>
        <p:nvPicPr>
          <p:cNvPr id="5" name="Picture 2" descr="Eek! Earthworms on the Grinding Rock">
            <a:extLst>
              <a:ext uri="{FF2B5EF4-FFF2-40B4-BE49-F238E27FC236}">
                <a16:creationId xmlns:a16="http://schemas.microsoft.com/office/drawing/2014/main" id="{642D584A-DCC6-4261-9722-075C6D01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4" y="326571"/>
            <a:ext cx="7530056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6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30 Earthworm GIFs | Find the best GIF on Gfycat">
            <a:extLst>
              <a:ext uri="{FF2B5EF4-FFF2-40B4-BE49-F238E27FC236}">
                <a16:creationId xmlns:a16="http://schemas.microsoft.com/office/drawing/2014/main" id="{9E0348C9-F0FD-4DBD-9BBD-C1603B1B4A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" y="1745829"/>
            <a:ext cx="11233103" cy="50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8DDF14-3F6A-4A84-A8D8-35722DA69714}"/>
              </a:ext>
            </a:extLst>
          </p:cNvPr>
          <p:cNvSpPr txBox="1"/>
          <p:nvPr/>
        </p:nvSpPr>
        <p:spPr>
          <a:xfrm>
            <a:off x="169816" y="176169"/>
            <a:ext cx="12022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 has no eyes or ears and they don’t need it</a:t>
            </a:r>
          </a:p>
        </p:txBody>
      </p:sp>
    </p:spTree>
    <p:extLst>
      <p:ext uri="{BB962C8B-B14F-4D97-AF65-F5344CB8AC3E}">
        <p14:creationId xmlns:p14="http://schemas.microsoft.com/office/powerpoint/2010/main" val="37441646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160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The Hand Bold</vt:lpstr>
      <vt:lpstr>The Serif Hand Black</vt:lpstr>
      <vt:lpstr>SketchyVTI</vt:lpstr>
      <vt:lpstr>EARTHWORMS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EARTHWORMS</dc:title>
  <dc:creator>Claudine Colinayo</dc:creator>
  <cp:lastModifiedBy>Claudine Colinayo</cp:lastModifiedBy>
  <cp:revision>9</cp:revision>
  <dcterms:created xsi:type="dcterms:W3CDTF">2020-11-09T14:31:48Z</dcterms:created>
  <dcterms:modified xsi:type="dcterms:W3CDTF">2020-11-09T15:59:50Z</dcterms:modified>
</cp:coreProperties>
</file>