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2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3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701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4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05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42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28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11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9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5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51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2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76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07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56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5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8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107787E-0600-46F3-8501-892E89C70541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790BFB3-9705-447E-A8FC-2E5567D3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3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Multipoint GRE</a:t>
            </a:r>
          </a:p>
        </p:txBody>
      </p:sp>
    </p:spTree>
    <p:extLst>
      <p:ext uri="{BB962C8B-B14F-4D97-AF65-F5344CB8AC3E}">
        <p14:creationId xmlns:p14="http://schemas.microsoft.com/office/powerpoint/2010/main" val="129540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348915"/>
            <a:ext cx="10018713" cy="1752599"/>
          </a:xfrm>
        </p:spPr>
        <p:txBody>
          <a:bodyPr/>
          <a:lstStyle/>
          <a:p>
            <a:r>
              <a:rPr lang="en-US" dirty="0"/>
              <a:t>Defining mGRE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0457" y="1880936"/>
            <a:ext cx="10018713" cy="3124201"/>
          </a:xfrm>
        </p:spPr>
        <p:txBody>
          <a:bodyPr/>
          <a:lstStyle/>
          <a:p>
            <a:r>
              <a:rPr lang="en-US" dirty="0"/>
              <a:t>Scalability of DMVPN is due in part to mGRE which allows one </a:t>
            </a:r>
            <a:r>
              <a:rPr lang="en-US"/>
              <a:t>router t0 support </a:t>
            </a:r>
            <a:r>
              <a:rPr lang="en-US" dirty="0"/>
              <a:t>multiple GRE tunnels on a single GRE interface</a:t>
            </a:r>
          </a:p>
        </p:txBody>
      </p:sp>
    </p:spTree>
    <p:extLst>
      <p:ext uri="{BB962C8B-B14F-4D97-AF65-F5344CB8AC3E}">
        <p14:creationId xmlns:p14="http://schemas.microsoft.com/office/powerpoint/2010/main" val="3767191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56937"/>
            <a:ext cx="10018713" cy="1752599"/>
          </a:xfrm>
        </p:spPr>
        <p:txBody>
          <a:bodyPr/>
          <a:lstStyle/>
          <a:p>
            <a:r>
              <a:rPr lang="en-US" dirty="0"/>
              <a:t>Multipoint GRE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4625" y="1864894"/>
            <a:ext cx="10018713" cy="3124201"/>
          </a:xfrm>
        </p:spPr>
        <p:txBody>
          <a:bodyPr/>
          <a:lstStyle/>
          <a:p>
            <a:r>
              <a:rPr lang="en-US" dirty="0"/>
              <a:t>Can transport  a wide variety of protocols: unicast, multicast and broadcast</a:t>
            </a:r>
          </a:p>
          <a:p>
            <a:r>
              <a:rPr lang="en-US" dirty="0"/>
              <a:t>If using a hub and spoke topology, the hub router would have one single mGRE interface, and we can create multiple tunnels from there.</a:t>
            </a:r>
          </a:p>
          <a:p>
            <a:r>
              <a:rPr lang="en-US" dirty="0"/>
              <a:t>When using mGRE, GRE tunnels can be created if using the NHRP to discover  the destination devices.</a:t>
            </a:r>
          </a:p>
        </p:txBody>
      </p:sp>
    </p:spTree>
    <p:extLst>
      <p:ext uri="{BB962C8B-B14F-4D97-AF65-F5344CB8AC3E}">
        <p14:creationId xmlns:p14="http://schemas.microsoft.com/office/powerpoint/2010/main" val="137014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Deploying mGRE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HUB and Spoke topology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859" y="2305733"/>
            <a:ext cx="7295615" cy="455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92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Deploying mGRE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Spoke to Spoke topology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161" y="1825625"/>
            <a:ext cx="7879017" cy="503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847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89</TotalTime>
  <Words>101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Parallax</vt:lpstr>
      <vt:lpstr>Multipoint GRE</vt:lpstr>
      <vt:lpstr>Defining mGRE </vt:lpstr>
      <vt:lpstr>Multipoint GRE Characteristics</vt:lpstr>
      <vt:lpstr>Deploying mGRE</vt:lpstr>
      <vt:lpstr>Deploying mGRE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Multipoint GRE</dc:title>
  <dc:creator>lazaro diaz</dc:creator>
  <cp:lastModifiedBy>Jarhead</cp:lastModifiedBy>
  <cp:revision>4</cp:revision>
  <dcterms:created xsi:type="dcterms:W3CDTF">2016-03-27T16:18:51Z</dcterms:created>
  <dcterms:modified xsi:type="dcterms:W3CDTF">2016-05-12T18:49:23Z</dcterms:modified>
</cp:coreProperties>
</file>