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5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0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1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2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1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2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4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544E-088F-466D-A167-FA75A2CC349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DD5C-4526-4B12-87EB-BF9C87187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Basic Accounting for Small Business</a:t>
            </a:r>
            <a:endParaRPr lang="en-GB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59" y="1470991"/>
            <a:ext cx="12136341" cy="5271715"/>
          </a:xfrm>
        </p:spPr>
        <p:txBody>
          <a:bodyPr/>
          <a:lstStyle/>
          <a:p>
            <a:r>
              <a:rPr lang="en-GB" u="sng" dirty="0" smtClean="0">
                <a:latin typeface="Arial Black" panose="020B0A04020102020204" pitchFamily="34" charset="0"/>
              </a:rPr>
              <a:t>Section 1 </a:t>
            </a:r>
          </a:p>
          <a:p>
            <a:r>
              <a:rPr lang="en-GB" u="sng" dirty="0" smtClean="0">
                <a:latin typeface="Arial Black" panose="020B0A04020102020204" pitchFamily="34" charset="0"/>
              </a:rPr>
              <a:t>Lecture 1</a:t>
            </a:r>
          </a:p>
          <a:p>
            <a:r>
              <a:rPr lang="en-GB" sz="2000" b="1" dirty="0" smtClean="0"/>
              <a:t>These </a:t>
            </a:r>
            <a:r>
              <a:rPr lang="en-GB" sz="2000" b="1" dirty="0"/>
              <a:t>are the common mistakes that the business owners miss out in the operation of business</a:t>
            </a:r>
            <a:r>
              <a:rPr lang="en-GB" sz="2000" dirty="0" smtClean="0"/>
              <a:t>.</a:t>
            </a:r>
          </a:p>
          <a:p>
            <a:r>
              <a:rPr lang="en-GB" sz="1600" b="1" dirty="0" smtClean="0"/>
              <a:t>1</a:t>
            </a:r>
            <a:r>
              <a:rPr lang="en-GB" sz="1600" b="1" dirty="0"/>
              <a:t>. Cash </a:t>
            </a:r>
            <a:endParaRPr lang="en-GB" sz="1600" dirty="0"/>
          </a:p>
          <a:p>
            <a:r>
              <a:rPr lang="en-GB" sz="1600" b="1" dirty="0"/>
              <a:t>2. Accounts Receivable</a:t>
            </a:r>
            <a:r>
              <a:rPr lang="en-GB" sz="1600" dirty="0"/>
              <a:t>.</a:t>
            </a:r>
          </a:p>
          <a:p>
            <a:r>
              <a:rPr lang="en-GB" sz="1600" b="1" dirty="0"/>
              <a:t>3. Inventory</a:t>
            </a:r>
            <a:endParaRPr lang="en-GB" sz="1600" dirty="0"/>
          </a:p>
          <a:p>
            <a:r>
              <a:rPr lang="en-GB" sz="1600" b="1" dirty="0"/>
              <a:t>4. Account payables</a:t>
            </a:r>
            <a:r>
              <a:rPr lang="en-GB" sz="1600" dirty="0"/>
              <a:t>.</a:t>
            </a:r>
          </a:p>
          <a:p>
            <a:r>
              <a:rPr lang="en-GB" sz="1600" b="1" dirty="0"/>
              <a:t>5. Loans payable</a:t>
            </a:r>
            <a:r>
              <a:rPr lang="en-GB" sz="1600" dirty="0"/>
              <a:t>. </a:t>
            </a:r>
          </a:p>
          <a:p>
            <a:r>
              <a:rPr lang="en-GB" sz="1600" b="1" dirty="0"/>
              <a:t>6. Sales</a:t>
            </a:r>
            <a:endParaRPr lang="en-GB" sz="1600" dirty="0"/>
          </a:p>
          <a:p>
            <a:r>
              <a:rPr lang="en-GB" sz="1600" b="1" dirty="0"/>
              <a:t>7. Purchases</a:t>
            </a:r>
            <a:r>
              <a:rPr lang="en-GB" sz="1600" b="1" dirty="0" smtClean="0"/>
              <a:t>.</a:t>
            </a:r>
          </a:p>
          <a:p>
            <a:r>
              <a:rPr lang="en-GB" sz="1600" b="1" dirty="0"/>
              <a:t>8. Payroll Expenses</a:t>
            </a:r>
            <a:endParaRPr lang="en-GB" sz="1600" dirty="0"/>
          </a:p>
          <a:p>
            <a:r>
              <a:rPr lang="en-GB" sz="1600" b="1" dirty="0"/>
              <a:t>9. Owners’ equity</a:t>
            </a:r>
            <a:endParaRPr lang="en-GB" sz="1600" dirty="0"/>
          </a:p>
          <a:p>
            <a:r>
              <a:rPr lang="en-GB" sz="1600" b="1" dirty="0"/>
              <a:t>10. Retained Earnings</a:t>
            </a:r>
            <a:endParaRPr lang="en-GB" sz="1600" dirty="0"/>
          </a:p>
          <a:p>
            <a:endParaRPr lang="en-GB" sz="1600" dirty="0"/>
          </a:p>
          <a:p>
            <a:endParaRPr lang="en-GB" sz="2000" u="sng" dirty="0">
              <a:latin typeface="Arial Black" panose="020B0A040201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146"/>
    </mc:Choice>
    <mc:Fallback>
      <p:transition spd="slow" advTm="288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</Words>
  <Application>Microsoft Office PowerPoint</Application>
  <PresentationFormat>Widescreen</PresentationFormat>
  <Paragraphs>14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Basic Accounting for Small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Accounting for Small Business</dc:title>
  <dc:creator>Mum</dc:creator>
  <cp:lastModifiedBy>Mum</cp:lastModifiedBy>
  <cp:revision>4</cp:revision>
  <dcterms:created xsi:type="dcterms:W3CDTF">2017-09-18T08:08:54Z</dcterms:created>
  <dcterms:modified xsi:type="dcterms:W3CDTF">2017-09-18T10:03:47Z</dcterms:modified>
</cp:coreProperties>
</file>