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Poppins Medium"/>
      <p:regular r:id="rId10"/>
      <p:bold r:id="rId11"/>
      <p:italic r:id="rId12"/>
      <p:boldItalic r:id="rId13"/>
    </p:embeddedFont>
    <p:embeddedFont>
      <p:font typeface="Poppins SemiBol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jJYTRBjEnXU0aczH/GZcUquK97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Medium-bold.fntdata"/><Relationship Id="rId10" Type="http://schemas.openxmlformats.org/officeDocument/2006/relationships/font" Target="fonts/PoppinsMedium-regular.fntdata"/><Relationship Id="rId13" Type="http://schemas.openxmlformats.org/officeDocument/2006/relationships/font" Target="fonts/PoppinsMedium-boldItalic.fntdata"/><Relationship Id="rId12" Type="http://schemas.openxmlformats.org/officeDocument/2006/relationships/font" Target="fonts/PoppinsMedium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oppinsSemiBold-bold.fntdata"/><Relationship Id="rId14" Type="http://schemas.openxmlformats.org/officeDocument/2006/relationships/font" Target="fonts/PoppinsSemiBold-regular.fntdata"/><Relationship Id="rId17" Type="http://schemas.openxmlformats.org/officeDocument/2006/relationships/font" Target="fonts/PoppinsSemiBold-boldItalic.fntdata"/><Relationship Id="rId16" Type="http://schemas.openxmlformats.org/officeDocument/2006/relationships/font" Target="fonts/PoppinsSemiBold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-3377682" y="3377681"/>
            <a:ext cx="6858003" cy="102636"/>
          </a:xfrm>
          <a:prstGeom prst="rect">
            <a:avLst/>
          </a:prstGeom>
          <a:solidFill>
            <a:srgbClr val="11834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963096" y="1313653"/>
            <a:ext cx="6566708" cy="2953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oppins Medium"/>
              <a:buNone/>
            </a:pPr>
            <a: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  <a:t>¿Por qué estudiar?</a:t>
            </a:r>
            <a:b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</a:br>
            <a:r>
              <a:rPr b="1" lang="es-MX">
                <a:solidFill>
                  <a:srgbClr val="118349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Microsoft Excel</a:t>
            </a:r>
            <a:endParaRPr b="1">
              <a:solidFill>
                <a:srgbClr val="118349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804382">
            <a:off x="7815708" y="737047"/>
            <a:ext cx="5819929" cy="54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963096" y="4534677"/>
            <a:ext cx="5326979" cy="14241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Docente: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Ing. Pedro Barletti</a:t>
            </a:r>
            <a:endParaRPr b="0" i="0" sz="2000" u="none" cap="none" strike="noStrike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349"/>
              </a:buClr>
              <a:buSzPct val="100000"/>
              <a:buFont typeface="Poppins Medium"/>
              <a:buNone/>
            </a:pPr>
            <a:r>
              <a:rPr b="0" i="0" lang="es-MX" sz="2000" u="none" cap="none" strike="noStrike">
                <a:solidFill>
                  <a:srgbClr val="118349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Microsoft Educator </a:t>
            </a:r>
            <a:r>
              <a:rPr b="0" i="0" lang="es-MX" sz="2000" u="none" cap="none" strike="noStrike">
                <a:solidFill>
                  <a:srgbClr val="118349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Certifed</a:t>
            </a:r>
            <a:endParaRPr b="0" i="0" sz="2000" u="none" cap="none" strike="noStrike">
              <a:solidFill>
                <a:srgbClr val="118349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2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  <a:endParaRPr b="0" i="0" sz="2000" u="none" cap="none" strike="noStrike">
              <a:solidFill>
                <a:srgbClr val="118349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1097280" y="704607"/>
            <a:ext cx="10058400" cy="6270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50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6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Impacto en el ámbito empresarial</a:t>
            </a:r>
            <a:endParaRPr b="0" i="0" sz="6000" u="none" cap="none" strike="noStrike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1097280" y="1442720"/>
            <a:ext cx="10058400" cy="4261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empresas requieren analizar y procesar grandes cantidades de información en el más corto tiempo posible además de lograr precisión en los resultados obtenidos. Microsoft Excel es la herramienta ideal para pequeñas, medianas y grandes empresas que desean dar un paso adelante en el tratamiento y gestión de la información.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0" y="6484776"/>
            <a:ext cx="12192000" cy="373224"/>
          </a:xfrm>
          <a:prstGeom prst="rect">
            <a:avLst/>
          </a:prstGeom>
          <a:solidFill>
            <a:srgbClr val="11834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0" y="6522876"/>
            <a:ext cx="12192000" cy="373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oppins SemiBold"/>
              <a:buNone/>
            </a:pPr>
            <a:r>
              <a:rPr b="0" i="0" lang="es-MX" sz="15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Curso completo - Microsoft Excel</a:t>
            </a:r>
            <a:endParaRPr b="0" i="0" sz="1500" u="none" cap="none" strike="noStrike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/>
        </p:nvSpPr>
        <p:spPr>
          <a:xfrm>
            <a:off x="1097280" y="704607"/>
            <a:ext cx="10058400" cy="6270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50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6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Impacto en el ámbito educativo</a:t>
            </a:r>
            <a:endParaRPr b="0" i="0" sz="6000" u="none" cap="none" strike="noStrike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01" name="Google Shape;101;p3"/>
          <p:cNvSpPr txBox="1"/>
          <p:nvPr/>
        </p:nvSpPr>
        <p:spPr>
          <a:xfrm>
            <a:off x="1097280" y="1442720"/>
            <a:ext cx="10058400" cy="4261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uso de Microsoft Excel en el campo educativo favorecerá el nivel de análisis y resolución de problemas de cada estudiante a través del manejo de formulas y funciones.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las escuelas y centros de formación, Excel facilitará el análisis y procesamiento de información en tiempo real.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0" y="6484776"/>
            <a:ext cx="12192000" cy="373224"/>
          </a:xfrm>
          <a:prstGeom prst="rect">
            <a:avLst/>
          </a:prstGeom>
          <a:solidFill>
            <a:srgbClr val="11834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0" y="6522876"/>
            <a:ext cx="12192000" cy="373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oppins SemiBold"/>
              <a:buNone/>
            </a:pPr>
            <a:r>
              <a:rPr b="0" i="0" lang="es-MX" sz="15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Curso completo - Microsoft Excel</a:t>
            </a:r>
            <a:endParaRPr b="0" i="0" sz="1500" u="none" cap="none" strike="noStrike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1097280" y="704607"/>
            <a:ext cx="10058400" cy="6270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50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0" i="0" lang="es-MX" sz="6000" u="none" cap="none" strike="noStrik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Impacto laboral</a:t>
            </a:r>
            <a:endParaRPr b="0" i="0" sz="6000" u="none" cap="none" strike="noStrike">
              <a:solidFill>
                <a:schemeClr val="dk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1097280" y="1442720"/>
            <a:ext cx="10058400" cy="4261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empresas de cualquier parte del mundo requieren profesionales capacitados en el uso efectivo de una hoja de calculo que aporten novedosas estrategias de análisis, desarrollo y gestión de la información en forma precisa y oportuna.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Así es que, por esta y muchas otras razones..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0" y="6484776"/>
            <a:ext cx="12192000" cy="373224"/>
          </a:xfrm>
          <a:prstGeom prst="rect">
            <a:avLst/>
          </a:prstGeom>
          <a:solidFill>
            <a:srgbClr val="11834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0" y="6522876"/>
            <a:ext cx="12192000" cy="373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oppins SemiBold"/>
              <a:buNone/>
            </a:pPr>
            <a:r>
              <a:rPr b="0" i="0" lang="es-MX" sz="15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Curso completo - Microsoft Excel</a:t>
            </a:r>
            <a:endParaRPr b="0" i="0" sz="1500" u="none" cap="none" strike="noStrike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/>
          <p:nvPr/>
        </p:nvSpPr>
        <p:spPr>
          <a:xfrm rot="-5400000">
            <a:off x="-3377682" y="3377681"/>
            <a:ext cx="6858003" cy="102636"/>
          </a:xfrm>
          <a:prstGeom prst="rect">
            <a:avLst/>
          </a:prstGeom>
          <a:solidFill>
            <a:srgbClr val="11834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5"/>
          <p:cNvSpPr txBox="1"/>
          <p:nvPr>
            <p:ph type="ctrTitle"/>
          </p:nvPr>
        </p:nvSpPr>
        <p:spPr>
          <a:xfrm>
            <a:off x="948106" y="509667"/>
            <a:ext cx="6566708" cy="48215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Medium"/>
              <a:buNone/>
            </a:pPr>
            <a:r>
              <a:rPr b="1" lang="es-MX" sz="4400">
                <a:latin typeface="Poppins Medium"/>
                <a:ea typeface="Poppins Medium"/>
                <a:cs typeface="Poppins Medium"/>
                <a:sym typeface="Poppins Medium"/>
              </a:rPr>
              <a:t>Estudia con nosotros el</a:t>
            </a:r>
            <a:br>
              <a:rPr b="1" lang="es-MX" sz="4400">
                <a:latin typeface="Poppins Medium"/>
                <a:ea typeface="Poppins Medium"/>
                <a:cs typeface="Poppins Medium"/>
                <a:sym typeface="Poppins Medium"/>
              </a:rPr>
            </a:br>
            <a:b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</a:br>
            <a: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  <a:t>Curso</a:t>
            </a:r>
            <a:b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</a:br>
            <a:r>
              <a:rPr b="1" lang="es-MX">
                <a:latin typeface="Poppins Medium"/>
                <a:ea typeface="Poppins Medium"/>
                <a:cs typeface="Poppins Medium"/>
                <a:sym typeface="Poppins Medium"/>
              </a:rPr>
              <a:t>completo de </a:t>
            </a:r>
            <a:r>
              <a:rPr b="1" lang="es-MX">
                <a:solidFill>
                  <a:srgbClr val="118349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Microsoft Excel</a:t>
            </a:r>
            <a:endParaRPr b="1">
              <a:solidFill>
                <a:srgbClr val="118349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118" name="Google Shape;1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804382">
            <a:off x="7815708" y="737047"/>
            <a:ext cx="5819929" cy="54127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2024-06-11T18:21:00Z</dcterms:created>
  <dc:creator>mijhaell melendez</dc:creator>
</cp:coreProperties>
</file>