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82f08cb5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82f08cb5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82f08cb5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82f08cb5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82f08cb5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82f08cb5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82f08cb5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82f08cb5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82f08cb5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82f08cb5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82f08cb5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82f08cb5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82f08cb55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82f08cb5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82f08cb5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82f08cb5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2381255"/>
            <a:ext cx="3054600" cy="1537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TIGER </a:t>
            </a:r>
            <a:r>
              <a:rPr lang="en" sz="5200">
                <a:solidFill>
                  <a:srgbClr val="FF9900"/>
                </a:solidFill>
              </a:rPr>
              <a:t>IYE</a:t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EDUCATION </a:t>
            </a:r>
            <a:r>
              <a:rPr lang="en" sz="5200">
                <a:solidFill>
                  <a:srgbClr val="FF9900"/>
                </a:solidFill>
              </a:rPr>
              <a:t>PART 5</a:t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044700" y="3398655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2">
                <a:latin typeface="Economica"/>
                <a:ea typeface="Economica"/>
                <a:cs typeface="Economica"/>
                <a:sym typeface="Economica"/>
              </a:rPr>
              <a:t>INSTRUCTOR </a:t>
            </a:r>
            <a:endParaRPr sz="2312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2">
                <a:latin typeface="Economica"/>
                <a:ea typeface="Economica"/>
                <a:cs typeface="Economica"/>
                <a:sym typeface="Economica"/>
              </a:rPr>
              <a:t>QUENN V. GARRIS JR.</a:t>
            </a:r>
            <a:endParaRPr sz="2312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12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0" y="2529364"/>
            <a:ext cx="3466500" cy="255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5810250" y="498800"/>
            <a:ext cx="3333750" cy="250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44825" y="44825"/>
            <a:ext cx="9099175" cy="50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3461875" y="1602425"/>
            <a:ext cx="1916875" cy="22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4294967295" type="title"/>
          </p:nvPr>
        </p:nvSpPr>
        <p:spPr>
          <a:xfrm>
            <a:off x="156900" y="313875"/>
            <a:ext cx="8987100" cy="997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WRAP THIS UP SO YOU CAN MASTER THE MARKETS 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357325" y="85099"/>
            <a:ext cx="8425175" cy="49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THINGS YOU NEED TO KNOW BEFORE YOU BEGIN !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GAINS ADD UP TO BIGGER PROFITS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COMPOUNDING IS THE SMARTEST AND FASTEST WAY TO GROW THE ACCOUNT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THE LONG TERM GOAL (IF IT HAPPENS QUICKER, THAN BETTER FOR YOU)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RUSH IT. YOU’LL END UP RISKING TOO MUCH AND NOT FOLLOWING YOUR RULES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OPEN MINDED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BE AFRAID TO BUY &amp; SELL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357325" y="85099"/>
            <a:ext cx="8425175" cy="49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THINGS YOU NEED TO KNOW BEFORE YOU BEGIN !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TRADE IS GOING AGAINST YOU, CONSIDER WHAT COULD HAPPEN NEXT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ADAPT TO WHAT WORKS FOR YOU TO STAY </a:t>
            </a:r>
            <a:r>
              <a:rPr lang="en"/>
              <a:t>CONSISTENTLY</a:t>
            </a:r>
            <a:r>
              <a:rPr lang="en"/>
              <a:t> PROFITABLE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FROM YOUR LOSSES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PROFIT FROM YOUR GAINS AND KEEP REPEATING THE SAME PROCESS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GOING TO MISS SETUPS. IT’S OKAY. JUST MAKE SURE THE ONES YOU DO HIT ARE HOME RUNS !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HONEST WITH YOURSELF FIRST &amp; FOREMOST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71050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HAVE YOUR KEYS TO SUCCESS…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350" y="0"/>
            <a:ext cx="4377600" cy="43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1379700" y="225675"/>
            <a:ext cx="638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IT’S UP TO YOU TO GET IN THE DRIVER SEAT AND GO !</a:t>
            </a:r>
            <a:endParaRPr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nifying glass Light Clip art - loupe png download - 1280*960 - Free Transparent  Magnifying Glass png Download. - Clip Art Library" id="103" name="Google Shape;103;p19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1845600" y="0"/>
            <a:ext cx="5162550" cy="3871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99% DONE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IF YOU PAID ATTENTION THROUGHOUT THE ENTIRE PROCESS, YOU NOTICED COUPON CODE LETTERS AT THE END OF EACH PART...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type="title"/>
          </p:nvPr>
        </p:nvSpPr>
        <p:spPr>
          <a:xfrm>
            <a:off x="773700" y="25717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TOLD YOU THERE WAS A SPECIAL GIFT…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FINAL 2 LETTERS ARE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“ER”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ALL THE LETTERS IN ORDER AS A $50 COUPON OFF THE ENTIRE TIGER IYE BOOTCAMP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