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sldIdLst>
    <p:sldId id="413" r:id="rId2"/>
    <p:sldId id="537" r:id="rId3"/>
    <p:sldId id="414" r:id="rId4"/>
    <p:sldId id="415" r:id="rId5"/>
    <p:sldId id="536" r:id="rId6"/>
    <p:sldId id="256" r:id="rId7"/>
    <p:sldId id="416" r:id="rId8"/>
    <p:sldId id="417" r:id="rId9"/>
    <p:sldId id="418" r:id="rId10"/>
    <p:sldId id="419" r:id="rId11"/>
    <p:sldId id="420" r:id="rId12"/>
    <p:sldId id="421" r:id="rId13"/>
    <p:sldId id="422" r:id="rId14"/>
    <p:sldId id="423" r:id="rId15"/>
    <p:sldId id="424" r:id="rId16"/>
    <p:sldId id="425" r:id="rId17"/>
    <p:sldId id="426" r:id="rId18"/>
    <p:sldId id="427" r:id="rId19"/>
    <p:sldId id="428" r:id="rId20"/>
    <p:sldId id="429" r:id="rId21"/>
    <p:sldId id="430" r:id="rId22"/>
    <p:sldId id="431" r:id="rId23"/>
    <p:sldId id="432" r:id="rId24"/>
    <p:sldId id="433" r:id="rId25"/>
    <p:sldId id="434" r:id="rId26"/>
    <p:sldId id="435" r:id="rId27"/>
    <p:sldId id="436" r:id="rId28"/>
    <p:sldId id="437" r:id="rId29"/>
    <p:sldId id="438" r:id="rId30"/>
    <p:sldId id="439" r:id="rId31"/>
    <p:sldId id="440" r:id="rId32"/>
    <p:sldId id="441" r:id="rId33"/>
    <p:sldId id="442" r:id="rId34"/>
    <p:sldId id="443" r:id="rId35"/>
    <p:sldId id="444" r:id="rId36"/>
    <p:sldId id="445" r:id="rId37"/>
    <p:sldId id="446" r:id="rId38"/>
    <p:sldId id="447" r:id="rId39"/>
    <p:sldId id="448" r:id="rId40"/>
    <p:sldId id="449" r:id="rId41"/>
    <p:sldId id="450" r:id="rId42"/>
    <p:sldId id="451" r:id="rId43"/>
    <p:sldId id="452" r:id="rId44"/>
    <p:sldId id="453" r:id="rId45"/>
    <p:sldId id="454" r:id="rId46"/>
    <p:sldId id="455" r:id="rId47"/>
    <p:sldId id="456" r:id="rId48"/>
    <p:sldId id="457" r:id="rId49"/>
    <p:sldId id="458" r:id="rId50"/>
    <p:sldId id="459" r:id="rId51"/>
    <p:sldId id="460" r:id="rId52"/>
    <p:sldId id="461" r:id="rId53"/>
    <p:sldId id="462" r:id="rId54"/>
    <p:sldId id="463" r:id="rId55"/>
    <p:sldId id="464" r:id="rId56"/>
    <p:sldId id="465" r:id="rId57"/>
    <p:sldId id="466" r:id="rId58"/>
    <p:sldId id="467" r:id="rId59"/>
    <p:sldId id="468" r:id="rId60"/>
    <p:sldId id="469" r:id="rId61"/>
    <p:sldId id="470" r:id="rId62"/>
    <p:sldId id="471" r:id="rId63"/>
    <p:sldId id="472" r:id="rId64"/>
    <p:sldId id="473" r:id="rId65"/>
    <p:sldId id="474" r:id="rId66"/>
    <p:sldId id="475" r:id="rId67"/>
    <p:sldId id="476" r:id="rId68"/>
    <p:sldId id="477" r:id="rId69"/>
    <p:sldId id="478" r:id="rId70"/>
    <p:sldId id="479" r:id="rId71"/>
    <p:sldId id="480" r:id="rId72"/>
    <p:sldId id="481" r:id="rId73"/>
    <p:sldId id="482" r:id="rId74"/>
    <p:sldId id="483" r:id="rId75"/>
    <p:sldId id="484" r:id="rId76"/>
    <p:sldId id="485" r:id="rId77"/>
    <p:sldId id="486" r:id="rId78"/>
    <p:sldId id="487" r:id="rId79"/>
    <p:sldId id="488" r:id="rId80"/>
    <p:sldId id="489" r:id="rId81"/>
    <p:sldId id="490" r:id="rId82"/>
    <p:sldId id="491" r:id="rId83"/>
    <p:sldId id="492" r:id="rId84"/>
    <p:sldId id="493" r:id="rId85"/>
    <p:sldId id="494" r:id="rId86"/>
    <p:sldId id="495" r:id="rId87"/>
    <p:sldId id="496" r:id="rId88"/>
    <p:sldId id="497" r:id="rId89"/>
    <p:sldId id="498" r:id="rId90"/>
    <p:sldId id="499" r:id="rId91"/>
    <p:sldId id="500" r:id="rId92"/>
    <p:sldId id="501" r:id="rId93"/>
    <p:sldId id="502" r:id="rId94"/>
    <p:sldId id="503" r:id="rId95"/>
    <p:sldId id="504" r:id="rId96"/>
    <p:sldId id="505" r:id="rId97"/>
    <p:sldId id="506" r:id="rId98"/>
    <p:sldId id="507" r:id="rId99"/>
    <p:sldId id="508" r:id="rId100"/>
    <p:sldId id="509" r:id="rId101"/>
    <p:sldId id="510" r:id="rId102"/>
    <p:sldId id="511" r:id="rId103"/>
    <p:sldId id="512" r:id="rId104"/>
    <p:sldId id="513" r:id="rId105"/>
    <p:sldId id="514" r:id="rId106"/>
    <p:sldId id="515" r:id="rId107"/>
    <p:sldId id="516" r:id="rId108"/>
    <p:sldId id="517" r:id="rId109"/>
    <p:sldId id="518" r:id="rId110"/>
    <p:sldId id="519" r:id="rId111"/>
    <p:sldId id="520" r:id="rId112"/>
    <p:sldId id="521" r:id="rId113"/>
    <p:sldId id="522" r:id="rId114"/>
    <p:sldId id="523" r:id="rId115"/>
    <p:sldId id="524" r:id="rId116"/>
    <p:sldId id="525" r:id="rId117"/>
    <p:sldId id="526" r:id="rId118"/>
    <p:sldId id="527" r:id="rId119"/>
    <p:sldId id="528" r:id="rId120"/>
    <p:sldId id="529" r:id="rId121"/>
    <p:sldId id="530" r:id="rId122"/>
    <p:sldId id="531" r:id="rId123"/>
    <p:sldId id="532" r:id="rId124"/>
    <p:sldId id="533" r:id="rId125"/>
    <p:sldId id="534" r:id="rId126"/>
    <p:sldId id="535" r:id="rId127"/>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6F9"/>
    <a:srgbClr val="FAFF2D"/>
    <a:srgbClr val="FA1657"/>
    <a:srgbClr val="B5E4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434" autoAdjust="0"/>
  </p:normalViewPr>
  <p:slideViewPr>
    <p:cSldViewPr>
      <p:cViewPr varScale="1">
        <p:scale>
          <a:sx n="70" d="100"/>
          <a:sy n="70" d="100"/>
        </p:scale>
        <p:origin x="1392" y="84"/>
      </p:cViewPr>
      <p:guideLst>
        <p:guide orient="horz" pos="2160"/>
        <p:guide pos="2880"/>
      </p:guideLst>
    </p:cSldViewPr>
  </p:slideViewPr>
  <p:outlineViewPr>
    <p:cViewPr>
      <p:scale>
        <a:sx n="33" d="100"/>
        <a:sy n="33" d="100"/>
      </p:scale>
      <p:origin x="0" y="-1158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072E61-DAC6-4B9B-A0C0-CA4E1F7577DB}" type="datetimeFigureOut">
              <a:rPr lang="en-GB" smtClean="0"/>
              <a:t>01/10/2020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8EA92B-65B4-4BD3-8BDA-DEDC3D2DFD8B}" type="slidenum">
              <a:rPr lang="en-GB" smtClean="0"/>
              <a:t>‹#›</a:t>
            </a:fld>
            <a:endParaRPr lang="en-GB"/>
          </a:p>
        </p:txBody>
      </p:sp>
    </p:spTree>
    <p:extLst>
      <p:ext uri="{BB962C8B-B14F-4D97-AF65-F5344CB8AC3E}">
        <p14:creationId xmlns:p14="http://schemas.microsoft.com/office/powerpoint/2010/main" val="50140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davidpisnoy?utm_source=unsplash&amp;utm_medium=referral&amp;utm_content=creditCopyText"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nsplash.com/s/photos/creative?utm_source=unsplash&amp;utm_medium=referral&amp;utm_content=creditCopyText"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nsplash.com/@seantookthese?utm_source=unsplash&amp;utm_medium=referral&amp;utm_content=creditCopyTex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unsplash.com/s/photos/ocean?utm_source=unsplash&amp;utm_medium=referral&amp;utm_content=creditCopyText" TargetMode="External"/></Relationships>
</file>

<file path=ppt/notesSlides/_rels/notesSlide100.xml.rels><?xml version="1.0" encoding="UTF-8" standalone="yes"?>
<Relationships xmlns="http://schemas.openxmlformats.org/package/2006/relationships"><Relationship Id="rId3" Type="http://schemas.openxmlformats.org/officeDocument/2006/relationships/hyperlink" Target="https://unsplash.com/@veri_ivanova?utm_source=unsplash&amp;utm_medium=referral&amp;utm_content=creditCopyText" TargetMode="External"/><Relationship Id="rId2" Type="http://schemas.openxmlformats.org/officeDocument/2006/relationships/slide" Target="../slides/slide101.xml"/><Relationship Id="rId1" Type="http://schemas.openxmlformats.org/officeDocument/2006/relationships/notesMaster" Target="../notesMasters/notesMaster1.xml"/><Relationship Id="rId4" Type="http://schemas.openxmlformats.org/officeDocument/2006/relationships/hyperlink" Target="https://unsplash.com/s/photos/pocket-watch?utm_source=unsplash&amp;utm_medium=referral&amp;utm_content=creditCopyText" TargetMode="Externa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s://unsplash.com/@majinmdub?utm_source=unsplash&amp;utm_medium=referral&amp;utm_content=creditCopyText" TargetMode="External"/><Relationship Id="rId2" Type="http://schemas.openxmlformats.org/officeDocument/2006/relationships/slide" Target="../slides/slide102.xml"/><Relationship Id="rId1" Type="http://schemas.openxmlformats.org/officeDocument/2006/relationships/notesMaster" Target="../notesMasters/notesMaster1.xml"/><Relationship Id="rId4" Type="http://schemas.openxmlformats.org/officeDocument/2006/relationships/hyperlink" Target="https://unsplash.com/s/photos/zoo?utm_source=unsplash&amp;utm_medium=referral&amp;utm_content=creditCopyText" TargetMode="External"/></Relationships>
</file>

<file path=ppt/notesSlides/_rels/notesSlide102.xml.rels><?xml version="1.0" encoding="UTF-8" standalone="yes"?>
<Relationships xmlns="http://schemas.openxmlformats.org/package/2006/relationships"><Relationship Id="rId3" Type="http://schemas.openxmlformats.org/officeDocument/2006/relationships/hyperlink" Target="https://unsplash.com/@etiennegirardet?utm_source=unsplash&amp;utm_medium=referral&amp;utm_content=creditCopyText" TargetMode="External"/><Relationship Id="rId2" Type="http://schemas.openxmlformats.org/officeDocument/2006/relationships/slide" Target="../slides/slide103.xml"/><Relationship Id="rId1" Type="http://schemas.openxmlformats.org/officeDocument/2006/relationships/notesMaster" Target="../notesMasters/notesMaster1.xml"/><Relationship Id="rId4" Type="http://schemas.openxmlformats.org/officeDocument/2006/relationships/hyperlink" Target="https://unsplash.com/s/photos/colour?utm_source=unsplash&amp;utm_medium=referral&amp;utm_content=creditCopyText" TargetMode="External"/></Relationships>
</file>

<file path=ppt/notesSlides/_rels/notesSlide103.xml.rels><?xml version="1.0" encoding="UTF-8" standalone="yes"?>
<Relationships xmlns="http://schemas.openxmlformats.org/package/2006/relationships"><Relationship Id="rId3" Type="http://schemas.openxmlformats.org/officeDocument/2006/relationships/hyperlink" Target="https://unsplash.com/@joannakosinska?utm_source=unsplash&amp;utm_medium=referral&amp;utm_content=creditCopyText" TargetMode="External"/><Relationship Id="rId2" Type="http://schemas.openxmlformats.org/officeDocument/2006/relationships/slide" Target="../slides/slide104.xml"/><Relationship Id="rId1" Type="http://schemas.openxmlformats.org/officeDocument/2006/relationships/notesMaster" Target="../notesMasters/notesMaster1.xml"/><Relationship Id="rId4" Type="http://schemas.openxmlformats.org/officeDocument/2006/relationships/hyperlink" Target="https://unsplash.com/s/photos/colour?utm_source=unsplash&amp;utm_medium=referral&amp;utm_content=creditCopyText" TargetMode="External"/></Relationships>
</file>

<file path=ppt/notesSlides/_rels/notesSlide104.xml.rels><?xml version="1.0" encoding="UTF-8" standalone="yes"?>
<Relationships xmlns="http://schemas.openxmlformats.org/package/2006/relationships"><Relationship Id="rId3" Type="http://schemas.openxmlformats.org/officeDocument/2006/relationships/hyperlink" Target="https://unsplash.com/@charlesdeluvio?utm_source=unsplash&amp;utm_medium=referral&amp;utm_content=creditCopyText" TargetMode="External"/><Relationship Id="rId2" Type="http://schemas.openxmlformats.org/officeDocument/2006/relationships/slide" Target="../slides/slide105.xml"/><Relationship Id="rId1" Type="http://schemas.openxmlformats.org/officeDocument/2006/relationships/notesMaster" Target="../notesMasters/notesMaster1.xml"/><Relationship Id="rId4" Type="http://schemas.openxmlformats.org/officeDocument/2006/relationships/hyperlink" Target="https://unsplash.com/s/photos/school-dinner?utm_source=unsplash&amp;utm_medium=referral&amp;utm_content=creditCopyText" TargetMode="External"/></Relationships>
</file>

<file path=ppt/notesSlides/_rels/notesSlide105.xml.rels><?xml version="1.0" encoding="UTF-8" standalone="yes"?>
<Relationships xmlns="http://schemas.openxmlformats.org/package/2006/relationships"><Relationship Id="rId3" Type="http://schemas.openxmlformats.org/officeDocument/2006/relationships/hyperlink" Target="https://unsplash.com/@thevernon?utm_source=unsplash&amp;utm_medium=referral&amp;utm_content=creditCopyText" TargetMode="External"/><Relationship Id="rId2" Type="http://schemas.openxmlformats.org/officeDocument/2006/relationships/slide" Target="../slides/slide106.xml"/><Relationship Id="rId1" Type="http://schemas.openxmlformats.org/officeDocument/2006/relationships/notesMaster" Target="../notesMasters/notesMaster1.xml"/><Relationship Id="rId4" Type="http://schemas.openxmlformats.org/officeDocument/2006/relationships/hyperlink" Target="https://unsplash.com/s/photos/fireworks?utm_source=unsplash&amp;utm_medium=referral&amp;utm_content=creditCopyText" TargetMode="External"/></Relationships>
</file>

<file path=ppt/notesSlides/_rels/notesSlide106.xml.rels><?xml version="1.0" encoding="UTF-8" standalone="yes"?>
<Relationships xmlns="http://schemas.openxmlformats.org/package/2006/relationships"><Relationship Id="rId3" Type="http://schemas.openxmlformats.org/officeDocument/2006/relationships/hyperlink" Target="https://unsplash.com/@heftiba?utm_source=unsplash&amp;utm_medium=referral&amp;utm_content=creditCopyText" TargetMode="External"/><Relationship Id="rId2" Type="http://schemas.openxmlformats.org/officeDocument/2006/relationships/slide" Target="../slides/slide107.xml"/><Relationship Id="rId1" Type="http://schemas.openxmlformats.org/officeDocument/2006/relationships/notesMaster" Target="../notesMasters/notesMaster1.xml"/><Relationship Id="rId4" Type="http://schemas.openxmlformats.org/officeDocument/2006/relationships/hyperlink" Target="https://unsplash.com/s/photos/birthday-cake?utm_source=unsplash&amp;utm_medium=referral&amp;utm_content=creditCopyText" TargetMode="External"/></Relationships>
</file>

<file path=ppt/notesSlides/_rels/notesSlide107.xml.rels><?xml version="1.0" encoding="UTF-8" standalone="yes"?>
<Relationships xmlns="http://schemas.openxmlformats.org/package/2006/relationships"><Relationship Id="rId3" Type="http://schemas.openxmlformats.org/officeDocument/2006/relationships/hyperlink" Target="https://unsplash.com/@fochrist1?utm_source=unsplash&amp;utm_medium=referral&amp;utm_content=creditCopyText" TargetMode="External"/><Relationship Id="rId2" Type="http://schemas.openxmlformats.org/officeDocument/2006/relationships/slide" Target="../slides/slide108.xml"/><Relationship Id="rId1" Type="http://schemas.openxmlformats.org/officeDocument/2006/relationships/notesMaster" Target="../notesMasters/notesMaster1.xml"/><Relationship Id="rId4" Type="http://schemas.openxmlformats.org/officeDocument/2006/relationships/hyperlink" Target="https://unsplash.com/s/photos/birthday-cake?utm_source=unsplash&amp;utm_medium=referral&amp;utm_content=creditCopyText" TargetMode="External"/></Relationships>
</file>

<file path=ppt/notesSlides/_rels/notesSlide108.xml.rels><?xml version="1.0" encoding="UTF-8" standalone="yes"?>
<Relationships xmlns="http://schemas.openxmlformats.org/package/2006/relationships"><Relationship Id="rId3" Type="http://schemas.openxmlformats.org/officeDocument/2006/relationships/hyperlink" Target="https://unsplash.com/@joannakosinska?utm_source=unsplash&amp;utm_medium=referral&amp;utm_content=creditCopyText" TargetMode="External"/><Relationship Id="rId2" Type="http://schemas.openxmlformats.org/officeDocument/2006/relationships/slide" Target="../slides/slide109.xml"/><Relationship Id="rId1" Type="http://schemas.openxmlformats.org/officeDocument/2006/relationships/notesMaster" Target="../notesMasters/notesMaster1.xml"/><Relationship Id="rId4" Type="http://schemas.openxmlformats.org/officeDocument/2006/relationships/hyperlink" Target="https://unsplash.com/s/photos/sweets?utm_source=unsplash&amp;utm_medium=referral&amp;utm_content=creditCopyText" TargetMode="External"/></Relationships>
</file>

<file path=ppt/notesSlides/_rels/notesSlide109.xml.rels><?xml version="1.0" encoding="UTF-8" standalone="yes"?>
<Relationships xmlns="http://schemas.openxmlformats.org/package/2006/relationships"><Relationship Id="rId3" Type="http://schemas.openxmlformats.org/officeDocument/2006/relationships/hyperlink" Target="https://unsplash.com/@caities_cakes_amsterdam?utm_source=unsplash&amp;utm_medium=referral&amp;utm_content=creditCopyText" TargetMode="External"/><Relationship Id="rId2" Type="http://schemas.openxmlformats.org/officeDocument/2006/relationships/slide" Target="../slides/slide110.xml"/><Relationship Id="rId1" Type="http://schemas.openxmlformats.org/officeDocument/2006/relationships/notesMaster" Target="../notesMasters/notesMaster1.xml"/><Relationship Id="rId4" Type="http://schemas.openxmlformats.org/officeDocument/2006/relationships/hyperlink" Target="https://unsplash.com/s/photos/cake?utm_source=unsplash&amp;utm_medium=referral&amp;utm_content=creditCopyText"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nsplash.com/@twinckels?utm_source=unsplash&amp;utm_medium=referral&amp;utm_content=creditCopyText"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unsplash.com/s/photos/island?utm_source=unsplash&amp;utm_medium=referral&amp;utm_content=creditCopyText" TargetMode="External"/></Relationships>
</file>

<file path=ppt/notesSlides/_rels/notesSlide110.xml.rels><?xml version="1.0" encoding="UTF-8" standalone="yes"?>
<Relationships xmlns="http://schemas.openxmlformats.org/package/2006/relationships"><Relationship Id="rId3" Type="http://schemas.openxmlformats.org/officeDocument/2006/relationships/hyperlink" Target="https://unsplash.com/@glencarrie?utm_source=unsplash&amp;utm_medium=referral&amp;utm_content=creditCopyText" TargetMode="External"/><Relationship Id="rId2" Type="http://schemas.openxmlformats.org/officeDocument/2006/relationships/slide" Target="../slides/slide111.xml"/><Relationship Id="rId1" Type="http://schemas.openxmlformats.org/officeDocument/2006/relationships/notesMaster" Target="../notesMasters/notesMaster1.xml"/><Relationship Id="rId4" Type="http://schemas.openxmlformats.org/officeDocument/2006/relationships/hyperlink" Target="https://unsplash.com/s/photos/candy?utm_source=unsplash&amp;utm_medium=referral&amp;utm_content=creditCopyText" TargetMode="External"/></Relationships>
</file>

<file path=ppt/notesSlides/_rels/notesSlide111.xml.rels><?xml version="1.0" encoding="UTF-8" standalone="yes"?>
<Relationships xmlns="http://schemas.openxmlformats.org/package/2006/relationships"><Relationship Id="rId3" Type="http://schemas.openxmlformats.org/officeDocument/2006/relationships/hyperlink" Target="https://unsplash.com/@seffen99?utm_source=unsplash&amp;utm_medium=referral&amp;utm_content=creditCopyText" TargetMode="External"/><Relationship Id="rId2" Type="http://schemas.openxmlformats.org/officeDocument/2006/relationships/slide" Target="../slides/slide112.xml"/><Relationship Id="rId1" Type="http://schemas.openxmlformats.org/officeDocument/2006/relationships/notesMaster" Target="../notesMasters/notesMaster1.xml"/><Relationship Id="rId4" Type="http://schemas.openxmlformats.org/officeDocument/2006/relationships/hyperlink" Target="https://unsplash.com/s/photos/sweets?utm_source=unsplash&amp;utm_medium=referral&amp;utm_content=creditCopyText" TargetMode="External"/></Relationships>
</file>

<file path=ppt/notesSlides/_rels/notesSlide112.xml.rels><?xml version="1.0" encoding="UTF-8" standalone="yes"?>
<Relationships xmlns="http://schemas.openxmlformats.org/package/2006/relationships"><Relationship Id="rId3" Type="http://schemas.openxmlformats.org/officeDocument/2006/relationships/hyperlink" Target="https://unsplash.com/@cedericvandenberghe?utm_source=unsplash&amp;utm_medium=referral&amp;utm_content=creditCopyText" TargetMode="External"/><Relationship Id="rId2" Type="http://schemas.openxmlformats.org/officeDocument/2006/relationships/slide" Target="../slides/slide113.xml"/><Relationship Id="rId1" Type="http://schemas.openxmlformats.org/officeDocument/2006/relationships/notesMaster" Target="../notesMasters/notesMaster1.xml"/><Relationship Id="rId4" Type="http://schemas.openxmlformats.org/officeDocument/2006/relationships/hyperlink" Target="https://unsplash.com/s/photos/castle?utm_source=unsplash&amp;utm_medium=referral&amp;utm_content=creditCopyText" TargetMode="External"/></Relationships>
</file>

<file path=ppt/notesSlides/_rels/notesSlide113.xml.rels><?xml version="1.0" encoding="UTF-8" standalone="yes"?>
<Relationships xmlns="http://schemas.openxmlformats.org/package/2006/relationships"><Relationship Id="rId3" Type="http://schemas.openxmlformats.org/officeDocument/2006/relationships/hyperlink" Target="https://unsplash.com/@sapegin?utm_source=unsplash&amp;utm_medium=referral&amp;utm_content=creditCopyText" TargetMode="External"/><Relationship Id="rId2" Type="http://schemas.openxmlformats.org/officeDocument/2006/relationships/slide" Target="../slides/slide114.xml"/><Relationship Id="rId1" Type="http://schemas.openxmlformats.org/officeDocument/2006/relationships/notesMaster" Target="../notesMasters/notesMaster1.xml"/><Relationship Id="rId4" Type="http://schemas.openxmlformats.org/officeDocument/2006/relationships/hyperlink" Target="https://unsplash.com/s/photos/castle?utm_source=unsplash&amp;utm_medium=referral&amp;utm_content=creditCopyText" TargetMode="External"/></Relationships>
</file>

<file path=ppt/notesSlides/_rels/notesSlide114.xml.rels><?xml version="1.0" encoding="UTF-8" standalone="yes"?>
<Relationships xmlns="http://schemas.openxmlformats.org/package/2006/relationships"><Relationship Id="rId3" Type="http://schemas.openxmlformats.org/officeDocument/2006/relationships/hyperlink" Target="https://unsplash.com/@antilumen?utm_source=unsplash&amp;utm_medium=referral&amp;utm_content=creditCopyText" TargetMode="External"/><Relationship Id="rId2" Type="http://schemas.openxmlformats.org/officeDocument/2006/relationships/slide" Target="../slides/slide115.xml"/><Relationship Id="rId1" Type="http://schemas.openxmlformats.org/officeDocument/2006/relationships/notesMaster" Target="../notesMasters/notesMaster1.xml"/><Relationship Id="rId4" Type="http://schemas.openxmlformats.org/officeDocument/2006/relationships/hyperlink" Target="https://unsplash.com/s/photos/lighthouse?utm_source=unsplash&amp;utm_medium=referral&amp;utm_content=creditCopyText" TargetMode="External"/></Relationships>
</file>

<file path=ppt/notesSlides/_rels/notesSlide115.xml.rels><?xml version="1.0" encoding="UTF-8" standalone="yes"?>
<Relationships xmlns="http://schemas.openxmlformats.org/package/2006/relationships"><Relationship Id="rId3" Type="http://schemas.openxmlformats.org/officeDocument/2006/relationships/hyperlink" Target="https://unsplash.com/@_imkiran?utm_source=unsplash&amp;utm_medium=referral&amp;utm_content=creditCopyText" TargetMode="External"/><Relationship Id="rId2" Type="http://schemas.openxmlformats.org/officeDocument/2006/relationships/slide" Target="../slides/slide116.xml"/><Relationship Id="rId1" Type="http://schemas.openxmlformats.org/officeDocument/2006/relationships/notesMaster" Target="../notesMasters/notesMaster1.xml"/><Relationship Id="rId4" Type="http://schemas.openxmlformats.org/officeDocument/2006/relationships/hyperlink" Target="https://unsplash.com/s/photos/holiday?utm_source=unsplash&amp;utm_medium=referral&amp;utm_content=creditCopyText" TargetMode="External"/></Relationships>
</file>

<file path=ppt/notesSlides/_rels/notesSlide116.xml.rels><?xml version="1.0" encoding="UTF-8" standalone="yes"?>
<Relationships xmlns="http://schemas.openxmlformats.org/package/2006/relationships"><Relationship Id="rId3" Type="http://schemas.openxmlformats.org/officeDocument/2006/relationships/hyperlink" Target="https://unsplash.com/@markusspiske?utm_source=unsplash&amp;utm_medium=referral&amp;utm_content=creditCopyText" TargetMode="External"/><Relationship Id="rId2" Type="http://schemas.openxmlformats.org/officeDocument/2006/relationships/slide" Target="../slides/slide117.xml"/><Relationship Id="rId1" Type="http://schemas.openxmlformats.org/officeDocument/2006/relationships/notesMaster" Target="../notesMasters/notesMaster1.xml"/><Relationship Id="rId4" Type="http://schemas.openxmlformats.org/officeDocument/2006/relationships/hyperlink" Target="https://unsplash.com/s/photos/toys?utm_source=unsplash&amp;utm_medium=referral&amp;utm_content=creditCopyText" TargetMode="External"/></Relationships>
</file>

<file path=ppt/notesSlides/_rels/notesSlide117.xml.rels><?xml version="1.0" encoding="UTF-8" standalone="yes"?>
<Relationships xmlns="http://schemas.openxmlformats.org/package/2006/relationships"><Relationship Id="rId3" Type="http://schemas.openxmlformats.org/officeDocument/2006/relationships/hyperlink" Target="https://unsplash.com/@andremouton?utm_source=unsplash&amp;utm_medium=referral&amp;utm_content=creditCopyText" TargetMode="External"/><Relationship Id="rId2" Type="http://schemas.openxmlformats.org/officeDocument/2006/relationships/slide" Target="../slides/slide118.xml"/><Relationship Id="rId1" Type="http://schemas.openxmlformats.org/officeDocument/2006/relationships/notesMaster" Target="../notesMasters/notesMaster1.xml"/><Relationship Id="rId4" Type="http://schemas.openxmlformats.org/officeDocument/2006/relationships/hyperlink" Target="https://unsplash.com/s/photos/question?utm_source=unsplash&amp;utm_medium=referral&amp;utm_content=creditCopyText" TargetMode="External"/></Relationships>
</file>

<file path=ppt/notesSlides/_rels/notesSlide118.xml.rels><?xml version="1.0" encoding="UTF-8" standalone="yes"?>
<Relationships xmlns="http://schemas.openxmlformats.org/package/2006/relationships"><Relationship Id="rId3" Type="http://schemas.openxmlformats.org/officeDocument/2006/relationships/hyperlink" Target="https://unsplash.com/@pinewatt?utm_source=unsplash&amp;utm_medium=referral&amp;utm_content=creditCopyText" TargetMode="External"/><Relationship Id="rId2" Type="http://schemas.openxmlformats.org/officeDocument/2006/relationships/slide" Target="../slides/slide119.xml"/><Relationship Id="rId1" Type="http://schemas.openxmlformats.org/officeDocument/2006/relationships/notesMaster" Target="../notesMasters/notesMaster1.xml"/><Relationship Id="rId4" Type="http://schemas.openxmlformats.org/officeDocument/2006/relationships/hyperlink" Target="https://unsplash.com/s/photos/question?utm_source=unsplash&amp;utm_medium=referral&amp;utm_content=creditCopyText" TargetMode="External"/></Relationships>
</file>

<file path=ppt/notesSlides/_rels/notesSlide119.xml.rels><?xml version="1.0" encoding="UTF-8" standalone="yes"?>
<Relationships xmlns="http://schemas.openxmlformats.org/package/2006/relationships"><Relationship Id="rId3" Type="http://schemas.openxmlformats.org/officeDocument/2006/relationships/hyperlink" Target="https://unsplash.com/@m_mendez_ix?utm_source=unsplash&amp;utm_medium=referral&amp;utm_content=creditCopyText" TargetMode="External"/><Relationship Id="rId2" Type="http://schemas.openxmlformats.org/officeDocument/2006/relationships/slide" Target="../slides/slide120.xml"/><Relationship Id="rId1" Type="http://schemas.openxmlformats.org/officeDocument/2006/relationships/notesMaster" Target="../notesMasters/notesMaster1.xml"/><Relationship Id="rId4" Type="http://schemas.openxmlformats.org/officeDocument/2006/relationships/hyperlink" Target="https://unsplash.com/s/photos/green-parrot?utm_source=unsplash&amp;utm_medium=referral&amp;utm_content=creditCopyText"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nsplash.com/@borisworkshop?utm_source=unsplash&amp;utm_medium=referral&amp;utm_content=creditCopyTex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unsplash.com/s/photos/kingfisher?utm_source=unsplash&amp;utm_medium=referral&amp;utm_content=creditCopyText" TargetMode="External"/></Relationships>
</file>

<file path=ppt/notesSlides/_rels/notesSlide120.xml.rels><?xml version="1.0" encoding="UTF-8" standalone="yes"?>
<Relationships xmlns="http://schemas.openxmlformats.org/package/2006/relationships"><Relationship Id="rId3" Type="http://schemas.openxmlformats.org/officeDocument/2006/relationships/hyperlink" Target="https://unsplash.com/@davidclode?utm_source=unsplash&amp;utm_medium=referral&amp;utm_content=creditCopyText" TargetMode="External"/><Relationship Id="rId2" Type="http://schemas.openxmlformats.org/officeDocument/2006/relationships/slide" Target="../slides/slide121.xml"/><Relationship Id="rId1" Type="http://schemas.openxmlformats.org/officeDocument/2006/relationships/notesMaster" Target="../notesMasters/notesMaster1.xml"/><Relationship Id="rId4" Type="http://schemas.openxmlformats.org/officeDocument/2006/relationships/hyperlink" Target="https://unsplash.com/s/photos/clown-fish?utm_source=unsplash&amp;utm_medium=referral&amp;utm_content=creditCopyText" TargetMode="External"/></Relationships>
</file>

<file path=ppt/notesSlides/_rels/notesSlide121.xml.rels><?xml version="1.0" encoding="UTF-8" standalone="yes"?>
<Relationships xmlns="http://schemas.openxmlformats.org/package/2006/relationships"><Relationship Id="rId3" Type="http://schemas.openxmlformats.org/officeDocument/2006/relationships/hyperlink" Target="https://unsplash.com/@bist31?utm_source=unsplash&amp;utm_medium=referral&amp;utm_content=creditCopyText" TargetMode="External"/><Relationship Id="rId2" Type="http://schemas.openxmlformats.org/officeDocument/2006/relationships/slide" Target="../slides/slide122.xml"/><Relationship Id="rId1" Type="http://schemas.openxmlformats.org/officeDocument/2006/relationships/notesMaster" Target="../notesMasters/notesMaster1.xml"/><Relationship Id="rId4" Type="http://schemas.openxmlformats.org/officeDocument/2006/relationships/hyperlink" Target="https://unsplash.com/s/photos/pelican?utm_source=unsplash&amp;utm_medium=referral&amp;utm_content=creditCopyText" TargetMode="External"/></Relationships>
</file>

<file path=ppt/notesSlides/_rels/notesSlide122.xml.rels><?xml version="1.0" encoding="UTF-8" standalone="yes"?>
<Relationships xmlns="http://schemas.openxmlformats.org/package/2006/relationships"><Relationship Id="rId3" Type="http://schemas.openxmlformats.org/officeDocument/2006/relationships/hyperlink" Target="https://unsplash.com/@joshappel?utm_source=unsplash&amp;utm_medium=referral&amp;utm_content=creditCopyText" TargetMode="External"/><Relationship Id="rId2" Type="http://schemas.openxmlformats.org/officeDocument/2006/relationships/slide" Target="../slides/slide123.xml"/><Relationship Id="rId1" Type="http://schemas.openxmlformats.org/officeDocument/2006/relationships/notesMaster" Target="../notesMasters/notesMaster1.xml"/><Relationship Id="rId4" Type="http://schemas.openxmlformats.org/officeDocument/2006/relationships/hyperlink" Target="https://unsplash.com/s/photos/money?utm_source=unsplash&amp;utm_medium=referral&amp;utm_content=creditCopyText" TargetMode="External"/></Relationships>
</file>

<file path=ppt/notesSlides/_rels/notesSlide123.xml.rels><?xml version="1.0" encoding="UTF-8" standalone="yes"?>
<Relationships xmlns="http://schemas.openxmlformats.org/package/2006/relationships"><Relationship Id="rId3" Type="http://schemas.openxmlformats.org/officeDocument/2006/relationships/hyperlink" Target="https://unsplash.com/@calvinhanson?utm_source=unsplash&amp;utm_medium=referral&amp;utm_content=creditCopyText" TargetMode="External"/><Relationship Id="rId2" Type="http://schemas.openxmlformats.org/officeDocument/2006/relationships/slide" Target="../slides/slide124.xml"/><Relationship Id="rId1" Type="http://schemas.openxmlformats.org/officeDocument/2006/relationships/notesMaster" Target="../notesMasters/notesMaster1.xml"/><Relationship Id="rId4" Type="http://schemas.openxmlformats.org/officeDocument/2006/relationships/hyperlink" Target="https://unsplash.com/s/photos/world-map?utm_source=unsplash&amp;utm_medium=referral&amp;utm_content=creditCopyText" TargetMode="External"/></Relationships>
</file>

<file path=ppt/notesSlides/_rels/notesSlide124.xml.rels><?xml version="1.0" encoding="UTF-8" standalone="yes"?>
<Relationships xmlns="http://schemas.openxmlformats.org/package/2006/relationships"><Relationship Id="rId3" Type="http://schemas.openxmlformats.org/officeDocument/2006/relationships/hyperlink" Target="https://unsplash.com/@cdc?utm_source=unsplash&amp;utm_medium=referral&amp;utm_content=creditCopyText" TargetMode="External"/><Relationship Id="rId2" Type="http://schemas.openxmlformats.org/officeDocument/2006/relationships/slide" Target="../slides/slide125.xml"/><Relationship Id="rId1" Type="http://schemas.openxmlformats.org/officeDocument/2006/relationships/notesMaster" Target="../notesMasters/notesMaster1.xml"/><Relationship Id="rId4" Type="http://schemas.openxmlformats.org/officeDocument/2006/relationships/hyperlink" Target="https://unsplash.com/s/photos/school?utm_source=unsplash&amp;utm_medium=referral&amp;utm_content=creditCopyText" TargetMode="External"/></Relationships>
</file>

<file path=ppt/notesSlides/_rels/notesSlide125.xml.rels><?xml version="1.0" encoding="UTF-8" standalone="yes"?>
<Relationships xmlns="http://schemas.openxmlformats.org/package/2006/relationships"><Relationship Id="rId3" Type="http://schemas.openxmlformats.org/officeDocument/2006/relationships/hyperlink" Target="https://unsplash.com/@kellitungay?utm_source=unsplash&amp;utm_medium=referral&amp;utm_content=creditCopyText" TargetMode="External"/><Relationship Id="rId2" Type="http://schemas.openxmlformats.org/officeDocument/2006/relationships/slide" Target="../slides/slide126.xml"/><Relationship Id="rId1" Type="http://schemas.openxmlformats.org/officeDocument/2006/relationships/notesMaster" Target="../notesMasters/notesMaster1.xml"/><Relationship Id="rId4" Type="http://schemas.openxmlformats.org/officeDocument/2006/relationships/hyperlink" Target="https://unsplash.com/s/photos/school?utm_source=unsplash&amp;utm_medium=referral&amp;utm_content=creditCopyText"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nsplash.com/@sleblanc01?utm_source=unsplash&amp;utm_medium=referral&amp;utm_content=creditCopyTex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unsplash.com/s/photos/tree-frog?utm_source=unsplash&amp;utm_medium=referral&amp;utm_content=creditCopyText"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nsplash.com/@epan5?utm_source=unsplash&amp;utm_medium=referral&amp;utm_content=creditCopyText"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unsplash.com/s/photos/butterfly?utm_source=unsplash&amp;utm_medium=referral&amp;utm_content=creditCopyText"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nsplash.com/@s1awek?utm_source=unsplash&amp;utm_medium=referral&amp;utm_content=creditCopyText"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unsplash.com/s/photos/giraffe?utm_source=unsplash&amp;utm_medium=referral&amp;utm_content=creditCopyText"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nsplash.com/@shotbycerqueira?utm_source=unsplash&amp;utm_medium=referral&amp;utm_content=creditCopyText"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unsplash.com/s/photos/sea-turtle?utm_source=unsplash&amp;utm_medium=referral&amp;utm_content=creditCopyText"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nsplash.com/@keano16?utm_source=unsplash&amp;utm_medium=referral&amp;utm_content=creditCopyText"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unsplash.com/wallpapers/art?utm_source=unsplash&amp;utm_medium=referral&amp;utm_content=creditCopyText"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nsplash.com/@spacex?utm_source=unsplash&amp;utm_medium=referral&amp;utm_content=creditCopyText"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unsplash.com/s/photos/space?utm_source=unsplash&amp;utm_medium=referral&amp;utm_content=creditCopyText"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unsplash.com/@nasa?utm_source=unsplash&amp;utm_medium=referral&amp;utm_content=creditCopyText"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unsplash.com/s/photos/space?utm_source=unsplash&amp;utm_medium=referral&amp;utm_content=creditCopyText"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splash.com/@jessbaileydesigns?utm_source=unsplash&amp;utm_medium=referral&amp;utm_content=creditCopyTex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nsplash.com/s/photos/creative?utm_source=unsplash&amp;utm_medium=referral&amp;utm_content=creditCopyText"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unsplash.com/@thenikyv?utm_source=unsplash&amp;utm_medium=referral&amp;utm_content=creditCopyText"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unsplash.com/s/photos/space?utm_source=unsplash&amp;utm_medium=referral&amp;utm_content=creditCopyText"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unsplash.com/@marceloquinan?utm_source=unsplash&amp;utm_medium=referral&amp;utm_content=creditCopyText"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unsplash.com/s/photos/space?utm_source=unsplash&amp;utm_medium=referral&amp;utm_content=creditCopyText"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unsplash.com/@gferla?utm_source=unsplash&amp;utm_medium=referral&amp;utm_content=creditCopyText"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unsplash.com/s/photos/space?utm_source=unsplash&amp;utm_medium=referral&amp;utm_content=creditCopyText"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unsplash.com/@nasa?utm_source=unsplash&amp;utm_medium=referral&amp;utm_content=creditCopyText"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unsplash.com/s/photos/space?utm_source=unsplash&amp;utm_medium=referral&amp;utm_content=creditCopyText"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unsplash.com/@pineapple?utm_source=unsplash&amp;utm_medium=referral&amp;utm_content=creditCopyText"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unsplash.com/s/photos/fun?utm_source=unsplash&amp;utm_medium=referral&amp;utm_content=creditCopyText"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unsplash.com/@ninjason?utm_source=unsplash&amp;utm_medium=referral&amp;utm_content=creditCopyText"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unsplash.com/s/photos/fun?utm_source=unsplash&amp;utm_medium=referral&amp;utm_content=creditCopyText"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unsplash.com/@parktroopers?utm_source=unsplash&amp;utm_medium=referral&amp;utm_content=creditCopyText"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unsplash.com/s/photos/fun?utm_source=unsplash&amp;utm_medium=referral&amp;utm_content=creditCopyText"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unsplash.com/@the_modern_life_mrs?utm_source=unsplash&amp;utm_medium=referral&amp;utm_content=creditCopyText"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unsplash.com/s/photos/fun?utm_source=unsplash&amp;utm_medium=referral&amp;utm_content=creditCopyText"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unsplash.com/@scottwebb?utm_source=unsplash&amp;utm_medium=referral&amp;utm_content=creditCopyText"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unsplash.com/s/photos/fun?utm_source=unsplash&amp;utm_medium=referral&amp;utm_content=creditCopyText"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unsplash.com/@gaellemarcel?utm_source=unsplash&amp;utm_medium=referral&amp;utm_content=creditCopyText"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unsplash.com/s/photos/fun?utm_source=unsplash&amp;utm_medium=referral&amp;utm_content=creditCopyText"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joannakosinska?utm_source=unsplash&amp;utm_medium=referral&amp;utm_content=creditCopyTex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unsplash.com/s/photos/creative?utm_source=unsplash&amp;utm_medium=referral&amp;utm_content=creditCopyText"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unsplash.com/@les_photos_de_raph?utm_source=unsplash&amp;utm_medium=referral&amp;utm_content=creditCopyText"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unsplash.com/s/photos/fun?utm_source=unsplash&amp;utm_medium=referral&amp;utm_content=creditCopyText"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unsplash.com/@danielcgold?utm_source=unsplash&amp;utm_medium=referral&amp;utm_content=creditCopyText"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unsplash.com/s/photos/fun?utm_source=unsplash&amp;utm_medium=referral&amp;utm_content=creditCopyText"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unsplash.com/@clickandboo?utm_source=unsplash&amp;utm_medium=referral&amp;utm_content=creditCopyText"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unsplash.com/s/photos/fun?utm_source=unsplash&amp;utm_medium=referral&amp;utm_content=creditCopyText"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unsplash.com/@danielkcheung?utm_source=unsplash&amp;utm_medium=referral&amp;utm_content=creditCopyText"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unsplash.com/s/photos/fun?utm_source=unsplash&amp;utm_medium=referral&amp;utm_content=creditCopyText"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unsplash.com/@halacious?utm_source=unsplash&amp;utm_medium=referral&amp;utm_content=creditCopyText"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unsplash.com/s/photos/science?utm_source=unsplash&amp;utm_medium=referral&amp;utm_content=creditCopyText"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unsplash.com/@alexkondratiev?utm_source=unsplash&amp;utm_medium=referral&amp;utm_content=creditCopyText"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unsplash.com/s/photos/science?utm_source=unsplash&amp;utm_medium=referral&amp;utm_content=creditCopyText"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unsplash.com/@spacex?utm_source=unsplash&amp;utm_medium=referral&amp;utm_content=creditCopyText"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unsplash.com/s/photos/science?utm_source=unsplash&amp;utm_medium=referral&amp;utm_content=creditCopyText"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unsplash.com/@luki90pl?utm_source=unsplash&amp;utm_medium=referral&amp;utm_content=creditCopyText"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unsplash.com/s/photos/bumblebee?utm_source=unsplash&amp;utm_medium=referral&amp;utm_content=creditCopyText"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unsplash.com/@jizhidexiaohailang?utm_source=unsplash&amp;utm_medium=referral&amp;utm_content=creditCopyText"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unsplash.com/s/photos/leaf?utm_source=unsplash&amp;utm_medium=referral&amp;utm_content=creditCopyText"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unsplash.com/@alexkixa?utm_source=unsplash&amp;utm_medium=referral&amp;utm_content=creditCopyText"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unsplash.com/s/photos/science?utm_source=unsplash&amp;utm_medium=referral&amp;utm_content=creditCopyText"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splash.com/@kellitungay?utm_source=unsplash&amp;utm_medium=referral&amp;utm_content=creditCopyTex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unsplash.com/s/photos/pencils?utm_source=unsplash&amp;utm_medium=referral&amp;utm_content=creditCopyText"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unsplash.com/@bradleycdunn?utm_source=unsplash&amp;utm_medium=referral&amp;utm_content=creditCopyText"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unsplash.com/s/photos/astronaut?utm_source=unsplash&amp;utm_medium=referral&amp;utm_content=creditCopyText"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unsplash.com/@wizwow?utm_source=unsplash&amp;utm_medium=referral&amp;utm_content=creditCopyText"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unsplash.com/s/photos/science?utm_source=unsplash&amp;utm_medium=referral&amp;utm_content=creditCopyText"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unsplash.com/@jonathan_francisca?utm_source=unsplash&amp;utm_medium=referral&amp;utm_content=creditCopyText"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unsplash.com/s/photos/science?utm_source=unsplash&amp;utm_medium=referral&amp;utm_content=creditCopyText"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unsplash.com/@scienceinhd?utm_source=unsplash&amp;utm_medium=referral&amp;utm_content=creditCopyText"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unsplash.com/s/photos/science?utm_source=unsplash&amp;utm_medium=referral&amp;utm_content=creditCopyText"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unsplash.com/@lute3d?utm_source=unsplash&amp;utm_medium=referral&amp;utm_content=creditCopyText"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unsplash.com/s/photos/science?utm_source=unsplash&amp;utm_medium=referral&amp;utm_content=creditCopyText"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unsplash.com/@rodlong?utm_source=unsplash&amp;utm_medium=referral&amp;utm_content=creditCopyText"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unsplash.com/s/photos/science-fiction?utm_source=unsplash&amp;utm_medium=referral&amp;utm_content=creditCopyText"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unsplash.com/@jizhidexiaohailang?utm_source=unsplash&amp;utm_medium=referral&amp;utm_content=creditCopyText"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unsplash.com/backgrounds/sports?utm_source=unsplash&amp;utm_medium=referral&amp;utm_content=creditCopyText"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unsplash.com/@chelferen?utm_source=unsplash&amp;utm_medium=referral&amp;utm_content=creditCopyText"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unsplash.com/backgrounds/sports?utm_source=unsplash&amp;utm_medium=referral&amp;utm_content=creditCopyText"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unsplash.com/@baraida?utm_source=unsplash&amp;utm_medium=referral&amp;utm_content=creditCopyText"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unsplash.com/backgrounds/sports?utm_source=unsplash&amp;utm_medium=referral&amp;utm_content=creditCopyText"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unsplash.com/@willianjusten?utm_source=unsplash&amp;utm_medium=referral&amp;utm_content=creditCopyText"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unsplash.com/backgrounds/sports/soccer?utm_source=unsplash&amp;utm_medium=referral&amp;utm_content=creditCopyTex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jessbaileydesigns?utm_source=unsplash&amp;utm_medium=referral&amp;utm_content=creditCopyTex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unsplash.com/s/photos/creative?utm_source=unsplash&amp;utm_medium=referral&amp;utm_content=creditCopyText" TargetMode="Externa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unsplash.com/@jamie452?utm_source=unsplash&amp;utm_medium=referral&amp;utm_content=creditCopyText"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unsplash.com/backgrounds/cute?utm_source=unsplash&amp;utm_medium=referral&amp;utm_content=creditCopyText"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unsplash.com/@wernervg?utm_source=unsplash&amp;utm_medium=referral&amp;utm_content=creditCopyText"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unsplash.com/s/photos/animal?utm_source=unsplash&amp;utm_medium=referral&amp;utm_content=creditCopyText"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unsplash.com/@wanderlustralia?utm_source=unsplash&amp;utm_medium=referral&amp;utm_content=creditCopyText"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unsplash.com/s/photos/animal?utm_source=unsplash&amp;utm_medium=referral&amp;utm_content=creditCopyText"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unsplash.com/@luxo_jr?utm_source=unsplash&amp;utm_medium=referral&amp;utm_content=creditCopyText"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unsplash.com/t/wallpapers?utm_source=unsplash&amp;utm_medium=referral&amp;utm_content=creditCopyText"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unsplash.com/@sierranarvaeth?utm_source=unsplash&amp;utm_medium=referral&amp;utm_content=creditCopyText"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unsplash.com/t/wallpapers?utm_source=unsplash&amp;utm_medium=referral&amp;utm_content=creditCopyText" TargetMode="Externa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unsplash.com/@sstoppo?utm_source=unsplash&amp;utm_medium=referral&amp;utm_content=creditCopyText"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s://unsplash.com/t/wallpapers?utm_source=unsplash&amp;utm_medium=referral&amp;utm_content=creditCopyText" TargetMode="Externa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unsplash.com/@sh1?utm_source=unsplash&amp;utm_medium=referral&amp;utm_content=creditCopyText"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unsplash.com/t/wallpapers?utm_source=unsplash&amp;utm_medium=referral&amp;utm_content=creditCopyText" TargetMode="Externa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unsplash.com/@8moments?utm_source=unsplash&amp;utm_medium=referral&amp;utm_content=creditCopyText"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s://unsplash.com/t/history?utm_source=unsplash&amp;utm_medium=referral&amp;utm_content=creditCopyText" TargetMode="Externa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unsplash.com/@kmitchhodge?utm_source=unsplash&amp;utm_medium=referral&amp;utm_content=creditCopyText"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s://unsplash.com/t/history?utm_source=unsplash&amp;utm_medium=referral&amp;utm_content=creditCopyText" TargetMode="Externa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unsplash.com/@usernames?utm_source=unsplash&amp;utm_medium=referral&amp;utm_content=creditCopyText"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unsplash.com/s/photos/bottles?utm_source=unsplash&amp;utm_medium=referral&amp;utm_content=creditCopyText"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sadswim?utm_source=unsplash&amp;utm_medium=referral&amp;utm_content=creditCopyTex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unsplash.com/s/photos/balloons?utm_source=unsplash&amp;utm_medium=referral&amp;utm_content=creditCopyText" TargetMode="Externa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unsplash.com/@paige_cody?utm_source=unsplash&amp;utm_medium=referral&amp;utm_content=creditCopyText"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s://unsplash.com/s/photos/potions?utm_source=unsplash&amp;utm_medium=referral&amp;utm_content=creditCopyText" TargetMode="Externa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unsplash.com/@benedickt?utm_source=unsplash&amp;utm_medium=referral&amp;utm_content=creditCopyText"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s://unsplash.com/s/photos/amazing-building?utm_source=unsplash&amp;utm_medium=referral&amp;utm_content=creditCopyText" TargetMode="Externa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unsplash.com/@ussamaazam?utm_source=unsplash&amp;utm_medium=referral&amp;utm_content=creditCopyText"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s://unsplash.com/t/arts-culture?utm_source=unsplash&amp;utm_medium=referral&amp;utm_content=creditCopyText" TargetMode="Externa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unsplash.com/@notsphinx?utm_source=unsplash&amp;utm_medium=referral&amp;utm_content=creditCopyText" TargetMode="External"/><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https://unsplash.com/t/arts-culture?utm_source=unsplash&amp;utm_medium=referral&amp;utm_content=creditCopyText" TargetMode="Externa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unsplash.com/@prattl3?utm_source=unsplash&amp;utm_medium=referral&amp;utm_content=creditCopyText"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s://unsplash.com/s/photos/sunshine?utm_source=unsplash&amp;utm_medium=referral&amp;utm_content=creditCopyText" TargetMode="Externa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unsplash.com/@desipris?utm_source=unsplash&amp;utm_medium=referral&amp;utm_content=creditCopyText" TargetMode="External"/><Relationship Id="rId2" Type="http://schemas.openxmlformats.org/officeDocument/2006/relationships/slide" Target="../slides/slide66.xml"/><Relationship Id="rId1" Type="http://schemas.openxmlformats.org/officeDocument/2006/relationships/notesMaster" Target="../notesMasters/notesMaster1.xml"/><Relationship Id="rId4" Type="http://schemas.openxmlformats.org/officeDocument/2006/relationships/hyperlink" Target="https://unsplash.com/s/photos/ruins?utm_source=unsplash&amp;utm_medium=referral&amp;utm_content=creditCopyText" TargetMode="Externa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unsplash.com/@bist31?utm_source=unsplash&amp;utm_medium=referral&amp;utm_content=creditCopyText" TargetMode="External"/><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hyperlink" Target="https://unsplash.com/t/arts-culture?utm_source=unsplash&amp;utm_medium=referral&amp;utm_content=creditCopyText" TargetMode="Externa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unsplash.com/@jannerboy62?utm_source=unsplash&amp;utm_medium=referral&amp;utm_content=creditCopyText"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s://unsplash.com/t/arts-culture?utm_source=unsplash&amp;utm_medium=referral&amp;utm_content=creditCopyText" TargetMode="Externa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unsplash.com/@omarg247?utm_source=unsplash&amp;utm_medium=referral&amp;utm_content=creditCopyText" TargetMode="External"/><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hyperlink" Target="https://unsplash.com/t/textures-patterns?utm_source=unsplash&amp;utm_medium=referral&amp;utm_content=creditCopyText" TargetMode="Externa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unsplash.com/@alschim?utm_source=unsplash&amp;utm_medium=referral&amp;utm_content=creditCopyText"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https://unsplash.com/t/textures-patterns?utm_source=unsplash&amp;utm_medium=referral&amp;utm_content=creditCopyText"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splash.com/@einstein29?utm_source=unsplash&amp;utm_medium=referral&amp;utm_content=creditCopyTex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unsplash.com/s/photos/umbrellas?utm_source=unsplash&amp;utm_medium=referral&amp;utm_content=creditCopyText" TargetMode="Externa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unsplash.com/@dbmartin00?utm_source=unsplash&amp;utm_medium=referral&amp;utm_content=creditCopyText"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s://unsplash.com/s/photos/rainbow?utm_source=unsplash&amp;utm_medium=referral&amp;utm_content=creditCopyText" TargetMode="Externa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unsplash.com/@sebastianhuxley?utm_source=unsplash&amp;utm_medium=referral&amp;utm_content=creditCopyText" TargetMode="External"/><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hyperlink" Target="https://unsplash.com/s/photos/shed?utm_source=unsplash&amp;utm_medium=referral&amp;utm_content=creditCopyText" TargetMode="Externa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unsplash.com/@nasa?utm_source=unsplash&amp;utm_medium=referral&amp;utm_content=creditCopyText" TargetMode="External"/><Relationship Id="rId2" Type="http://schemas.openxmlformats.org/officeDocument/2006/relationships/slide" Target="../slides/slide73.xml"/><Relationship Id="rId1" Type="http://schemas.openxmlformats.org/officeDocument/2006/relationships/notesMaster" Target="../notesMasters/notesMaster1.xml"/><Relationship Id="rId4" Type="http://schemas.openxmlformats.org/officeDocument/2006/relationships/hyperlink" Target="https://unsplash.com/s/photos/river?utm_source=unsplash&amp;utm_medium=referral&amp;utm_content=creditCopyText" TargetMode="Externa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unsplash.com/@dustinhumes_photography?utm_source=unsplash&amp;utm_medium=referral&amp;utm_content=creditCopyText" TargetMode="External"/><Relationship Id="rId2" Type="http://schemas.openxmlformats.org/officeDocument/2006/relationships/slide" Target="../slides/slide74.xml"/><Relationship Id="rId1" Type="http://schemas.openxmlformats.org/officeDocument/2006/relationships/notesMaster" Target="../notesMasters/notesMaster1.xml"/><Relationship Id="rId4" Type="http://schemas.openxmlformats.org/officeDocument/2006/relationships/hyperlink" Target="https://unsplash.com/t/textures-patterns?utm_source=unsplash&amp;utm_medium=referral&amp;utm_content=creditCopyText" TargetMode="Externa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unsplash.com/@veverkolog?utm_source=unsplash&amp;utm_medium=referral&amp;utm_content=creditCopyText" TargetMode="External"/><Relationship Id="rId2" Type="http://schemas.openxmlformats.org/officeDocument/2006/relationships/slide" Target="../slides/slide75.xml"/><Relationship Id="rId1" Type="http://schemas.openxmlformats.org/officeDocument/2006/relationships/notesMaster" Target="../notesMasters/notesMaster1.xml"/><Relationship Id="rId4" Type="http://schemas.openxmlformats.org/officeDocument/2006/relationships/hyperlink" Target="https://unsplash.com/t/animals?utm_source=unsplash&amp;utm_medium=referral&amp;utm_content=creditCopyText" TargetMode="Externa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unsplash.com/@bibake?utm_source=unsplash&amp;utm_medium=referral&amp;utm_content=creditCopyText" TargetMode="External"/><Relationship Id="rId2" Type="http://schemas.openxmlformats.org/officeDocument/2006/relationships/slide" Target="../slides/slide76.xml"/><Relationship Id="rId1" Type="http://schemas.openxmlformats.org/officeDocument/2006/relationships/notesMaster" Target="../notesMasters/notesMaster1.xml"/><Relationship Id="rId4" Type="http://schemas.openxmlformats.org/officeDocument/2006/relationships/hyperlink" Target="https://unsplash.com/t/animals?utm_source=unsplash&amp;utm_medium=referral&amp;utm_content=creditCopyText" TargetMode="Externa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unsplash.com/@wolfgang_hasselmann?utm_source=unsplash&amp;utm_medium=referral&amp;utm_content=creditCopyText" TargetMode="External"/><Relationship Id="rId2" Type="http://schemas.openxmlformats.org/officeDocument/2006/relationships/slide" Target="../slides/slide77.xml"/><Relationship Id="rId1" Type="http://schemas.openxmlformats.org/officeDocument/2006/relationships/notesMaster" Target="../notesMasters/notesMaster1.xml"/><Relationship Id="rId4" Type="http://schemas.openxmlformats.org/officeDocument/2006/relationships/hyperlink" Target="https://unsplash.com/t/animals?utm_source=unsplash&amp;utm_medium=referral&amp;utm_content=creditCopyText" TargetMode="Externa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unsplash.com/@alejandrowallace?utm_source=unsplash&amp;utm_medium=referral&amp;utm_content=creditCopyText" TargetMode="External"/><Relationship Id="rId2" Type="http://schemas.openxmlformats.org/officeDocument/2006/relationships/slide" Target="../slides/slide78.xml"/><Relationship Id="rId1" Type="http://schemas.openxmlformats.org/officeDocument/2006/relationships/notesMaster" Target="../notesMasters/notesMaster1.xml"/><Relationship Id="rId4" Type="http://schemas.openxmlformats.org/officeDocument/2006/relationships/hyperlink" Target="https://unsplash.com/t/animals?utm_source=unsplash&amp;utm_medium=referral&amp;utm_content=creditCopyText" TargetMode="Externa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unsplash.com/@aznbokchoy?utm_source=unsplash&amp;utm_medium=referral&amp;utm_content=creditCopyText" TargetMode="External"/><Relationship Id="rId2" Type="http://schemas.openxmlformats.org/officeDocument/2006/relationships/slide" Target="../slides/slide79.xml"/><Relationship Id="rId1" Type="http://schemas.openxmlformats.org/officeDocument/2006/relationships/notesMaster" Target="../notesMasters/notesMaster1.xml"/><Relationship Id="rId4" Type="http://schemas.openxmlformats.org/officeDocument/2006/relationships/hyperlink" Target="https://unsplash.com/s/photos/paint?utm_source=unsplash&amp;utm_medium=referral&amp;utm_content=creditCopyText" TargetMode="Externa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unsplash.com/@anko_?utm_source=unsplash&amp;utm_medium=referral&amp;utm_content=creditCopyText" TargetMode="External"/><Relationship Id="rId2" Type="http://schemas.openxmlformats.org/officeDocument/2006/relationships/slide" Target="../slides/slide80.xml"/><Relationship Id="rId1" Type="http://schemas.openxmlformats.org/officeDocument/2006/relationships/notesMaster" Target="../notesMasters/notesMaster1.xml"/><Relationship Id="rId4" Type="http://schemas.openxmlformats.org/officeDocument/2006/relationships/hyperlink" Target="https://unsplash.com/s/photos/paint?utm_source=unsplash&amp;utm_medium=referral&amp;utm_content=creditCopyTex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splash.com/@magdaleny?utm_source=unsplash&amp;utm_medium=referral&amp;utm_content=creditCopyTex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unsplash.com/s/photos/sunflowers?utm_source=unsplash&amp;utm_medium=referral&amp;utm_content=creditCopyText" TargetMode="Externa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unsplash.com/@steve_j?utm_source=unsplash&amp;utm_medium=referral&amp;utm_content=creditCopyText" TargetMode="External"/><Relationship Id="rId2" Type="http://schemas.openxmlformats.org/officeDocument/2006/relationships/slide" Target="../slides/slide81.xml"/><Relationship Id="rId1" Type="http://schemas.openxmlformats.org/officeDocument/2006/relationships/notesMaster" Target="../notesMasters/notesMaster1.xml"/><Relationship Id="rId4" Type="http://schemas.openxmlformats.org/officeDocument/2006/relationships/hyperlink" Target="https://unsplash.com/s/photos/paint?utm_source=unsplash&amp;utm_medium=referral&amp;utm_content=creditCopyText" TargetMode="Externa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unsplash.com/@evantdang?utm_source=unsplash&amp;utm_medium=referral&amp;utm_content=creditCopyText" TargetMode="External"/><Relationship Id="rId2" Type="http://schemas.openxmlformats.org/officeDocument/2006/relationships/slide" Target="../slides/slide82.xml"/><Relationship Id="rId1" Type="http://schemas.openxmlformats.org/officeDocument/2006/relationships/notesMaster" Target="../notesMasters/notesMaster1.xml"/><Relationship Id="rId4" Type="http://schemas.openxmlformats.org/officeDocument/2006/relationships/hyperlink" Target="https://unsplash.com/s/photos/london?utm_source=unsplash&amp;utm_medium=referral&amp;utm_content=creditCopyText" TargetMode="Externa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unsplash.com/@jamie_davies?utm_source=unsplash&amp;utm_medium=referral&amp;utm_content=creditCopyText" TargetMode="External"/><Relationship Id="rId2" Type="http://schemas.openxmlformats.org/officeDocument/2006/relationships/slide" Target="../slides/slide83.xml"/><Relationship Id="rId1" Type="http://schemas.openxmlformats.org/officeDocument/2006/relationships/notesMaster" Target="../notesMasters/notesMaster1.xml"/><Relationship Id="rId4" Type="http://schemas.openxmlformats.org/officeDocument/2006/relationships/hyperlink" Target="https://unsplash.com/s/photos/london?utm_source=unsplash&amp;utm_medium=referral&amp;utm_content=creditCopyText" TargetMode="Externa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unsplash.com/@caleblaz?utm_source=unsplash&amp;utm_medium=referral&amp;utm_content=creditCopyText" TargetMode="External"/><Relationship Id="rId2" Type="http://schemas.openxmlformats.org/officeDocument/2006/relationships/slide" Target="../slides/slide84.xml"/><Relationship Id="rId1" Type="http://schemas.openxmlformats.org/officeDocument/2006/relationships/notesMaster" Target="../notesMasters/notesMaster1.xml"/><Relationship Id="rId4" Type="http://schemas.openxmlformats.org/officeDocument/2006/relationships/hyperlink" Target="https://unsplash.com/s/photos/white-house?utm_source=unsplash&amp;utm_medium=referral&amp;utm_content=creditCopyText" TargetMode="Externa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unsplash.com/@vorosbenisop?utm_source=unsplash&amp;utm_medium=referral&amp;utm_content=creditCopyText" TargetMode="External"/><Relationship Id="rId2" Type="http://schemas.openxmlformats.org/officeDocument/2006/relationships/slide" Target="../slides/slide85.xml"/><Relationship Id="rId1" Type="http://schemas.openxmlformats.org/officeDocument/2006/relationships/notesMaster" Target="../notesMasters/notesMaster1.xml"/><Relationship Id="rId4" Type="http://schemas.openxmlformats.org/officeDocument/2006/relationships/hyperlink" Target="https://unsplash.com/s/photos/mountains?utm_source=unsplash&amp;utm_medium=referral&amp;utm_content=creditCopyText" TargetMode="Externa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unsplash.com/@paulgilmore_?utm_source=unsplash&amp;utm_medium=referral&amp;utm_content=creditCopyText" TargetMode="External"/><Relationship Id="rId2" Type="http://schemas.openxmlformats.org/officeDocument/2006/relationships/slide" Target="../slides/slide86.xml"/><Relationship Id="rId1" Type="http://schemas.openxmlformats.org/officeDocument/2006/relationships/notesMaster" Target="../notesMasters/notesMaster1.xml"/><Relationship Id="rId4" Type="http://schemas.openxmlformats.org/officeDocument/2006/relationships/hyperlink" Target="https://unsplash.com/s/photos/mountains?utm_source=unsplash&amp;utm_medium=referral&amp;utm_content=creditCopyText" TargetMode="Externa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unsplash.com/@mandddysweettt?utm_source=unsplash&amp;utm_medium=referral&amp;utm_content=creditCopyText" TargetMode="External"/><Relationship Id="rId2" Type="http://schemas.openxmlformats.org/officeDocument/2006/relationships/slide" Target="../slides/slide87.xml"/><Relationship Id="rId1" Type="http://schemas.openxmlformats.org/officeDocument/2006/relationships/notesMaster" Target="../notesMasters/notesMaster1.xml"/><Relationship Id="rId4" Type="http://schemas.openxmlformats.org/officeDocument/2006/relationships/hyperlink" Target="https://unsplash.com/s/photos/rainforest?utm_source=unsplash&amp;utm_medium=referral&amp;utm_content=creditCopyText" TargetMode="Externa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unsplash.com/@digitalsennin?utm_source=unsplash&amp;utm_medium=referral&amp;utm_content=creditCopyText" TargetMode="External"/><Relationship Id="rId2" Type="http://schemas.openxmlformats.org/officeDocument/2006/relationships/slide" Target="../slides/slide88.xml"/><Relationship Id="rId1" Type="http://schemas.openxmlformats.org/officeDocument/2006/relationships/notesMaster" Target="../notesMasters/notesMaster1.xml"/><Relationship Id="rId4" Type="http://schemas.openxmlformats.org/officeDocument/2006/relationships/hyperlink" Target="https://unsplash.com/s/photos/rainforest?utm_source=unsplash&amp;utm_medium=referral&amp;utm_content=creditCopyText" TargetMode="Externa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unsplash.com/@szmigieldesign?utm_source=unsplash&amp;utm_medium=referral&amp;utm_content=creditCopyText" TargetMode="External"/><Relationship Id="rId2" Type="http://schemas.openxmlformats.org/officeDocument/2006/relationships/slide" Target="../slides/slide89.xml"/><Relationship Id="rId1" Type="http://schemas.openxmlformats.org/officeDocument/2006/relationships/notesMaster" Target="../notesMasters/notesMaster1.xml"/><Relationship Id="rId4" Type="http://schemas.openxmlformats.org/officeDocument/2006/relationships/hyperlink" Target="https://unsplash.com/s/photos/forest?utm_source=unsplash&amp;utm_medium=referral&amp;utm_content=creditCopyText" TargetMode="Externa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unsplash.com/@danieltuttle?utm_source=unsplash&amp;utm_medium=referral&amp;utm_content=creditCopyText" TargetMode="External"/><Relationship Id="rId2" Type="http://schemas.openxmlformats.org/officeDocument/2006/relationships/slide" Target="../slides/slide90.xml"/><Relationship Id="rId1" Type="http://schemas.openxmlformats.org/officeDocument/2006/relationships/notesMaster" Target="../notesMasters/notesMaster1.xml"/><Relationship Id="rId4" Type="http://schemas.openxmlformats.org/officeDocument/2006/relationships/hyperlink" Target="https://unsplash.com/s/photos/treasure-chest?utm_source=unsplash&amp;utm_medium=referral&amp;utm_content=creditCopyTex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nsplash.com/@peterlaster?utm_source=unsplash&amp;utm_medium=referral&amp;utm_content=creditCopyText"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unsplash.com/s/photos/city?utm_source=unsplash&amp;utm_medium=referral&amp;utm_content=creditCopyText" TargetMode="Externa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s://unsplash.com/@salomestevescruz10?utm_source=unsplash&amp;utm_medium=referral&amp;utm_content=creditCopyText" TargetMode="External"/><Relationship Id="rId2" Type="http://schemas.openxmlformats.org/officeDocument/2006/relationships/slide" Target="../slides/slide91.xml"/><Relationship Id="rId1" Type="http://schemas.openxmlformats.org/officeDocument/2006/relationships/notesMaster" Target="../notesMasters/notesMaster1.xml"/><Relationship Id="rId4" Type="http://schemas.openxmlformats.org/officeDocument/2006/relationships/hyperlink" Target="https://unsplash.com/s/photos/treasure-chest?utm_source=unsplash&amp;utm_medium=referral&amp;utm_content=creditCopyText" TargetMode="Externa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s://unsplash.com/@jruscello?utm_source=unsplash&amp;utm_medium=referral&amp;utm_content=creditCopyText" TargetMode="External"/><Relationship Id="rId2" Type="http://schemas.openxmlformats.org/officeDocument/2006/relationships/slide" Target="../slides/slide92.xml"/><Relationship Id="rId1" Type="http://schemas.openxmlformats.org/officeDocument/2006/relationships/notesMaster" Target="../notesMasters/notesMaster1.xml"/><Relationship Id="rId4" Type="http://schemas.openxmlformats.org/officeDocument/2006/relationships/hyperlink" Target="https://unsplash.com/s/photos/treasure-chest?utm_source=unsplash&amp;utm_medium=referral&amp;utm_content=creditCopyText" TargetMode="Externa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s://unsplash.com/@kreyatif?utm_source=unsplash&amp;utm_medium=referral&amp;utm_content=creditCopyText" TargetMode="External"/><Relationship Id="rId2" Type="http://schemas.openxmlformats.org/officeDocument/2006/relationships/slide" Target="../slides/slide93.xml"/><Relationship Id="rId1" Type="http://schemas.openxmlformats.org/officeDocument/2006/relationships/notesMaster" Target="../notesMasters/notesMaster1.xml"/><Relationship Id="rId4" Type="http://schemas.openxmlformats.org/officeDocument/2006/relationships/hyperlink" Target="https://unsplash.com/s/photos/lightning?utm_source=unsplash&amp;utm_medium=referral&amp;utm_content=creditCopyText" TargetMode="Externa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unsplash.com/@noaa?utm_source=unsplash&amp;utm_medium=referral&amp;utm_content=creditCopyText" TargetMode="External"/><Relationship Id="rId2" Type="http://schemas.openxmlformats.org/officeDocument/2006/relationships/slide" Target="../slides/slide94.xml"/><Relationship Id="rId1" Type="http://schemas.openxmlformats.org/officeDocument/2006/relationships/notesMaster" Target="../notesMasters/notesMaster1.xml"/><Relationship Id="rId4" Type="http://schemas.openxmlformats.org/officeDocument/2006/relationships/hyperlink" Target="https://unsplash.com/s/photos/lightning?utm_source=unsplash&amp;utm_medium=referral&amp;utm_content=creditCopyText" TargetMode="Externa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s://unsplash.com/@garysaldana?utm_source=unsplash&amp;utm_medium=referral&amp;utm_content=creditCopyText" TargetMode="External"/><Relationship Id="rId2" Type="http://schemas.openxmlformats.org/officeDocument/2006/relationships/slide" Target="../slides/slide95.xml"/><Relationship Id="rId1" Type="http://schemas.openxmlformats.org/officeDocument/2006/relationships/notesMaster" Target="../notesMasters/notesMaster1.xml"/><Relationship Id="rId4" Type="http://schemas.openxmlformats.org/officeDocument/2006/relationships/hyperlink" Target="https://unsplash.com/s/photos/volcano?utm_source=unsplash&amp;utm_medium=referral&amp;utm_content=creditCopyText" TargetMode="Externa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s://unsplash.com/@giorgiotrovato?utm_source=unsplash&amp;utm_medium=referral&amp;utm_content=creditCopyText" TargetMode="External"/><Relationship Id="rId2" Type="http://schemas.openxmlformats.org/officeDocument/2006/relationships/slide" Target="../slides/slide96.xml"/><Relationship Id="rId1" Type="http://schemas.openxmlformats.org/officeDocument/2006/relationships/notesMaster" Target="../notesMasters/notesMaster1.xml"/><Relationship Id="rId4" Type="http://schemas.openxmlformats.org/officeDocument/2006/relationships/hyperlink" Target="https://unsplash.com/s/photos/banana?utm_source=unsplash&amp;utm_medium=referral&amp;utm_content=creditCopyText" TargetMode="External"/></Relationships>
</file>

<file path=ppt/notesSlides/_rels/notesSlide96.xml.rels><?xml version="1.0" encoding="UTF-8" standalone="yes"?>
<Relationships xmlns="http://schemas.openxmlformats.org/package/2006/relationships"><Relationship Id="rId3" Type="http://schemas.openxmlformats.org/officeDocument/2006/relationships/hyperlink" Target="https://unsplash.com/@usinglight?utm_source=unsplash&amp;utm_medium=referral&amp;utm_content=creditCopyText" TargetMode="External"/><Relationship Id="rId2" Type="http://schemas.openxmlformats.org/officeDocument/2006/relationships/slide" Target="../slides/slide97.xml"/><Relationship Id="rId1" Type="http://schemas.openxmlformats.org/officeDocument/2006/relationships/notesMaster" Target="../notesMasters/notesMaster1.xml"/><Relationship Id="rId4" Type="http://schemas.openxmlformats.org/officeDocument/2006/relationships/hyperlink" Target="https://unsplash.com/s/photos/secret?utm_source=unsplash&amp;utm_medium=referral&amp;utm_content=creditCopyText" TargetMode="Externa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s://unsplash.com/@stewi?utm_source=unsplash&amp;utm_medium=referral&amp;utm_content=creditCopyText" TargetMode="External"/><Relationship Id="rId2" Type="http://schemas.openxmlformats.org/officeDocument/2006/relationships/slide" Target="../slides/slide98.xml"/><Relationship Id="rId1" Type="http://schemas.openxmlformats.org/officeDocument/2006/relationships/notesMaster" Target="../notesMasters/notesMaster1.xml"/><Relationship Id="rId4" Type="http://schemas.openxmlformats.org/officeDocument/2006/relationships/hyperlink" Target="https://unsplash.com/s/photos/mystery?utm_source=unsplash&amp;utm_medium=referral&amp;utm_content=creditCopyText" TargetMode="External"/></Relationships>
</file>

<file path=ppt/notesSlides/_rels/notesSlide98.xml.rels><?xml version="1.0" encoding="UTF-8" standalone="yes"?>
<Relationships xmlns="http://schemas.openxmlformats.org/package/2006/relationships"><Relationship Id="rId3" Type="http://schemas.openxmlformats.org/officeDocument/2006/relationships/hyperlink" Target="https://unsplash.com/@tomas_nz?utm_source=unsplash&amp;utm_medium=referral&amp;utm_content=creditCopyText" TargetMode="External"/><Relationship Id="rId2" Type="http://schemas.openxmlformats.org/officeDocument/2006/relationships/slide" Target="../slides/slide99.xml"/><Relationship Id="rId1" Type="http://schemas.openxmlformats.org/officeDocument/2006/relationships/notesMaster" Target="../notesMasters/notesMaster1.xml"/><Relationship Id="rId4" Type="http://schemas.openxmlformats.org/officeDocument/2006/relationships/hyperlink" Target="https://unsplash.com/s/photos/mystery?utm_source=unsplash&amp;utm_medium=referral&amp;utm_content=creditCopyText" TargetMode="External"/></Relationships>
</file>

<file path=ppt/notesSlides/_rels/notesSlide99.xml.rels><?xml version="1.0" encoding="UTF-8" standalone="yes"?>
<Relationships xmlns="http://schemas.openxmlformats.org/package/2006/relationships"><Relationship Id="rId3" Type="http://schemas.openxmlformats.org/officeDocument/2006/relationships/hyperlink" Target="https://unsplash.com/@karson_?utm_source=unsplash&amp;utm_medium=referral&amp;utm_content=creditCopyText" TargetMode="External"/><Relationship Id="rId2" Type="http://schemas.openxmlformats.org/officeDocument/2006/relationships/slide" Target="../slides/slide100.xml"/><Relationship Id="rId1" Type="http://schemas.openxmlformats.org/officeDocument/2006/relationships/notesMaster" Target="../notesMasters/notesMaster1.xml"/><Relationship Id="rId4" Type="http://schemas.openxmlformats.org/officeDocument/2006/relationships/hyperlink" Target="https://unsplash.com/s/photos/rainbow?utm_source=unsplash&amp;utm_medium=referral&amp;utm_content=creditCopy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David </a:t>
            </a:r>
            <a:r>
              <a:rPr lang="en-GB" dirty="0" err="1" smtClean="0">
                <a:hlinkClick r:id="rId3"/>
              </a:rPr>
              <a:t>Pisnoy</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a:t>
            </a:fld>
            <a:endParaRPr lang="en-GB"/>
          </a:p>
        </p:txBody>
      </p:sp>
    </p:spTree>
    <p:extLst>
      <p:ext uri="{BB962C8B-B14F-4D97-AF65-F5344CB8AC3E}">
        <p14:creationId xmlns:p14="http://schemas.microsoft.com/office/powerpoint/2010/main" val="2610913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Sean O.</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11</a:t>
            </a:fld>
            <a:endParaRPr lang="en-GB"/>
          </a:p>
        </p:txBody>
      </p:sp>
    </p:spTree>
    <p:extLst>
      <p:ext uri="{BB962C8B-B14F-4D97-AF65-F5344CB8AC3E}">
        <p14:creationId xmlns:p14="http://schemas.microsoft.com/office/powerpoint/2010/main" val="109255509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err="1" smtClean="0">
                <a:hlinkClick r:id="rId3"/>
              </a:rPr>
              <a:t>Veri</a:t>
            </a:r>
            <a:r>
              <a:rPr lang="en-GB" dirty="0" smtClean="0">
                <a:hlinkClick r:id="rId3"/>
              </a:rPr>
              <a:t> </a:t>
            </a:r>
            <a:r>
              <a:rPr lang="en-GB" dirty="0" err="1" smtClean="0">
                <a:hlinkClick r:id="rId3"/>
              </a:rPr>
              <a:t>Ivanova</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101</a:t>
            </a:fld>
            <a:endParaRPr lang="en-GB"/>
          </a:p>
        </p:txBody>
      </p:sp>
    </p:spTree>
    <p:extLst>
      <p:ext uri="{BB962C8B-B14F-4D97-AF65-F5344CB8AC3E}">
        <p14:creationId xmlns:p14="http://schemas.microsoft.com/office/powerpoint/2010/main" val="268915390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Matthew </a:t>
            </a:r>
            <a:r>
              <a:rPr lang="en-GB" dirty="0" err="1" smtClean="0">
                <a:hlinkClick r:id="rId3"/>
              </a:rPr>
              <a:t>Cabret</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102</a:t>
            </a:fld>
            <a:endParaRPr lang="en-GB"/>
          </a:p>
        </p:txBody>
      </p:sp>
    </p:spTree>
    <p:extLst>
      <p:ext uri="{BB962C8B-B14F-4D97-AF65-F5344CB8AC3E}">
        <p14:creationId xmlns:p14="http://schemas.microsoft.com/office/powerpoint/2010/main" val="388878688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Etienne </a:t>
            </a:r>
            <a:r>
              <a:rPr lang="en-GB" dirty="0" err="1" smtClean="0">
                <a:hlinkClick r:id="rId3"/>
              </a:rPr>
              <a:t>Girardet</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103</a:t>
            </a:fld>
            <a:endParaRPr lang="en-GB"/>
          </a:p>
        </p:txBody>
      </p:sp>
    </p:spTree>
    <p:extLst>
      <p:ext uri="{BB962C8B-B14F-4D97-AF65-F5344CB8AC3E}">
        <p14:creationId xmlns:p14="http://schemas.microsoft.com/office/powerpoint/2010/main" val="25900852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Photo by </a:t>
            </a:r>
            <a:r>
              <a:rPr lang="fi-FI" dirty="0" smtClean="0">
                <a:hlinkClick r:id="rId3"/>
              </a:rPr>
              <a:t>Joanna Kosinska</a:t>
            </a:r>
            <a:r>
              <a:rPr lang="fi-FI" dirty="0" smtClean="0"/>
              <a:t> on </a:t>
            </a:r>
            <a:r>
              <a:rPr lang="fi-FI" dirty="0"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104</a:t>
            </a:fld>
            <a:endParaRPr lang="en-GB"/>
          </a:p>
        </p:txBody>
      </p:sp>
    </p:spTree>
    <p:extLst>
      <p:ext uri="{BB962C8B-B14F-4D97-AF65-F5344CB8AC3E}">
        <p14:creationId xmlns:p14="http://schemas.microsoft.com/office/powerpoint/2010/main" val="346760578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Charles </a:t>
            </a:r>
            <a:r>
              <a:rPr lang="en-GB" dirty="0" err="1" smtClean="0">
                <a:hlinkClick r:id="rId3"/>
              </a:rPr>
              <a:t>Deluvio</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105</a:t>
            </a:fld>
            <a:endParaRPr lang="en-GB"/>
          </a:p>
        </p:txBody>
      </p:sp>
    </p:spTree>
    <p:extLst>
      <p:ext uri="{BB962C8B-B14F-4D97-AF65-F5344CB8AC3E}">
        <p14:creationId xmlns:p14="http://schemas.microsoft.com/office/powerpoint/2010/main" val="302606749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Vernon </a:t>
            </a:r>
            <a:r>
              <a:rPr lang="en-GB" dirty="0" err="1" smtClean="0">
                <a:hlinkClick r:id="rId3"/>
              </a:rPr>
              <a:t>Raineil</a:t>
            </a:r>
            <a:r>
              <a:rPr lang="en-GB" dirty="0" smtClean="0">
                <a:hlinkClick r:id="rId3"/>
              </a:rPr>
              <a:t> </a:t>
            </a:r>
            <a:r>
              <a:rPr lang="en-GB" dirty="0" err="1" smtClean="0">
                <a:hlinkClick r:id="rId3"/>
              </a:rPr>
              <a:t>Cenzon</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106</a:t>
            </a:fld>
            <a:endParaRPr lang="en-GB"/>
          </a:p>
        </p:txBody>
      </p:sp>
    </p:spTree>
    <p:extLst>
      <p:ext uri="{BB962C8B-B14F-4D97-AF65-F5344CB8AC3E}">
        <p14:creationId xmlns:p14="http://schemas.microsoft.com/office/powerpoint/2010/main" val="289574925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Toa </a:t>
            </a:r>
            <a:r>
              <a:rPr lang="en-GB" dirty="0" err="1" smtClean="0">
                <a:hlinkClick r:id="rId3"/>
              </a:rPr>
              <a:t>Heftiba</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107</a:t>
            </a:fld>
            <a:endParaRPr lang="en-GB"/>
          </a:p>
        </p:txBody>
      </p:sp>
    </p:spTree>
    <p:extLst>
      <p:ext uri="{BB962C8B-B14F-4D97-AF65-F5344CB8AC3E}">
        <p14:creationId xmlns:p14="http://schemas.microsoft.com/office/powerpoint/2010/main" val="384874763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Robert Anderson</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108</a:t>
            </a:fld>
            <a:endParaRPr lang="en-GB"/>
          </a:p>
        </p:txBody>
      </p:sp>
    </p:spTree>
    <p:extLst>
      <p:ext uri="{BB962C8B-B14F-4D97-AF65-F5344CB8AC3E}">
        <p14:creationId xmlns:p14="http://schemas.microsoft.com/office/powerpoint/2010/main" val="12553910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Photo by </a:t>
            </a:r>
            <a:r>
              <a:rPr lang="fi-FI" dirty="0" smtClean="0">
                <a:hlinkClick r:id="rId3"/>
              </a:rPr>
              <a:t>Joanna Kosinska</a:t>
            </a:r>
            <a:r>
              <a:rPr lang="fi-FI" dirty="0" smtClean="0"/>
              <a:t> on </a:t>
            </a:r>
            <a:r>
              <a:rPr lang="fi-FI" dirty="0"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109</a:t>
            </a:fld>
            <a:endParaRPr lang="en-GB"/>
          </a:p>
        </p:txBody>
      </p:sp>
    </p:spTree>
    <p:extLst>
      <p:ext uri="{BB962C8B-B14F-4D97-AF65-F5344CB8AC3E}">
        <p14:creationId xmlns:p14="http://schemas.microsoft.com/office/powerpoint/2010/main" val="43138309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Caitlyn de Wild</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110</a:t>
            </a:fld>
            <a:endParaRPr lang="en-GB"/>
          </a:p>
        </p:txBody>
      </p:sp>
    </p:spTree>
    <p:extLst>
      <p:ext uri="{BB962C8B-B14F-4D97-AF65-F5344CB8AC3E}">
        <p14:creationId xmlns:p14="http://schemas.microsoft.com/office/powerpoint/2010/main" val="3607003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Tom </a:t>
            </a:r>
            <a:r>
              <a:rPr lang="en-GB" dirty="0" err="1" smtClean="0">
                <a:hlinkClick r:id="rId3"/>
              </a:rPr>
              <a:t>Winckels</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12</a:t>
            </a:fld>
            <a:endParaRPr lang="en-GB"/>
          </a:p>
        </p:txBody>
      </p:sp>
    </p:spTree>
    <p:extLst>
      <p:ext uri="{BB962C8B-B14F-4D97-AF65-F5344CB8AC3E}">
        <p14:creationId xmlns:p14="http://schemas.microsoft.com/office/powerpoint/2010/main" val="357813024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Glen Carrie</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111</a:t>
            </a:fld>
            <a:endParaRPr lang="en-GB"/>
          </a:p>
        </p:txBody>
      </p:sp>
    </p:spTree>
    <p:extLst>
      <p:ext uri="{BB962C8B-B14F-4D97-AF65-F5344CB8AC3E}">
        <p14:creationId xmlns:p14="http://schemas.microsoft.com/office/powerpoint/2010/main" val="129766696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Sven </a:t>
            </a:r>
            <a:r>
              <a:rPr lang="en-GB" dirty="0" err="1" smtClean="0">
                <a:hlinkClick r:id="rId3"/>
              </a:rPr>
              <a:t>Brandsma</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112</a:t>
            </a:fld>
            <a:endParaRPr lang="en-GB"/>
          </a:p>
        </p:txBody>
      </p:sp>
    </p:spTree>
    <p:extLst>
      <p:ext uri="{BB962C8B-B14F-4D97-AF65-F5344CB8AC3E}">
        <p14:creationId xmlns:p14="http://schemas.microsoft.com/office/powerpoint/2010/main" val="43405871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err="1" smtClean="0">
                <a:hlinkClick r:id="rId3"/>
              </a:rPr>
              <a:t>Cederic</a:t>
            </a:r>
            <a:r>
              <a:rPr lang="en-GB" dirty="0" smtClean="0">
                <a:hlinkClick r:id="rId3"/>
              </a:rPr>
              <a:t> </a:t>
            </a:r>
            <a:r>
              <a:rPr lang="en-GB" dirty="0" err="1" smtClean="0">
                <a:hlinkClick r:id="rId3"/>
              </a:rPr>
              <a:t>Vandenberghe</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113</a:t>
            </a:fld>
            <a:endParaRPr lang="en-GB"/>
          </a:p>
        </p:txBody>
      </p:sp>
    </p:spTree>
    <p:extLst>
      <p:ext uri="{BB962C8B-B14F-4D97-AF65-F5344CB8AC3E}">
        <p14:creationId xmlns:p14="http://schemas.microsoft.com/office/powerpoint/2010/main" val="72622188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err="1" smtClean="0">
                <a:hlinkClick r:id="rId3"/>
              </a:rPr>
              <a:t>Artem</a:t>
            </a:r>
            <a:r>
              <a:rPr lang="en-GB" dirty="0" smtClean="0">
                <a:hlinkClick r:id="rId3"/>
              </a:rPr>
              <a:t> </a:t>
            </a:r>
            <a:r>
              <a:rPr lang="en-GB" dirty="0" err="1" smtClean="0">
                <a:hlinkClick r:id="rId3"/>
              </a:rPr>
              <a:t>Sapegin</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114</a:t>
            </a:fld>
            <a:endParaRPr lang="en-GB"/>
          </a:p>
        </p:txBody>
      </p:sp>
    </p:spTree>
    <p:extLst>
      <p:ext uri="{BB962C8B-B14F-4D97-AF65-F5344CB8AC3E}">
        <p14:creationId xmlns:p14="http://schemas.microsoft.com/office/powerpoint/2010/main" val="189492330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Robert </a:t>
            </a:r>
            <a:r>
              <a:rPr lang="en-GB" dirty="0" err="1" smtClean="0">
                <a:hlinkClick r:id="rId3"/>
              </a:rPr>
              <a:t>Wiedemann</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115</a:t>
            </a:fld>
            <a:endParaRPr lang="en-GB"/>
          </a:p>
        </p:txBody>
      </p:sp>
    </p:spTree>
    <p:extLst>
      <p:ext uri="{BB962C8B-B14F-4D97-AF65-F5344CB8AC3E}">
        <p14:creationId xmlns:p14="http://schemas.microsoft.com/office/powerpoint/2010/main" val="117419558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Photo by </a:t>
            </a:r>
            <a:r>
              <a:rPr lang="fi-FI" dirty="0" smtClean="0">
                <a:hlinkClick r:id="rId3"/>
              </a:rPr>
              <a:t>Sai Kiran Anagani</a:t>
            </a:r>
            <a:r>
              <a:rPr lang="fi-FI" dirty="0" smtClean="0"/>
              <a:t> on </a:t>
            </a:r>
            <a:r>
              <a:rPr lang="fi-FI" dirty="0"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116</a:t>
            </a:fld>
            <a:endParaRPr lang="en-GB"/>
          </a:p>
        </p:txBody>
      </p:sp>
    </p:spTree>
    <p:extLst>
      <p:ext uri="{BB962C8B-B14F-4D97-AF65-F5344CB8AC3E}">
        <p14:creationId xmlns:p14="http://schemas.microsoft.com/office/powerpoint/2010/main" val="407078398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Markus </a:t>
            </a:r>
            <a:r>
              <a:rPr lang="en-GB" dirty="0" err="1" smtClean="0">
                <a:hlinkClick r:id="rId3"/>
              </a:rPr>
              <a:t>Spiske</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117</a:t>
            </a:fld>
            <a:endParaRPr lang="en-GB"/>
          </a:p>
        </p:txBody>
      </p:sp>
    </p:spTree>
    <p:extLst>
      <p:ext uri="{BB962C8B-B14F-4D97-AF65-F5344CB8AC3E}">
        <p14:creationId xmlns:p14="http://schemas.microsoft.com/office/powerpoint/2010/main" val="328509817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Andre Mouton</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118</a:t>
            </a:fld>
            <a:endParaRPr lang="en-GB"/>
          </a:p>
        </p:txBody>
      </p:sp>
    </p:spTree>
    <p:extLst>
      <p:ext uri="{BB962C8B-B14F-4D97-AF65-F5344CB8AC3E}">
        <p14:creationId xmlns:p14="http://schemas.microsoft.com/office/powerpoint/2010/main" val="40499712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pine watt</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119</a:t>
            </a:fld>
            <a:endParaRPr lang="en-GB"/>
          </a:p>
        </p:txBody>
      </p:sp>
    </p:spTree>
    <p:extLst>
      <p:ext uri="{BB962C8B-B14F-4D97-AF65-F5344CB8AC3E}">
        <p14:creationId xmlns:p14="http://schemas.microsoft.com/office/powerpoint/2010/main" val="151335496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Mario Mendez</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120</a:t>
            </a:fld>
            <a:endParaRPr lang="en-GB"/>
          </a:p>
        </p:txBody>
      </p:sp>
    </p:spTree>
    <p:extLst>
      <p:ext uri="{BB962C8B-B14F-4D97-AF65-F5344CB8AC3E}">
        <p14:creationId xmlns:p14="http://schemas.microsoft.com/office/powerpoint/2010/main" val="2397880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Boris </a:t>
            </a:r>
            <a:r>
              <a:rPr lang="en-GB" dirty="0" err="1" smtClean="0">
                <a:hlinkClick r:id="rId3"/>
              </a:rPr>
              <a:t>Smokrovic</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13</a:t>
            </a:fld>
            <a:endParaRPr lang="en-GB"/>
          </a:p>
        </p:txBody>
      </p:sp>
    </p:spTree>
    <p:extLst>
      <p:ext uri="{BB962C8B-B14F-4D97-AF65-F5344CB8AC3E}">
        <p14:creationId xmlns:p14="http://schemas.microsoft.com/office/powerpoint/2010/main" val="298721280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David </a:t>
            </a:r>
            <a:r>
              <a:rPr lang="en-GB" dirty="0" err="1" smtClean="0">
                <a:hlinkClick r:id="rId3"/>
              </a:rPr>
              <a:t>Clode</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121</a:t>
            </a:fld>
            <a:endParaRPr lang="en-GB"/>
          </a:p>
        </p:txBody>
      </p:sp>
    </p:spTree>
    <p:extLst>
      <p:ext uri="{BB962C8B-B14F-4D97-AF65-F5344CB8AC3E}">
        <p14:creationId xmlns:p14="http://schemas.microsoft.com/office/powerpoint/2010/main" val="322868863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Birger </a:t>
            </a:r>
            <a:r>
              <a:rPr lang="en-GB" dirty="0" err="1" smtClean="0">
                <a:hlinkClick r:id="rId3"/>
              </a:rPr>
              <a:t>Strahl</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122</a:t>
            </a:fld>
            <a:endParaRPr lang="en-GB"/>
          </a:p>
        </p:txBody>
      </p:sp>
    </p:spTree>
    <p:extLst>
      <p:ext uri="{BB962C8B-B14F-4D97-AF65-F5344CB8AC3E}">
        <p14:creationId xmlns:p14="http://schemas.microsoft.com/office/powerpoint/2010/main" val="265674574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Josh Appel</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123</a:t>
            </a:fld>
            <a:endParaRPr lang="en-GB"/>
          </a:p>
        </p:txBody>
      </p:sp>
    </p:spTree>
    <p:extLst>
      <p:ext uri="{BB962C8B-B14F-4D97-AF65-F5344CB8AC3E}">
        <p14:creationId xmlns:p14="http://schemas.microsoft.com/office/powerpoint/2010/main" val="78834708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Calvin Hanson</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124</a:t>
            </a:fld>
            <a:endParaRPr lang="en-GB"/>
          </a:p>
        </p:txBody>
      </p:sp>
    </p:spTree>
    <p:extLst>
      <p:ext uri="{BB962C8B-B14F-4D97-AF65-F5344CB8AC3E}">
        <p14:creationId xmlns:p14="http://schemas.microsoft.com/office/powerpoint/2010/main" val="96685938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CDC</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125</a:t>
            </a:fld>
            <a:endParaRPr lang="en-GB"/>
          </a:p>
        </p:txBody>
      </p:sp>
    </p:spTree>
    <p:extLst>
      <p:ext uri="{BB962C8B-B14F-4D97-AF65-F5344CB8AC3E}">
        <p14:creationId xmlns:p14="http://schemas.microsoft.com/office/powerpoint/2010/main" val="62200807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Kelli </a:t>
            </a:r>
            <a:r>
              <a:rPr lang="en-GB" dirty="0" err="1" smtClean="0">
                <a:hlinkClick r:id="rId3"/>
              </a:rPr>
              <a:t>Tungay</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126</a:t>
            </a:fld>
            <a:endParaRPr lang="en-GB"/>
          </a:p>
        </p:txBody>
      </p:sp>
    </p:spTree>
    <p:extLst>
      <p:ext uri="{BB962C8B-B14F-4D97-AF65-F5344CB8AC3E}">
        <p14:creationId xmlns:p14="http://schemas.microsoft.com/office/powerpoint/2010/main" val="1875725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Stephanie LeBlanc</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14</a:t>
            </a:fld>
            <a:endParaRPr lang="en-GB"/>
          </a:p>
        </p:txBody>
      </p:sp>
    </p:spTree>
    <p:extLst>
      <p:ext uri="{BB962C8B-B14F-4D97-AF65-F5344CB8AC3E}">
        <p14:creationId xmlns:p14="http://schemas.microsoft.com/office/powerpoint/2010/main" val="819931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Photo by </a:t>
            </a:r>
            <a:r>
              <a:rPr lang="pl-PL" dirty="0" smtClean="0">
                <a:hlinkClick r:id="rId3"/>
              </a:rPr>
              <a:t>Krzysztof Niewolny</a:t>
            </a:r>
            <a:r>
              <a:rPr lang="pl-PL" dirty="0" smtClean="0"/>
              <a:t> on </a:t>
            </a:r>
            <a:r>
              <a:rPr lang="pl-PL" dirty="0"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15</a:t>
            </a:fld>
            <a:endParaRPr lang="en-GB"/>
          </a:p>
        </p:txBody>
      </p:sp>
    </p:spTree>
    <p:extLst>
      <p:ext uri="{BB962C8B-B14F-4D97-AF65-F5344CB8AC3E}">
        <p14:creationId xmlns:p14="http://schemas.microsoft.com/office/powerpoint/2010/main" val="1216249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err="1" smtClean="0">
                <a:hlinkClick r:id="rId3"/>
              </a:rPr>
              <a:t>Slawek</a:t>
            </a:r>
            <a:r>
              <a:rPr lang="en-GB" dirty="0" smtClean="0">
                <a:hlinkClick r:id="rId3"/>
              </a:rPr>
              <a:t> K</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16</a:t>
            </a:fld>
            <a:endParaRPr lang="en-GB"/>
          </a:p>
        </p:txBody>
      </p:sp>
    </p:spTree>
    <p:extLst>
      <p:ext uri="{BB962C8B-B14F-4D97-AF65-F5344CB8AC3E}">
        <p14:creationId xmlns:p14="http://schemas.microsoft.com/office/powerpoint/2010/main" val="4080725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Shot by </a:t>
            </a:r>
            <a:r>
              <a:rPr lang="en-GB" dirty="0" err="1" smtClean="0">
                <a:hlinkClick r:id="rId3"/>
              </a:rPr>
              <a:t>Cerqueira</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17</a:t>
            </a:fld>
            <a:endParaRPr lang="en-GB"/>
          </a:p>
        </p:txBody>
      </p:sp>
    </p:spTree>
    <p:extLst>
      <p:ext uri="{BB962C8B-B14F-4D97-AF65-F5344CB8AC3E}">
        <p14:creationId xmlns:p14="http://schemas.microsoft.com/office/powerpoint/2010/main" val="3310550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Robert Keane</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18</a:t>
            </a:fld>
            <a:endParaRPr lang="en-GB"/>
          </a:p>
        </p:txBody>
      </p:sp>
    </p:spTree>
    <p:extLst>
      <p:ext uri="{BB962C8B-B14F-4D97-AF65-F5344CB8AC3E}">
        <p14:creationId xmlns:p14="http://schemas.microsoft.com/office/powerpoint/2010/main" val="2954783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SpaceX</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19</a:t>
            </a:fld>
            <a:endParaRPr lang="en-GB"/>
          </a:p>
        </p:txBody>
      </p:sp>
    </p:spTree>
    <p:extLst>
      <p:ext uri="{BB962C8B-B14F-4D97-AF65-F5344CB8AC3E}">
        <p14:creationId xmlns:p14="http://schemas.microsoft.com/office/powerpoint/2010/main" val="70935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NASA</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20</a:t>
            </a:fld>
            <a:endParaRPr lang="en-GB"/>
          </a:p>
        </p:txBody>
      </p:sp>
    </p:spTree>
    <p:extLst>
      <p:ext uri="{BB962C8B-B14F-4D97-AF65-F5344CB8AC3E}">
        <p14:creationId xmlns:p14="http://schemas.microsoft.com/office/powerpoint/2010/main" val="209528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Cursor icon and wand icon made by </a:t>
            </a:r>
            <a:r>
              <a:rPr lang="en-GB" sz="1200" b="0" i="0" u="none" strike="noStrike" kern="1200" dirty="0" err="1" smtClean="0">
                <a:solidFill>
                  <a:schemeClr val="tx1"/>
                </a:solidFill>
                <a:effectLst/>
                <a:latin typeface="+mn-lt"/>
                <a:ea typeface="+mn-ea"/>
                <a:cs typeface="+mn-cs"/>
              </a:rPr>
              <a:t>Freepik</a:t>
            </a:r>
            <a:r>
              <a:rPr lang="en-GB" sz="1200" b="0" i="0" u="none" strike="noStrike" kern="1200" baseline="0" dirty="0" smtClean="0">
                <a:solidFill>
                  <a:schemeClr val="tx1"/>
                </a:solidFill>
                <a:effectLst/>
                <a:latin typeface="+mn-lt"/>
                <a:ea typeface="+mn-ea"/>
                <a:cs typeface="+mn-cs"/>
              </a:rPr>
              <a:t> from www.flaticon.com. </a:t>
            </a:r>
            <a:r>
              <a:rPr lang="en-GB" dirty="0" smtClean="0"/>
              <a:t>Photo by </a:t>
            </a:r>
            <a:r>
              <a:rPr lang="en-GB" dirty="0" smtClean="0">
                <a:hlinkClick r:id="rId3"/>
              </a:rPr>
              <a:t>Jess Bailey</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3</a:t>
            </a:fld>
            <a:endParaRPr lang="en-GB"/>
          </a:p>
        </p:txBody>
      </p:sp>
    </p:spTree>
    <p:extLst>
      <p:ext uri="{BB962C8B-B14F-4D97-AF65-F5344CB8AC3E}">
        <p14:creationId xmlns:p14="http://schemas.microsoft.com/office/powerpoint/2010/main" val="399533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err="1" smtClean="0">
                <a:hlinkClick r:id="rId3"/>
              </a:rPr>
              <a:t>Niketh</a:t>
            </a:r>
            <a:r>
              <a:rPr lang="en-GB" dirty="0" smtClean="0">
                <a:hlinkClick r:id="rId3"/>
              </a:rPr>
              <a:t> </a:t>
            </a:r>
            <a:r>
              <a:rPr lang="en-GB" dirty="0" err="1" smtClean="0">
                <a:hlinkClick r:id="rId3"/>
              </a:rPr>
              <a:t>Vellanki</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21</a:t>
            </a:fld>
            <a:endParaRPr lang="en-GB"/>
          </a:p>
        </p:txBody>
      </p:sp>
    </p:spTree>
    <p:extLst>
      <p:ext uri="{BB962C8B-B14F-4D97-AF65-F5344CB8AC3E}">
        <p14:creationId xmlns:p14="http://schemas.microsoft.com/office/powerpoint/2010/main" val="1588002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Marcelo Quinan</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22</a:t>
            </a:fld>
            <a:endParaRPr lang="en-GB"/>
          </a:p>
        </p:txBody>
      </p:sp>
    </p:spTree>
    <p:extLst>
      <p:ext uri="{BB962C8B-B14F-4D97-AF65-F5344CB8AC3E}">
        <p14:creationId xmlns:p14="http://schemas.microsoft.com/office/powerpoint/2010/main" val="3635110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Guillermo </a:t>
            </a:r>
            <a:r>
              <a:rPr lang="en-GB" dirty="0" err="1" smtClean="0">
                <a:hlinkClick r:id="rId3"/>
              </a:rPr>
              <a:t>Ferla</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23</a:t>
            </a:fld>
            <a:endParaRPr lang="en-GB"/>
          </a:p>
        </p:txBody>
      </p:sp>
    </p:spTree>
    <p:extLst>
      <p:ext uri="{BB962C8B-B14F-4D97-AF65-F5344CB8AC3E}">
        <p14:creationId xmlns:p14="http://schemas.microsoft.com/office/powerpoint/2010/main" val="364910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NASA</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24</a:t>
            </a:fld>
            <a:endParaRPr lang="en-GB"/>
          </a:p>
        </p:txBody>
      </p:sp>
    </p:spTree>
    <p:extLst>
      <p:ext uri="{BB962C8B-B14F-4D97-AF65-F5344CB8AC3E}">
        <p14:creationId xmlns:p14="http://schemas.microsoft.com/office/powerpoint/2010/main" val="4208513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Pineapple Supply Co.</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25</a:t>
            </a:fld>
            <a:endParaRPr lang="en-GB"/>
          </a:p>
        </p:txBody>
      </p:sp>
    </p:spTree>
    <p:extLst>
      <p:ext uri="{BB962C8B-B14F-4D97-AF65-F5344CB8AC3E}">
        <p14:creationId xmlns:p14="http://schemas.microsoft.com/office/powerpoint/2010/main" val="3706082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Jason Leung</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26</a:t>
            </a:fld>
            <a:endParaRPr lang="en-GB"/>
          </a:p>
        </p:txBody>
      </p:sp>
    </p:spTree>
    <p:extLst>
      <p:ext uri="{BB962C8B-B14F-4D97-AF65-F5344CB8AC3E}">
        <p14:creationId xmlns:p14="http://schemas.microsoft.com/office/powerpoint/2010/main" val="2296611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Park Troopers</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27</a:t>
            </a:fld>
            <a:endParaRPr lang="en-GB"/>
          </a:p>
        </p:txBody>
      </p:sp>
    </p:spTree>
    <p:extLst>
      <p:ext uri="{BB962C8B-B14F-4D97-AF65-F5344CB8AC3E}">
        <p14:creationId xmlns:p14="http://schemas.microsoft.com/office/powerpoint/2010/main" val="2664504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Heather Ford</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28</a:t>
            </a:fld>
            <a:endParaRPr lang="en-GB"/>
          </a:p>
        </p:txBody>
      </p:sp>
    </p:spTree>
    <p:extLst>
      <p:ext uri="{BB962C8B-B14F-4D97-AF65-F5344CB8AC3E}">
        <p14:creationId xmlns:p14="http://schemas.microsoft.com/office/powerpoint/2010/main" val="156986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Scott Webb</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29</a:t>
            </a:fld>
            <a:endParaRPr lang="en-GB"/>
          </a:p>
        </p:txBody>
      </p:sp>
    </p:spTree>
    <p:extLst>
      <p:ext uri="{BB962C8B-B14F-4D97-AF65-F5344CB8AC3E}">
        <p14:creationId xmlns:p14="http://schemas.microsoft.com/office/powerpoint/2010/main" val="2251722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err="1" smtClean="0">
                <a:hlinkClick r:id="rId3"/>
              </a:rPr>
              <a:t>Gaelle</a:t>
            </a:r>
            <a:r>
              <a:rPr lang="en-GB" dirty="0" smtClean="0">
                <a:hlinkClick r:id="rId3"/>
              </a:rPr>
              <a:t> Marcel</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30</a:t>
            </a:fld>
            <a:endParaRPr lang="en-GB"/>
          </a:p>
        </p:txBody>
      </p:sp>
    </p:spTree>
    <p:extLst>
      <p:ext uri="{BB962C8B-B14F-4D97-AF65-F5344CB8AC3E}">
        <p14:creationId xmlns:p14="http://schemas.microsoft.com/office/powerpoint/2010/main" val="453631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Photo by </a:t>
            </a:r>
            <a:r>
              <a:rPr lang="fi-FI" dirty="0" smtClean="0">
                <a:hlinkClick r:id="rId3"/>
              </a:rPr>
              <a:t>Joanna Kosinska</a:t>
            </a:r>
            <a:r>
              <a:rPr lang="fi-FI" dirty="0" smtClean="0"/>
              <a:t> on </a:t>
            </a:r>
            <a:r>
              <a:rPr lang="fi-FI" dirty="0"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4</a:t>
            </a:fld>
            <a:endParaRPr lang="en-GB"/>
          </a:p>
        </p:txBody>
      </p:sp>
    </p:spTree>
    <p:extLst>
      <p:ext uri="{BB962C8B-B14F-4D97-AF65-F5344CB8AC3E}">
        <p14:creationId xmlns:p14="http://schemas.microsoft.com/office/powerpoint/2010/main" val="2805679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err="1" smtClean="0">
                <a:hlinkClick r:id="rId3"/>
              </a:rPr>
              <a:t>Raphaël</a:t>
            </a:r>
            <a:r>
              <a:rPr lang="en-GB" dirty="0" smtClean="0">
                <a:hlinkClick r:id="rId3"/>
              </a:rPr>
              <a:t> </a:t>
            </a:r>
            <a:r>
              <a:rPr lang="en-GB" dirty="0" err="1" smtClean="0">
                <a:hlinkClick r:id="rId3"/>
              </a:rPr>
              <a:t>Biscaldi</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31</a:t>
            </a:fld>
            <a:endParaRPr lang="en-GB"/>
          </a:p>
        </p:txBody>
      </p:sp>
    </p:spTree>
    <p:extLst>
      <p:ext uri="{BB962C8B-B14F-4D97-AF65-F5344CB8AC3E}">
        <p14:creationId xmlns:p14="http://schemas.microsoft.com/office/powerpoint/2010/main" val="824459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Dan Gold</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32</a:t>
            </a:fld>
            <a:endParaRPr lang="en-GB"/>
          </a:p>
        </p:txBody>
      </p:sp>
    </p:spTree>
    <p:extLst>
      <p:ext uri="{BB962C8B-B14F-4D97-AF65-F5344CB8AC3E}">
        <p14:creationId xmlns:p14="http://schemas.microsoft.com/office/powerpoint/2010/main" val="3670893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Click and Boo</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33</a:t>
            </a:fld>
            <a:endParaRPr lang="en-GB"/>
          </a:p>
        </p:txBody>
      </p:sp>
    </p:spTree>
    <p:extLst>
      <p:ext uri="{BB962C8B-B14F-4D97-AF65-F5344CB8AC3E}">
        <p14:creationId xmlns:p14="http://schemas.microsoft.com/office/powerpoint/2010/main" val="3853863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Daniel Cheung</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34</a:t>
            </a:fld>
            <a:endParaRPr lang="en-GB"/>
          </a:p>
        </p:txBody>
      </p:sp>
    </p:spTree>
    <p:extLst>
      <p:ext uri="{BB962C8B-B14F-4D97-AF65-F5344CB8AC3E}">
        <p14:creationId xmlns:p14="http://schemas.microsoft.com/office/powerpoint/2010/main" val="1512913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err="1" smtClean="0">
                <a:hlinkClick r:id="rId3"/>
              </a:rPr>
              <a:t>Halacious</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35</a:t>
            </a:fld>
            <a:endParaRPr lang="en-GB"/>
          </a:p>
        </p:txBody>
      </p:sp>
    </p:spTree>
    <p:extLst>
      <p:ext uri="{BB962C8B-B14F-4D97-AF65-F5344CB8AC3E}">
        <p14:creationId xmlns:p14="http://schemas.microsoft.com/office/powerpoint/2010/main" val="4243066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Alex </a:t>
            </a:r>
            <a:r>
              <a:rPr lang="en-GB" dirty="0" err="1" smtClean="0">
                <a:hlinkClick r:id="rId3"/>
              </a:rPr>
              <a:t>Kondratiev</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36</a:t>
            </a:fld>
            <a:endParaRPr lang="en-GB"/>
          </a:p>
        </p:txBody>
      </p:sp>
    </p:spTree>
    <p:extLst>
      <p:ext uri="{BB962C8B-B14F-4D97-AF65-F5344CB8AC3E}">
        <p14:creationId xmlns:p14="http://schemas.microsoft.com/office/powerpoint/2010/main" val="1009312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SpaceX</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37</a:t>
            </a:fld>
            <a:endParaRPr lang="en-GB"/>
          </a:p>
        </p:txBody>
      </p:sp>
    </p:spTree>
    <p:extLst>
      <p:ext uri="{BB962C8B-B14F-4D97-AF65-F5344CB8AC3E}">
        <p14:creationId xmlns:p14="http://schemas.microsoft.com/office/powerpoint/2010/main" val="41929595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Photo by </a:t>
            </a:r>
            <a:r>
              <a:rPr lang="pl-PL" dirty="0" smtClean="0">
                <a:hlinkClick r:id="rId3"/>
              </a:rPr>
              <a:t>Łukasz Nieścioruk</a:t>
            </a:r>
            <a:r>
              <a:rPr lang="pl-PL" dirty="0" smtClean="0"/>
              <a:t> on </a:t>
            </a:r>
            <a:r>
              <a:rPr lang="pl-PL" dirty="0"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38</a:t>
            </a:fld>
            <a:endParaRPr lang="en-GB"/>
          </a:p>
        </p:txBody>
      </p:sp>
    </p:spTree>
    <p:extLst>
      <p:ext uri="{BB962C8B-B14F-4D97-AF65-F5344CB8AC3E}">
        <p14:creationId xmlns:p14="http://schemas.microsoft.com/office/powerpoint/2010/main" val="753767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err="1" smtClean="0">
                <a:hlinkClick r:id="rId3"/>
              </a:rPr>
              <a:t>Pocky</a:t>
            </a:r>
            <a:r>
              <a:rPr lang="en-GB" dirty="0" smtClean="0">
                <a:hlinkClick r:id="rId3"/>
              </a:rPr>
              <a:t> Lee</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39</a:t>
            </a:fld>
            <a:endParaRPr lang="en-GB"/>
          </a:p>
        </p:txBody>
      </p:sp>
    </p:spTree>
    <p:extLst>
      <p:ext uri="{BB962C8B-B14F-4D97-AF65-F5344CB8AC3E}">
        <p14:creationId xmlns:p14="http://schemas.microsoft.com/office/powerpoint/2010/main" val="2675612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Alexandre </a:t>
            </a:r>
            <a:r>
              <a:rPr lang="en-GB" dirty="0" err="1" smtClean="0">
                <a:hlinkClick r:id="rId3"/>
              </a:rPr>
              <a:t>Debiève</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40</a:t>
            </a:fld>
            <a:endParaRPr lang="en-GB"/>
          </a:p>
        </p:txBody>
      </p:sp>
    </p:spTree>
    <p:extLst>
      <p:ext uri="{BB962C8B-B14F-4D97-AF65-F5344CB8AC3E}">
        <p14:creationId xmlns:p14="http://schemas.microsoft.com/office/powerpoint/2010/main" val="2366097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Kelli </a:t>
            </a:r>
            <a:r>
              <a:rPr lang="en-GB" dirty="0" err="1" smtClean="0">
                <a:hlinkClick r:id="rId3"/>
              </a:rPr>
              <a:t>Tungay</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5</a:t>
            </a:fld>
            <a:endParaRPr lang="en-GB"/>
          </a:p>
        </p:txBody>
      </p:sp>
    </p:spTree>
    <p:extLst>
      <p:ext uri="{BB962C8B-B14F-4D97-AF65-F5344CB8AC3E}">
        <p14:creationId xmlns:p14="http://schemas.microsoft.com/office/powerpoint/2010/main" val="20818451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Bradley Dunn</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41</a:t>
            </a:fld>
            <a:endParaRPr lang="en-GB"/>
          </a:p>
        </p:txBody>
      </p:sp>
    </p:spTree>
    <p:extLst>
      <p:ext uri="{BB962C8B-B14F-4D97-AF65-F5344CB8AC3E}">
        <p14:creationId xmlns:p14="http://schemas.microsoft.com/office/powerpoint/2010/main" val="21126568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Donald </a:t>
            </a:r>
            <a:r>
              <a:rPr lang="en-GB" dirty="0" err="1" smtClean="0">
                <a:hlinkClick r:id="rId3"/>
              </a:rPr>
              <a:t>Giannatti</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42</a:t>
            </a:fld>
            <a:endParaRPr lang="en-GB"/>
          </a:p>
        </p:txBody>
      </p:sp>
    </p:spTree>
    <p:extLst>
      <p:ext uri="{BB962C8B-B14F-4D97-AF65-F5344CB8AC3E}">
        <p14:creationId xmlns:p14="http://schemas.microsoft.com/office/powerpoint/2010/main" val="31159217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Jonathan Francisca</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43</a:t>
            </a:fld>
            <a:endParaRPr lang="en-GB"/>
          </a:p>
        </p:txBody>
      </p:sp>
    </p:spTree>
    <p:extLst>
      <p:ext uri="{BB962C8B-B14F-4D97-AF65-F5344CB8AC3E}">
        <p14:creationId xmlns:p14="http://schemas.microsoft.com/office/powerpoint/2010/main" val="37460200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Science in HD</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44</a:t>
            </a:fld>
            <a:endParaRPr lang="en-GB"/>
          </a:p>
        </p:txBody>
      </p:sp>
    </p:spTree>
    <p:extLst>
      <p:ext uri="{BB962C8B-B14F-4D97-AF65-F5344CB8AC3E}">
        <p14:creationId xmlns:p14="http://schemas.microsoft.com/office/powerpoint/2010/main" val="31938151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Manuel Barroso Parejo</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45</a:t>
            </a:fld>
            <a:endParaRPr lang="en-GB"/>
          </a:p>
        </p:txBody>
      </p:sp>
    </p:spTree>
    <p:extLst>
      <p:ext uri="{BB962C8B-B14F-4D97-AF65-F5344CB8AC3E}">
        <p14:creationId xmlns:p14="http://schemas.microsoft.com/office/powerpoint/2010/main" val="22417405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Rod Long</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46</a:t>
            </a:fld>
            <a:endParaRPr lang="en-GB"/>
          </a:p>
        </p:txBody>
      </p:sp>
    </p:spTree>
    <p:extLst>
      <p:ext uri="{BB962C8B-B14F-4D97-AF65-F5344CB8AC3E}">
        <p14:creationId xmlns:p14="http://schemas.microsoft.com/office/powerpoint/2010/main" val="27573325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err="1" smtClean="0">
                <a:hlinkClick r:id="rId3"/>
              </a:rPr>
              <a:t>Pocky</a:t>
            </a:r>
            <a:r>
              <a:rPr lang="en-GB" dirty="0" smtClean="0">
                <a:hlinkClick r:id="rId3"/>
              </a:rPr>
              <a:t> Lee</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47</a:t>
            </a:fld>
            <a:endParaRPr lang="en-GB"/>
          </a:p>
        </p:txBody>
      </p:sp>
    </p:spTree>
    <p:extLst>
      <p:ext uri="{BB962C8B-B14F-4D97-AF65-F5344CB8AC3E}">
        <p14:creationId xmlns:p14="http://schemas.microsoft.com/office/powerpoint/2010/main" val="8664723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err="1" smtClean="0">
                <a:hlinkClick r:id="rId3"/>
              </a:rPr>
              <a:t>chelsea</a:t>
            </a:r>
            <a:r>
              <a:rPr lang="en-GB" dirty="0" smtClean="0">
                <a:hlinkClick r:id="rId3"/>
              </a:rPr>
              <a:t> </a:t>
            </a:r>
            <a:r>
              <a:rPr lang="en-GB" dirty="0" err="1" smtClean="0">
                <a:hlinkClick r:id="rId3"/>
              </a:rPr>
              <a:t>ferenando</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48</a:t>
            </a:fld>
            <a:endParaRPr lang="en-GB"/>
          </a:p>
        </p:txBody>
      </p:sp>
    </p:spTree>
    <p:extLst>
      <p:ext uri="{BB962C8B-B14F-4D97-AF65-F5344CB8AC3E}">
        <p14:creationId xmlns:p14="http://schemas.microsoft.com/office/powerpoint/2010/main" val="5501465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Peter Glaser</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49</a:t>
            </a:fld>
            <a:endParaRPr lang="en-GB"/>
          </a:p>
        </p:txBody>
      </p:sp>
    </p:spTree>
    <p:extLst>
      <p:ext uri="{BB962C8B-B14F-4D97-AF65-F5344CB8AC3E}">
        <p14:creationId xmlns:p14="http://schemas.microsoft.com/office/powerpoint/2010/main" val="41499648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Willian Justen de </a:t>
            </a:r>
            <a:r>
              <a:rPr lang="en-GB" dirty="0" err="1" smtClean="0">
                <a:hlinkClick r:id="rId3"/>
              </a:rPr>
              <a:t>Vasconcellos</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50</a:t>
            </a:fld>
            <a:endParaRPr lang="en-GB"/>
          </a:p>
        </p:txBody>
      </p:sp>
    </p:spTree>
    <p:extLst>
      <p:ext uri="{BB962C8B-B14F-4D97-AF65-F5344CB8AC3E}">
        <p14:creationId xmlns:p14="http://schemas.microsoft.com/office/powerpoint/2010/main" val="3962317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Jess Bailey</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6</a:t>
            </a:fld>
            <a:endParaRPr lang="en-GB"/>
          </a:p>
        </p:txBody>
      </p:sp>
    </p:spTree>
    <p:extLst>
      <p:ext uri="{BB962C8B-B14F-4D97-AF65-F5344CB8AC3E}">
        <p14:creationId xmlns:p14="http://schemas.microsoft.com/office/powerpoint/2010/main" val="21677616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Jamie Street</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51</a:t>
            </a:fld>
            <a:endParaRPr lang="en-GB"/>
          </a:p>
        </p:txBody>
      </p:sp>
    </p:spTree>
    <p:extLst>
      <p:ext uri="{BB962C8B-B14F-4D97-AF65-F5344CB8AC3E}">
        <p14:creationId xmlns:p14="http://schemas.microsoft.com/office/powerpoint/2010/main" val="4066059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Werner van </a:t>
            </a:r>
            <a:r>
              <a:rPr lang="en-GB" dirty="0" err="1" smtClean="0">
                <a:hlinkClick r:id="rId3"/>
              </a:rPr>
              <a:t>Greuning</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52</a:t>
            </a:fld>
            <a:endParaRPr lang="en-GB"/>
          </a:p>
        </p:txBody>
      </p:sp>
    </p:spTree>
    <p:extLst>
      <p:ext uri="{BB962C8B-B14F-4D97-AF65-F5344CB8AC3E}">
        <p14:creationId xmlns:p14="http://schemas.microsoft.com/office/powerpoint/2010/main" val="16220870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Nick Dunn</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53</a:t>
            </a:fld>
            <a:endParaRPr lang="en-GB"/>
          </a:p>
        </p:txBody>
      </p:sp>
    </p:spTree>
    <p:extLst>
      <p:ext uri="{BB962C8B-B14F-4D97-AF65-F5344CB8AC3E}">
        <p14:creationId xmlns:p14="http://schemas.microsoft.com/office/powerpoint/2010/main" val="16637819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err="1" smtClean="0">
                <a:hlinkClick r:id="rId3"/>
              </a:rPr>
              <a:t>Kaiyu</a:t>
            </a:r>
            <a:r>
              <a:rPr lang="en-GB" dirty="0" smtClean="0">
                <a:hlinkClick r:id="rId3"/>
              </a:rPr>
              <a:t> Wu</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54</a:t>
            </a:fld>
            <a:endParaRPr lang="en-GB"/>
          </a:p>
        </p:txBody>
      </p:sp>
    </p:spTree>
    <p:extLst>
      <p:ext uri="{BB962C8B-B14F-4D97-AF65-F5344CB8AC3E}">
        <p14:creationId xmlns:p14="http://schemas.microsoft.com/office/powerpoint/2010/main" val="6617047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Sierra </a:t>
            </a:r>
            <a:r>
              <a:rPr lang="en-GB" dirty="0" err="1" smtClean="0">
                <a:hlinkClick r:id="rId3"/>
              </a:rPr>
              <a:t>Narvaeth</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55</a:t>
            </a:fld>
            <a:endParaRPr lang="en-GB"/>
          </a:p>
        </p:txBody>
      </p:sp>
    </p:spTree>
    <p:extLst>
      <p:ext uri="{BB962C8B-B14F-4D97-AF65-F5344CB8AC3E}">
        <p14:creationId xmlns:p14="http://schemas.microsoft.com/office/powerpoint/2010/main" val="1561438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Rocco </a:t>
            </a:r>
            <a:r>
              <a:rPr lang="en-GB" dirty="0" err="1" smtClean="0">
                <a:hlinkClick r:id="rId3"/>
              </a:rPr>
              <a:t>Stoppoloni</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56</a:t>
            </a:fld>
            <a:endParaRPr lang="en-GB"/>
          </a:p>
        </p:txBody>
      </p:sp>
    </p:spTree>
    <p:extLst>
      <p:ext uri="{BB962C8B-B14F-4D97-AF65-F5344CB8AC3E}">
        <p14:creationId xmlns:p14="http://schemas.microsoft.com/office/powerpoint/2010/main" val="34931051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SHAHBAZ SHAIKH</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57</a:t>
            </a:fld>
            <a:endParaRPr lang="en-GB"/>
          </a:p>
        </p:txBody>
      </p:sp>
    </p:spTree>
    <p:extLst>
      <p:ext uri="{BB962C8B-B14F-4D97-AF65-F5344CB8AC3E}">
        <p14:creationId xmlns:p14="http://schemas.microsoft.com/office/powerpoint/2010/main" val="37244677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Simon Berger</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58</a:t>
            </a:fld>
            <a:endParaRPr lang="en-GB"/>
          </a:p>
        </p:txBody>
      </p:sp>
    </p:spTree>
    <p:extLst>
      <p:ext uri="{BB962C8B-B14F-4D97-AF65-F5344CB8AC3E}">
        <p14:creationId xmlns:p14="http://schemas.microsoft.com/office/powerpoint/2010/main" val="10909097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K. Mitch Hodge</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59</a:t>
            </a:fld>
            <a:endParaRPr lang="en-GB"/>
          </a:p>
        </p:txBody>
      </p:sp>
    </p:spTree>
    <p:extLst>
      <p:ext uri="{BB962C8B-B14F-4D97-AF65-F5344CB8AC3E}">
        <p14:creationId xmlns:p14="http://schemas.microsoft.com/office/powerpoint/2010/main" val="32068901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Diego </a:t>
            </a:r>
            <a:r>
              <a:rPr lang="en-GB" dirty="0" err="1" smtClean="0">
                <a:hlinkClick r:id="rId3"/>
              </a:rPr>
              <a:t>Botero</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60</a:t>
            </a:fld>
            <a:endParaRPr lang="en-GB"/>
          </a:p>
        </p:txBody>
      </p:sp>
    </p:spTree>
    <p:extLst>
      <p:ext uri="{BB962C8B-B14F-4D97-AF65-F5344CB8AC3E}">
        <p14:creationId xmlns:p14="http://schemas.microsoft.com/office/powerpoint/2010/main" val="417322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err="1" smtClean="0">
                <a:hlinkClick r:id="rId3"/>
              </a:rPr>
              <a:t>ian</a:t>
            </a:r>
            <a:r>
              <a:rPr lang="en-GB" dirty="0" smtClean="0">
                <a:hlinkClick r:id="rId3"/>
              </a:rPr>
              <a:t> </a:t>
            </a:r>
            <a:r>
              <a:rPr lang="en-GB" dirty="0" err="1" smtClean="0">
                <a:hlinkClick r:id="rId3"/>
              </a:rPr>
              <a:t>dooley</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7</a:t>
            </a:fld>
            <a:endParaRPr lang="en-GB"/>
          </a:p>
        </p:txBody>
      </p:sp>
    </p:spTree>
    <p:extLst>
      <p:ext uri="{BB962C8B-B14F-4D97-AF65-F5344CB8AC3E}">
        <p14:creationId xmlns:p14="http://schemas.microsoft.com/office/powerpoint/2010/main" val="3567691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Paige Cody</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61</a:t>
            </a:fld>
            <a:endParaRPr lang="en-GB"/>
          </a:p>
        </p:txBody>
      </p:sp>
    </p:spTree>
    <p:extLst>
      <p:ext uri="{BB962C8B-B14F-4D97-AF65-F5344CB8AC3E}">
        <p14:creationId xmlns:p14="http://schemas.microsoft.com/office/powerpoint/2010/main" val="31912064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Nico </a:t>
            </a:r>
            <a:r>
              <a:rPr lang="en-GB" dirty="0" err="1" smtClean="0">
                <a:hlinkClick r:id="rId3"/>
              </a:rPr>
              <a:t>Benedickt</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62</a:t>
            </a:fld>
            <a:endParaRPr lang="en-GB"/>
          </a:p>
        </p:txBody>
      </p:sp>
    </p:spTree>
    <p:extLst>
      <p:ext uri="{BB962C8B-B14F-4D97-AF65-F5344CB8AC3E}">
        <p14:creationId xmlns:p14="http://schemas.microsoft.com/office/powerpoint/2010/main" val="40392422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err="1" smtClean="0">
                <a:hlinkClick r:id="rId3"/>
              </a:rPr>
              <a:t>Ussama</a:t>
            </a:r>
            <a:r>
              <a:rPr lang="en-GB" dirty="0" smtClean="0">
                <a:hlinkClick r:id="rId3"/>
              </a:rPr>
              <a:t> </a:t>
            </a:r>
            <a:r>
              <a:rPr lang="en-GB" dirty="0" err="1" smtClean="0">
                <a:hlinkClick r:id="rId3"/>
              </a:rPr>
              <a:t>Azam</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63</a:t>
            </a:fld>
            <a:endParaRPr lang="en-GB"/>
          </a:p>
        </p:txBody>
      </p:sp>
    </p:spTree>
    <p:extLst>
      <p:ext uri="{BB962C8B-B14F-4D97-AF65-F5344CB8AC3E}">
        <p14:creationId xmlns:p14="http://schemas.microsoft.com/office/powerpoint/2010/main" val="41525926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err="1" smtClean="0">
                <a:hlinkClick r:id="rId3"/>
              </a:rPr>
              <a:t>Partha</a:t>
            </a:r>
            <a:r>
              <a:rPr lang="en-GB" dirty="0" smtClean="0">
                <a:hlinkClick r:id="rId3"/>
              </a:rPr>
              <a:t> </a:t>
            </a:r>
            <a:r>
              <a:rPr lang="en-GB" dirty="0" err="1" smtClean="0">
                <a:hlinkClick r:id="rId3"/>
              </a:rPr>
              <a:t>Narasimhan</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64</a:t>
            </a:fld>
            <a:endParaRPr lang="en-GB"/>
          </a:p>
        </p:txBody>
      </p:sp>
    </p:spTree>
    <p:extLst>
      <p:ext uri="{BB962C8B-B14F-4D97-AF65-F5344CB8AC3E}">
        <p14:creationId xmlns:p14="http://schemas.microsoft.com/office/powerpoint/2010/main" val="32781065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Laura Pratt</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65</a:t>
            </a:fld>
            <a:endParaRPr lang="en-GB"/>
          </a:p>
        </p:txBody>
      </p:sp>
    </p:spTree>
    <p:extLst>
      <p:ext uri="{BB962C8B-B14F-4D97-AF65-F5344CB8AC3E}">
        <p14:creationId xmlns:p14="http://schemas.microsoft.com/office/powerpoint/2010/main" val="16139296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GEORGE DESIPRIS</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66</a:t>
            </a:fld>
            <a:endParaRPr lang="en-GB"/>
          </a:p>
        </p:txBody>
      </p:sp>
    </p:spTree>
    <p:extLst>
      <p:ext uri="{BB962C8B-B14F-4D97-AF65-F5344CB8AC3E}">
        <p14:creationId xmlns:p14="http://schemas.microsoft.com/office/powerpoint/2010/main" val="7551555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Birger </a:t>
            </a:r>
            <a:r>
              <a:rPr lang="en-GB" dirty="0" err="1" smtClean="0">
                <a:hlinkClick r:id="rId3"/>
              </a:rPr>
              <a:t>Strahl</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67</a:t>
            </a:fld>
            <a:endParaRPr lang="en-GB"/>
          </a:p>
        </p:txBody>
      </p:sp>
    </p:spTree>
    <p:extLst>
      <p:ext uri="{BB962C8B-B14F-4D97-AF65-F5344CB8AC3E}">
        <p14:creationId xmlns:p14="http://schemas.microsoft.com/office/powerpoint/2010/main" val="17104777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Nick </a:t>
            </a:r>
            <a:r>
              <a:rPr lang="en-GB" dirty="0" err="1" smtClean="0">
                <a:hlinkClick r:id="rId3"/>
              </a:rPr>
              <a:t>Fewings</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68</a:t>
            </a:fld>
            <a:endParaRPr lang="en-GB"/>
          </a:p>
        </p:txBody>
      </p:sp>
    </p:spTree>
    <p:extLst>
      <p:ext uri="{BB962C8B-B14F-4D97-AF65-F5344CB8AC3E}">
        <p14:creationId xmlns:p14="http://schemas.microsoft.com/office/powerpoint/2010/main" val="36017669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Omar Flores</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69</a:t>
            </a:fld>
            <a:endParaRPr lang="en-GB"/>
          </a:p>
        </p:txBody>
      </p:sp>
    </p:spTree>
    <p:extLst>
      <p:ext uri="{BB962C8B-B14F-4D97-AF65-F5344CB8AC3E}">
        <p14:creationId xmlns:p14="http://schemas.microsoft.com/office/powerpoint/2010/main" val="3910005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Alexander </a:t>
            </a:r>
            <a:r>
              <a:rPr lang="en-GB" dirty="0" err="1" smtClean="0">
                <a:hlinkClick r:id="rId3"/>
              </a:rPr>
              <a:t>Schimmeck</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70</a:t>
            </a:fld>
            <a:endParaRPr lang="en-GB"/>
          </a:p>
        </p:txBody>
      </p:sp>
    </p:spTree>
    <p:extLst>
      <p:ext uri="{BB962C8B-B14F-4D97-AF65-F5344CB8AC3E}">
        <p14:creationId xmlns:p14="http://schemas.microsoft.com/office/powerpoint/2010/main" val="3795809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Marvin Kuhn</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8</a:t>
            </a:fld>
            <a:endParaRPr lang="en-GB"/>
          </a:p>
        </p:txBody>
      </p:sp>
    </p:spTree>
    <p:extLst>
      <p:ext uri="{BB962C8B-B14F-4D97-AF65-F5344CB8AC3E}">
        <p14:creationId xmlns:p14="http://schemas.microsoft.com/office/powerpoint/2010/main" val="32890392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David Brooke Martin</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71</a:t>
            </a:fld>
            <a:endParaRPr lang="en-GB"/>
          </a:p>
        </p:txBody>
      </p:sp>
    </p:spTree>
    <p:extLst>
      <p:ext uri="{BB962C8B-B14F-4D97-AF65-F5344CB8AC3E}">
        <p14:creationId xmlns:p14="http://schemas.microsoft.com/office/powerpoint/2010/main" val="11543835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Sebastian Huxley</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72</a:t>
            </a:fld>
            <a:endParaRPr lang="en-GB"/>
          </a:p>
        </p:txBody>
      </p:sp>
    </p:spTree>
    <p:extLst>
      <p:ext uri="{BB962C8B-B14F-4D97-AF65-F5344CB8AC3E}">
        <p14:creationId xmlns:p14="http://schemas.microsoft.com/office/powerpoint/2010/main" val="18850991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NASA</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73</a:t>
            </a:fld>
            <a:endParaRPr lang="en-GB"/>
          </a:p>
        </p:txBody>
      </p:sp>
    </p:spTree>
    <p:extLst>
      <p:ext uri="{BB962C8B-B14F-4D97-AF65-F5344CB8AC3E}">
        <p14:creationId xmlns:p14="http://schemas.microsoft.com/office/powerpoint/2010/main" val="1262152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Dustin </a:t>
            </a:r>
            <a:r>
              <a:rPr lang="en-GB" dirty="0" err="1" smtClean="0">
                <a:hlinkClick r:id="rId3"/>
              </a:rPr>
              <a:t>Humes</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74</a:t>
            </a:fld>
            <a:endParaRPr lang="en-GB"/>
          </a:p>
        </p:txBody>
      </p:sp>
    </p:spTree>
    <p:extLst>
      <p:ext uri="{BB962C8B-B14F-4D97-AF65-F5344CB8AC3E}">
        <p14:creationId xmlns:p14="http://schemas.microsoft.com/office/powerpoint/2010/main" val="29662835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err="1" smtClean="0">
                <a:hlinkClick r:id="rId3"/>
              </a:rPr>
              <a:t>Dušan</a:t>
            </a:r>
            <a:r>
              <a:rPr lang="en-GB" dirty="0" smtClean="0">
                <a:hlinkClick r:id="rId3"/>
              </a:rPr>
              <a:t> Smetana</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75</a:t>
            </a:fld>
            <a:endParaRPr lang="en-GB"/>
          </a:p>
        </p:txBody>
      </p:sp>
    </p:spTree>
    <p:extLst>
      <p:ext uri="{BB962C8B-B14F-4D97-AF65-F5344CB8AC3E}">
        <p14:creationId xmlns:p14="http://schemas.microsoft.com/office/powerpoint/2010/main" val="18829990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err="1" smtClean="0">
                <a:hlinkClick r:id="rId3"/>
              </a:rPr>
              <a:t>Bibake</a:t>
            </a:r>
            <a:r>
              <a:rPr lang="en-GB" dirty="0" smtClean="0">
                <a:hlinkClick r:id="rId3"/>
              </a:rPr>
              <a:t> Uppal</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76</a:t>
            </a:fld>
            <a:endParaRPr lang="en-GB"/>
          </a:p>
        </p:txBody>
      </p:sp>
    </p:spTree>
    <p:extLst>
      <p:ext uri="{BB962C8B-B14F-4D97-AF65-F5344CB8AC3E}">
        <p14:creationId xmlns:p14="http://schemas.microsoft.com/office/powerpoint/2010/main" val="24443848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Wolfgang </a:t>
            </a:r>
            <a:r>
              <a:rPr lang="en-GB" dirty="0" err="1" smtClean="0">
                <a:hlinkClick r:id="rId3"/>
              </a:rPr>
              <a:t>Hasselmann</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77</a:t>
            </a:fld>
            <a:endParaRPr lang="en-GB"/>
          </a:p>
        </p:txBody>
      </p:sp>
    </p:spTree>
    <p:extLst>
      <p:ext uri="{BB962C8B-B14F-4D97-AF65-F5344CB8AC3E}">
        <p14:creationId xmlns:p14="http://schemas.microsoft.com/office/powerpoint/2010/main" val="17687907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AJ Wallace</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78</a:t>
            </a:fld>
            <a:endParaRPr lang="en-GB"/>
          </a:p>
        </p:txBody>
      </p:sp>
    </p:spTree>
    <p:extLst>
      <p:ext uri="{BB962C8B-B14F-4D97-AF65-F5344CB8AC3E}">
        <p14:creationId xmlns:p14="http://schemas.microsoft.com/office/powerpoint/2010/main" val="35267621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Lucas Benjamin</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79</a:t>
            </a:fld>
            <a:endParaRPr lang="en-GB"/>
          </a:p>
        </p:txBody>
      </p:sp>
    </p:spTree>
    <p:extLst>
      <p:ext uri="{BB962C8B-B14F-4D97-AF65-F5344CB8AC3E}">
        <p14:creationId xmlns:p14="http://schemas.microsoft.com/office/powerpoint/2010/main" val="12865239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Anna </a:t>
            </a:r>
            <a:r>
              <a:rPr lang="en-GB" dirty="0" err="1" smtClean="0">
                <a:hlinkClick r:id="rId3"/>
              </a:rPr>
              <a:t>Kolosyuk</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80</a:t>
            </a:fld>
            <a:endParaRPr lang="en-GB"/>
          </a:p>
        </p:txBody>
      </p:sp>
    </p:spTree>
    <p:extLst>
      <p:ext uri="{BB962C8B-B14F-4D97-AF65-F5344CB8AC3E}">
        <p14:creationId xmlns:p14="http://schemas.microsoft.com/office/powerpoint/2010/main" val="2967001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Magdalena </a:t>
            </a:r>
            <a:r>
              <a:rPr lang="en-GB" dirty="0" err="1" smtClean="0">
                <a:hlinkClick r:id="rId3"/>
              </a:rPr>
              <a:t>Smolnicka</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9</a:t>
            </a:fld>
            <a:endParaRPr lang="en-GB"/>
          </a:p>
        </p:txBody>
      </p:sp>
    </p:spTree>
    <p:extLst>
      <p:ext uri="{BB962C8B-B14F-4D97-AF65-F5344CB8AC3E}">
        <p14:creationId xmlns:p14="http://schemas.microsoft.com/office/powerpoint/2010/main" val="21711754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Steve Johnson</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81</a:t>
            </a:fld>
            <a:endParaRPr lang="en-GB"/>
          </a:p>
        </p:txBody>
      </p:sp>
    </p:spTree>
    <p:extLst>
      <p:ext uri="{BB962C8B-B14F-4D97-AF65-F5344CB8AC3E}">
        <p14:creationId xmlns:p14="http://schemas.microsoft.com/office/powerpoint/2010/main" val="30564481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Eva Dang</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82</a:t>
            </a:fld>
            <a:endParaRPr lang="en-GB"/>
          </a:p>
        </p:txBody>
      </p:sp>
    </p:spTree>
    <p:extLst>
      <p:ext uri="{BB962C8B-B14F-4D97-AF65-F5344CB8AC3E}">
        <p14:creationId xmlns:p14="http://schemas.microsoft.com/office/powerpoint/2010/main" val="367572770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Jamie Davies</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83</a:t>
            </a:fld>
            <a:endParaRPr lang="en-GB"/>
          </a:p>
        </p:txBody>
      </p:sp>
    </p:spTree>
    <p:extLst>
      <p:ext uri="{BB962C8B-B14F-4D97-AF65-F5344CB8AC3E}">
        <p14:creationId xmlns:p14="http://schemas.microsoft.com/office/powerpoint/2010/main" val="26845573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Caleb Perez</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84</a:t>
            </a:fld>
            <a:endParaRPr lang="en-GB"/>
          </a:p>
        </p:txBody>
      </p:sp>
    </p:spTree>
    <p:extLst>
      <p:ext uri="{BB962C8B-B14F-4D97-AF65-F5344CB8AC3E}">
        <p14:creationId xmlns:p14="http://schemas.microsoft.com/office/powerpoint/2010/main" val="23668118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Benjamin </a:t>
            </a:r>
            <a:r>
              <a:rPr lang="en-GB" dirty="0" err="1" smtClean="0">
                <a:hlinkClick r:id="rId3"/>
              </a:rPr>
              <a:t>Voros</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85</a:t>
            </a:fld>
            <a:endParaRPr lang="en-GB"/>
          </a:p>
        </p:txBody>
      </p:sp>
    </p:spTree>
    <p:extLst>
      <p:ext uri="{BB962C8B-B14F-4D97-AF65-F5344CB8AC3E}">
        <p14:creationId xmlns:p14="http://schemas.microsoft.com/office/powerpoint/2010/main" val="22859106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Paul Gilmore</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86</a:t>
            </a:fld>
            <a:endParaRPr lang="en-GB"/>
          </a:p>
        </p:txBody>
      </p:sp>
    </p:spTree>
    <p:extLst>
      <p:ext uri="{BB962C8B-B14F-4D97-AF65-F5344CB8AC3E}">
        <p14:creationId xmlns:p14="http://schemas.microsoft.com/office/powerpoint/2010/main" val="30321593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Mandy Choi</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87</a:t>
            </a:fld>
            <a:endParaRPr lang="en-GB"/>
          </a:p>
        </p:txBody>
      </p:sp>
    </p:spTree>
    <p:extLst>
      <p:ext uri="{BB962C8B-B14F-4D97-AF65-F5344CB8AC3E}">
        <p14:creationId xmlns:p14="http://schemas.microsoft.com/office/powerpoint/2010/main" val="12309654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err="1" smtClean="0">
                <a:hlinkClick r:id="rId3"/>
              </a:rPr>
              <a:t>diGital</a:t>
            </a:r>
            <a:r>
              <a:rPr lang="en-GB" dirty="0" smtClean="0">
                <a:hlinkClick r:id="rId3"/>
              </a:rPr>
              <a:t> </a:t>
            </a:r>
            <a:r>
              <a:rPr lang="en-GB" dirty="0" err="1" smtClean="0">
                <a:hlinkClick r:id="rId3"/>
              </a:rPr>
              <a:t>Sennin</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88</a:t>
            </a:fld>
            <a:endParaRPr lang="en-GB"/>
          </a:p>
        </p:txBody>
      </p:sp>
    </p:spTree>
    <p:extLst>
      <p:ext uri="{BB962C8B-B14F-4D97-AF65-F5344CB8AC3E}">
        <p14:creationId xmlns:p14="http://schemas.microsoft.com/office/powerpoint/2010/main" val="40541447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Lukasz </a:t>
            </a:r>
            <a:r>
              <a:rPr lang="en-GB" dirty="0" err="1" smtClean="0">
                <a:hlinkClick r:id="rId3"/>
              </a:rPr>
              <a:t>Szmigiel</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89</a:t>
            </a:fld>
            <a:endParaRPr lang="en-GB"/>
          </a:p>
        </p:txBody>
      </p:sp>
    </p:spTree>
    <p:extLst>
      <p:ext uri="{BB962C8B-B14F-4D97-AF65-F5344CB8AC3E}">
        <p14:creationId xmlns:p14="http://schemas.microsoft.com/office/powerpoint/2010/main" val="232271546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Daniel Tuttle</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90</a:t>
            </a:fld>
            <a:endParaRPr lang="en-GB"/>
          </a:p>
        </p:txBody>
      </p:sp>
    </p:spTree>
    <p:extLst>
      <p:ext uri="{BB962C8B-B14F-4D97-AF65-F5344CB8AC3E}">
        <p14:creationId xmlns:p14="http://schemas.microsoft.com/office/powerpoint/2010/main" val="4078593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Pedro </a:t>
            </a:r>
            <a:r>
              <a:rPr lang="en-GB" dirty="0" err="1" smtClean="0">
                <a:hlinkClick r:id="rId3"/>
              </a:rPr>
              <a:t>Lastra</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10</a:t>
            </a:fld>
            <a:endParaRPr lang="en-GB"/>
          </a:p>
        </p:txBody>
      </p:sp>
    </p:spTree>
    <p:extLst>
      <p:ext uri="{BB962C8B-B14F-4D97-AF65-F5344CB8AC3E}">
        <p14:creationId xmlns:p14="http://schemas.microsoft.com/office/powerpoint/2010/main" val="272361834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Salomé Cruz</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91</a:t>
            </a:fld>
            <a:endParaRPr lang="en-GB"/>
          </a:p>
        </p:txBody>
      </p:sp>
    </p:spTree>
    <p:extLst>
      <p:ext uri="{BB962C8B-B14F-4D97-AF65-F5344CB8AC3E}">
        <p14:creationId xmlns:p14="http://schemas.microsoft.com/office/powerpoint/2010/main" val="173968287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Jessica </a:t>
            </a:r>
            <a:r>
              <a:rPr lang="en-GB" dirty="0" err="1" smtClean="0">
                <a:hlinkClick r:id="rId3"/>
              </a:rPr>
              <a:t>Ruscello</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92</a:t>
            </a:fld>
            <a:endParaRPr lang="en-GB"/>
          </a:p>
        </p:txBody>
      </p:sp>
    </p:spTree>
    <p:extLst>
      <p:ext uri="{BB962C8B-B14F-4D97-AF65-F5344CB8AC3E}">
        <p14:creationId xmlns:p14="http://schemas.microsoft.com/office/powerpoint/2010/main" val="37440743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err="1" smtClean="0">
                <a:hlinkClick r:id="rId3"/>
              </a:rPr>
              <a:t>Michał</a:t>
            </a:r>
            <a:r>
              <a:rPr lang="en-GB" dirty="0" smtClean="0">
                <a:hlinkClick r:id="rId3"/>
              </a:rPr>
              <a:t> </a:t>
            </a:r>
            <a:r>
              <a:rPr lang="en-GB" dirty="0" err="1" smtClean="0">
                <a:hlinkClick r:id="rId3"/>
              </a:rPr>
              <a:t>Mancewicz</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93</a:t>
            </a:fld>
            <a:endParaRPr lang="en-GB"/>
          </a:p>
        </p:txBody>
      </p:sp>
    </p:spTree>
    <p:extLst>
      <p:ext uri="{BB962C8B-B14F-4D97-AF65-F5344CB8AC3E}">
        <p14:creationId xmlns:p14="http://schemas.microsoft.com/office/powerpoint/2010/main" val="6929478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NOAA</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94</a:t>
            </a:fld>
            <a:endParaRPr lang="en-GB"/>
          </a:p>
        </p:txBody>
      </p:sp>
    </p:spTree>
    <p:extLst>
      <p:ext uri="{BB962C8B-B14F-4D97-AF65-F5344CB8AC3E}">
        <p14:creationId xmlns:p14="http://schemas.microsoft.com/office/powerpoint/2010/main" val="34115123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Gary Saldana</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95</a:t>
            </a:fld>
            <a:endParaRPr lang="en-GB"/>
          </a:p>
        </p:txBody>
      </p:sp>
    </p:spTree>
    <p:extLst>
      <p:ext uri="{BB962C8B-B14F-4D97-AF65-F5344CB8AC3E}">
        <p14:creationId xmlns:p14="http://schemas.microsoft.com/office/powerpoint/2010/main" val="254526434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Giorgio </a:t>
            </a:r>
            <a:r>
              <a:rPr lang="en-GB" dirty="0" err="1" smtClean="0">
                <a:hlinkClick r:id="rId3"/>
              </a:rPr>
              <a:t>Trovato</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96</a:t>
            </a:fld>
            <a:endParaRPr lang="en-GB"/>
          </a:p>
        </p:txBody>
      </p:sp>
    </p:spTree>
    <p:extLst>
      <p:ext uri="{BB962C8B-B14F-4D97-AF65-F5344CB8AC3E}">
        <p14:creationId xmlns:p14="http://schemas.microsoft.com/office/powerpoint/2010/main" val="28056073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Stefan </a:t>
            </a:r>
            <a:r>
              <a:rPr lang="en-GB" dirty="0" err="1" smtClean="0">
                <a:hlinkClick r:id="rId3"/>
              </a:rPr>
              <a:t>Steinbauer</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97</a:t>
            </a:fld>
            <a:endParaRPr lang="en-GB"/>
          </a:p>
        </p:txBody>
      </p:sp>
    </p:spTree>
    <p:extLst>
      <p:ext uri="{BB962C8B-B14F-4D97-AF65-F5344CB8AC3E}">
        <p14:creationId xmlns:p14="http://schemas.microsoft.com/office/powerpoint/2010/main" val="238787681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Stefan </a:t>
            </a:r>
            <a:r>
              <a:rPr lang="en-GB" dirty="0" err="1" smtClean="0">
                <a:hlinkClick r:id="rId3"/>
              </a:rPr>
              <a:t>Widua</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98</a:t>
            </a:fld>
            <a:endParaRPr lang="en-GB"/>
          </a:p>
        </p:txBody>
      </p:sp>
    </p:spTree>
    <p:extLst>
      <p:ext uri="{BB962C8B-B14F-4D97-AF65-F5344CB8AC3E}">
        <p14:creationId xmlns:p14="http://schemas.microsoft.com/office/powerpoint/2010/main" val="343650698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Tomas </a:t>
            </a:r>
            <a:r>
              <a:rPr lang="en-GB" dirty="0" err="1" smtClean="0">
                <a:hlinkClick r:id="rId3"/>
              </a:rPr>
              <a:t>Sobek</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99</a:t>
            </a:fld>
            <a:endParaRPr lang="en-GB"/>
          </a:p>
        </p:txBody>
      </p:sp>
    </p:spTree>
    <p:extLst>
      <p:ext uri="{BB962C8B-B14F-4D97-AF65-F5344CB8AC3E}">
        <p14:creationId xmlns:p14="http://schemas.microsoft.com/office/powerpoint/2010/main" val="37612953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by </a:t>
            </a:r>
            <a:r>
              <a:rPr lang="en-GB" dirty="0" smtClean="0">
                <a:hlinkClick r:id="rId3"/>
              </a:rPr>
              <a:t>Karson</a:t>
            </a:r>
            <a:r>
              <a:rPr lang="en-GB" dirty="0" smtClean="0"/>
              <a:t> on </a:t>
            </a:r>
            <a:r>
              <a:rPr lang="en-GB" dirty="0" err="1" smtClean="0">
                <a:hlinkClick r:id="rId4"/>
              </a:rPr>
              <a:t>Unsplash</a:t>
            </a:r>
            <a:endParaRPr lang="en-GB" dirty="0"/>
          </a:p>
        </p:txBody>
      </p:sp>
      <p:sp>
        <p:nvSpPr>
          <p:cNvPr id="4" name="Slide Number Placeholder 3"/>
          <p:cNvSpPr>
            <a:spLocks noGrp="1"/>
          </p:cNvSpPr>
          <p:nvPr>
            <p:ph type="sldNum" sz="quarter" idx="10"/>
          </p:nvPr>
        </p:nvSpPr>
        <p:spPr/>
        <p:txBody>
          <a:bodyPr/>
          <a:lstStyle/>
          <a:p>
            <a:fld id="{D68EA92B-65B4-4BD3-8BDA-DEDC3D2DFD8B}" type="slidenum">
              <a:rPr lang="en-GB" smtClean="0"/>
              <a:t>100</a:t>
            </a:fld>
            <a:endParaRPr lang="en-GB"/>
          </a:p>
        </p:txBody>
      </p:sp>
    </p:spTree>
    <p:extLst>
      <p:ext uri="{BB962C8B-B14F-4D97-AF65-F5344CB8AC3E}">
        <p14:creationId xmlns:p14="http://schemas.microsoft.com/office/powerpoint/2010/main" val="51031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3AF7B7-E78F-4BEC-A314-38E2AD7FCE8A}" type="slidenum">
              <a:rPr lang="en-GB" altLang="en-US"/>
              <a:pPr>
                <a:defRPr/>
              </a:pPr>
              <a:t>‹#›</a:t>
            </a:fld>
            <a:endParaRPr lang="en-GB" altLang="en-US"/>
          </a:p>
        </p:txBody>
      </p:sp>
    </p:spTree>
    <p:extLst>
      <p:ext uri="{BB962C8B-B14F-4D97-AF65-F5344CB8AC3E}">
        <p14:creationId xmlns:p14="http://schemas.microsoft.com/office/powerpoint/2010/main" val="393564228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668222-EB76-41DD-86FD-94B7778C60D1}" type="slidenum">
              <a:rPr lang="en-GB" altLang="en-US"/>
              <a:pPr>
                <a:defRPr/>
              </a:pPr>
              <a:t>‹#›</a:t>
            </a:fld>
            <a:endParaRPr lang="en-GB" altLang="en-US"/>
          </a:p>
        </p:txBody>
      </p:sp>
    </p:spTree>
    <p:extLst>
      <p:ext uri="{BB962C8B-B14F-4D97-AF65-F5344CB8AC3E}">
        <p14:creationId xmlns:p14="http://schemas.microsoft.com/office/powerpoint/2010/main" val="411730330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125258-F7B6-4D86-938E-4B98B7E0DC9D}" type="slidenum">
              <a:rPr lang="en-GB" altLang="en-US"/>
              <a:pPr>
                <a:defRPr/>
              </a:pPr>
              <a:t>‹#›</a:t>
            </a:fld>
            <a:endParaRPr lang="en-GB" altLang="en-US"/>
          </a:p>
        </p:txBody>
      </p:sp>
    </p:spTree>
    <p:extLst>
      <p:ext uri="{BB962C8B-B14F-4D97-AF65-F5344CB8AC3E}">
        <p14:creationId xmlns:p14="http://schemas.microsoft.com/office/powerpoint/2010/main" val="34621092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A9DCCC-E966-41E8-9F7D-1D010B2D858C}" type="slidenum">
              <a:rPr lang="en-GB" altLang="en-US"/>
              <a:pPr>
                <a:defRPr/>
              </a:pPr>
              <a:t>‹#›</a:t>
            </a:fld>
            <a:endParaRPr lang="en-GB" altLang="en-US"/>
          </a:p>
        </p:txBody>
      </p:sp>
    </p:spTree>
    <p:extLst>
      <p:ext uri="{BB962C8B-B14F-4D97-AF65-F5344CB8AC3E}">
        <p14:creationId xmlns:p14="http://schemas.microsoft.com/office/powerpoint/2010/main" val="356299320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BC5667-D783-44AF-BCFC-BA1B902C8BA3}" type="slidenum">
              <a:rPr lang="en-GB" altLang="en-US"/>
              <a:pPr>
                <a:defRPr/>
              </a:pPr>
              <a:t>‹#›</a:t>
            </a:fld>
            <a:endParaRPr lang="en-GB" altLang="en-US"/>
          </a:p>
        </p:txBody>
      </p:sp>
    </p:spTree>
    <p:extLst>
      <p:ext uri="{BB962C8B-B14F-4D97-AF65-F5344CB8AC3E}">
        <p14:creationId xmlns:p14="http://schemas.microsoft.com/office/powerpoint/2010/main" val="24033240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EE6530-EAC0-416D-B945-BD9B64CE6D1F}" type="slidenum">
              <a:rPr lang="en-GB" altLang="en-US"/>
              <a:pPr>
                <a:defRPr/>
              </a:pPr>
              <a:t>‹#›</a:t>
            </a:fld>
            <a:endParaRPr lang="en-GB" altLang="en-US"/>
          </a:p>
        </p:txBody>
      </p:sp>
    </p:spTree>
    <p:extLst>
      <p:ext uri="{BB962C8B-B14F-4D97-AF65-F5344CB8AC3E}">
        <p14:creationId xmlns:p14="http://schemas.microsoft.com/office/powerpoint/2010/main" val="200964025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260956-6760-4847-B22F-611749AE292C}" type="slidenum">
              <a:rPr lang="en-GB" altLang="en-US"/>
              <a:pPr>
                <a:defRPr/>
              </a:pPr>
              <a:t>‹#›</a:t>
            </a:fld>
            <a:endParaRPr lang="en-GB" altLang="en-US"/>
          </a:p>
        </p:txBody>
      </p:sp>
    </p:spTree>
    <p:extLst>
      <p:ext uri="{BB962C8B-B14F-4D97-AF65-F5344CB8AC3E}">
        <p14:creationId xmlns:p14="http://schemas.microsoft.com/office/powerpoint/2010/main" val="95711030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DD9AED-4DAE-46A3-9569-C62DC7CD802E}" type="slidenum">
              <a:rPr lang="en-GB" altLang="en-US"/>
              <a:pPr>
                <a:defRPr/>
              </a:pPr>
              <a:t>‹#›</a:t>
            </a:fld>
            <a:endParaRPr lang="en-GB" altLang="en-US"/>
          </a:p>
        </p:txBody>
      </p:sp>
    </p:spTree>
    <p:extLst>
      <p:ext uri="{BB962C8B-B14F-4D97-AF65-F5344CB8AC3E}">
        <p14:creationId xmlns:p14="http://schemas.microsoft.com/office/powerpoint/2010/main" val="21445067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708B71-0B02-42A3-A58D-3E3AA03EE9C6}" type="slidenum">
              <a:rPr lang="en-GB" altLang="en-US"/>
              <a:pPr>
                <a:defRPr/>
              </a:pPr>
              <a:t>‹#›</a:t>
            </a:fld>
            <a:endParaRPr lang="en-GB" altLang="en-US"/>
          </a:p>
        </p:txBody>
      </p:sp>
    </p:spTree>
    <p:extLst>
      <p:ext uri="{BB962C8B-B14F-4D97-AF65-F5344CB8AC3E}">
        <p14:creationId xmlns:p14="http://schemas.microsoft.com/office/powerpoint/2010/main" val="407238986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FC9288-833A-4E5C-B930-283DE0EB0919}" type="slidenum">
              <a:rPr lang="en-GB" altLang="en-US"/>
              <a:pPr>
                <a:defRPr/>
              </a:pPr>
              <a:t>‹#›</a:t>
            </a:fld>
            <a:endParaRPr lang="en-GB" altLang="en-US"/>
          </a:p>
        </p:txBody>
      </p:sp>
    </p:spTree>
    <p:extLst>
      <p:ext uri="{BB962C8B-B14F-4D97-AF65-F5344CB8AC3E}">
        <p14:creationId xmlns:p14="http://schemas.microsoft.com/office/powerpoint/2010/main" val="165639255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977D95-807D-4C2D-A7BA-362BE93083BE}" type="slidenum">
              <a:rPr lang="en-GB" altLang="en-US"/>
              <a:pPr>
                <a:defRPr/>
              </a:pPr>
              <a:t>‹#›</a:t>
            </a:fld>
            <a:endParaRPr lang="en-GB" altLang="en-US"/>
          </a:p>
        </p:txBody>
      </p:sp>
    </p:spTree>
    <p:extLst>
      <p:ext uri="{BB962C8B-B14F-4D97-AF65-F5344CB8AC3E}">
        <p14:creationId xmlns:p14="http://schemas.microsoft.com/office/powerpoint/2010/main" val="150549156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0FC9C3E-3638-46ED-8F39-644CBB185F9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00.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01.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02.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03.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04.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05.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06.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07.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08.xml.rels><?xml version="1.0" encoding="UTF-8" standalone="yes"?>
<Relationships xmlns="http://schemas.openxmlformats.org/package/2006/relationships"><Relationship Id="rId3" Type="http://schemas.openxmlformats.org/officeDocument/2006/relationships/image" Target="../media/image117.jpg"/><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09.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10.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11.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12.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13.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14.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notesSlide" Target="../notesSlides/notesSlide1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15.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notesSlide" Target="../notesSlides/notesSlide1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16.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notesSlide" Target="../notesSlides/notesSlide1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17.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notesSlide" Target="../notesSlides/notesSlide1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18.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19.xml.rels><?xml version="1.0" encoding="UTF-8" standalone="yes"?>
<Relationships xmlns="http://schemas.openxmlformats.org/package/2006/relationships"><Relationship Id="rId3" Type="http://schemas.openxmlformats.org/officeDocument/2006/relationships/image" Target="../media/image128.jpg"/><Relationship Id="rId2" Type="http://schemas.openxmlformats.org/officeDocument/2006/relationships/notesSlide" Target="../notesSlides/notesSlide1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20.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1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21.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22.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notesSlide" Target="../notesSlides/notesSlide1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23.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24.xml.rels><?xml version="1.0" encoding="UTF-8" standalone="yes"?>
<Relationships xmlns="http://schemas.openxmlformats.org/package/2006/relationships"><Relationship Id="rId3" Type="http://schemas.openxmlformats.org/officeDocument/2006/relationships/image" Target="../media/image133.jpg"/><Relationship Id="rId2" Type="http://schemas.openxmlformats.org/officeDocument/2006/relationships/notesSlide" Target="../notesSlides/notesSlide12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25.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notesSlide" Target="../notesSlides/notesSlide12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2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2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hyperlink" Target="https://www.helpyourchildtolearn.com/" TargetMode="External"/><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helpyourchildtolearn.com/" TargetMode="Externa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4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4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4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4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4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4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5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5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5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54.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5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5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5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58.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5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6" Type="http://schemas.openxmlformats.org/officeDocument/2006/relationships/slide" Target="slide28.xml"/><Relationship Id="rId117" Type="http://schemas.openxmlformats.org/officeDocument/2006/relationships/slide" Target="slide118.xml"/><Relationship Id="rId21" Type="http://schemas.openxmlformats.org/officeDocument/2006/relationships/slide" Target="slide23.xml"/><Relationship Id="rId42" Type="http://schemas.openxmlformats.org/officeDocument/2006/relationships/slide" Target="slide44.xml"/><Relationship Id="rId47" Type="http://schemas.openxmlformats.org/officeDocument/2006/relationships/slide" Target="slide49.xml"/><Relationship Id="rId63" Type="http://schemas.openxmlformats.org/officeDocument/2006/relationships/slide" Target="slide65.xml"/><Relationship Id="rId68" Type="http://schemas.openxmlformats.org/officeDocument/2006/relationships/slide" Target="slide70.xml"/><Relationship Id="rId84" Type="http://schemas.openxmlformats.org/officeDocument/2006/relationships/slide" Target="slide86.xml"/><Relationship Id="rId89" Type="http://schemas.openxmlformats.org/officeDocument/2006/relationships/slide" Target="slide91.xml"/><Relationship Id="rId112" Type="http://schemas.openxmlformats.org/officeDocument/2006/relationships/slide" Target="slide113.xml"/><Relationship Id="rId16" Type="http://schemas.openxmlformats.org/officeDocument/2006/relationships/slide" Target="slide18.xml"/><Relationship Id="rId107" Type="http://schemas.openxmlformats.org/officeDocument/2006/relationships/slide" Target="slide108.xml"/><Relationship Id="rId11" Type="http://schemas.openxmlformats.org/officeDocument/2006/relationships/slide" Target="slide13.xml"/><Relationship Id="rId32" Type="http://schemas.openxmlformats.org/officeDocument/2006/relationships/slide" Target="slide34.xml"/><Relationship Id="rId37" Type="http://schemas.openxmlformats.org/officeDocument/2006/relationships/slide" Target="slide39.xml"/><Relationship Id="rId53" Type="http://schemas.openxmlformats.org/officeDocument/2006/relationships/slide" Target="slide55.xml"/><Relationship Id="rId58" Type="http://schemas.openxmlformats.org/officeDocument/2006/relationships/slide" Target="slide60.xml"/><Relationship Id="rId74" Type="http://schemas.openxmlformats.org/officeDocument/2006/relationships/slide" Target="slide76.xml"/><Relationship Id="rId79" Type="http://schemas.openxmlformats.org/officeDocument/2006/relationships/slide" Target="slide81.xml"/><Relationship Id="rId102" Type="http://schemas.openxmlformats.org/officeDocument/2006/relationships/slide" Target="slide104.xml"/><Relationship Id="rId123" Type="http://schemas.openxmlformats.org/officeDocument/2006/relationships/slide" Target="slide124.xml"/><Relationship Id="rId5" Type="http://schemas.openxmlformats.org/officeDocument/2006/relationships/image" Target="../media/image12.png"/><Relationship Id="rId61" Type="http://schemas.openxmlformats.org/officeDocument/2006/relationships/slide" Target="slide63.xml"/><Relationship Id="rId82" Type="http://schemas.openxmlformats.org/officeDocument/2006/relationships/slide" Target="slide84.xml"/><Relationship Id="rId90" Type="http://schemas.openxmlformats.org/officeDocument/2006/relationships/slide" Target="slide92.xml"/><Relationship Id="rId95" Type="http://schemas.openxmlformats.org/officeDocument/2006/relationships/slide" Target="slide97.xml"/><Relationship Id="rId19" Type="http://schemas.openxmlformats.org/officeDocument/2006/relationships/slide" Target="slide21.xml"/><Relationship Id="rId14" Type="http://schemas.openxmlformats.org/officeDocument/2006/relationships/slide" Target="slide16.xml"/><Relationship Id="rId22" Type="http://schemas.openxmlformats.org/officeDocument/2006/relationships/slide" Target="slide24.xml"/><Relationship Id="rId27" Type="http://schemas.openxmlformats.org/officeDocument/2006/relationships/slide" Target="slide29.xml"/><Relationship Id="rId30" Type="http://schemas.openxmlformats.org/officeDocument/2006/relationships/slide" Target="slide32.xml"/><Relationship Id="rId35" Type="http://schemas.openxmlformats.org/officeDocument/2006/relationships/slide" Target="slide37.xml"/><Relationship Id="rId43" Type="http://schemas.openxmlformats.org/officeDocument/2006/relationships/slide" Target="slide45.xml"/><Relationship Id="rId48" Type="http://schemas.openxmlformats.org/officeDocument/2006/relationships/slide" Target="slide50.xml"/><Relationship Id="rId56" Type="http://schemas.openxmlformats.org/officeDocument/2006/relationships/slide" Target="slide58.xml"/><Relationship Id="rId64" Type="http://schemas.openxmlformats.org/officeDocument/2006/relationships/slide" Target="slide66.xml"/><Relationship Id="rId69" Type="http://schemas.openxmlformats.org/officeDocument/2006/relationships/slide" Target="slide71.xml"/><Relationship Id="rId77" Type="http://schemas.openxmlformats.org/officeDocument/2006/relationships/slide" Target="slide79.xml"/><Relationship Id="rId100" Type="http://schemas.openxmlformats.org/officeDocument/2006/relationships/slide" Target="slide102.xml"/><Relationship Id="rId105" Type="http://schemas.openxmlformats.org/officeDocument/2006/relationships/slide" Target="slide107.xml"/><Relationship Id="rId113" Type="http://schemas.openxmlformats.org/officeDocument/2006/relationships/slide" Target="slide114.xml"/><Relationship Id="rId118" Type="http://schemas.openxmlformats.org/officeDocument/2006/relationships/slide" Target="slide119.xml"/><Relationship Id="rId8" Type="http://schemas.openxmlformats.org/officeDocument/2006/relationships/slide" Target="slide10.xml"/><Relationship Id="rId51" Type="http://schemas.openxmlformats.org/officeDocument/2006/relationships/slide" Target="slide53.xml"/><Relationship Id="rId72" Type="http://schemas.openxmlformats.org/officeDocument/2006/relationships/slide" Target="slide74.xml"/><Relationship Id="rId80" Type="http://schemas.openxmlformats.org/officeDocument/2006/relationships/slide" Target="slide82.xml"/><Relationship Id="rId85" Type="http://schemas.openxmlformats.org/officeDocument/2006/relationships/slide" Target="slide87.xml"/><Relationship Id="rId93" Type="http://schemas.openxmlformats.org/officeDocument/2006/relationships/slide" Target="slide95.xml"/><Relationship Id="rId98" Type="http://schemas.openxmlformats.org/officeDocument/2006/relationships/slide" Target="slide100.xml"/><Relationship Id="rId121" Type="http://schemas.openxmlformats.org/officeDocument/2006/relationships/slide" Target="slide122.xml"/><Relationship Id="rId3" Type="http://schemas.openxmlformats.org/officeDocument/2006/relationships/image" Target="../media/image11.png"/><Relationship Id="rId12" Type="http://schemas.openxmlformats.org/officeDocument/2006/relationships/slide" Target="slide14.xml"/><Relationship Id="rId17" Type="http://schemas.openxmlformats.org/officeDocument/2006/relationships/slide" Target="slide19.xml"/><Relationship Id="rId25" Type="http://schemas.openxmlformats.org/officeDocument/2006/relationships/slide" Target="slide27.xml"/><Relationship Id="rId33" Type="http://schemas.openxmlformats.org/officeDocument/2006/relationships/slide" Target="slide35.xml"/><Relationship Id="rId38" Type="http://schemas.openxmlformats.org/officeDocument/2006/relationships/slide" Target="slide40.xml"/><Relationship Id="rId46" Type="http://schemas.openxmlformats.org/officeDocument/2006/relationships/slide" Target="slide48.xml"/><Relationship Id="rId59" Type="http://schemas.openxmlformats.org/officeDocument/2006/relationships/slide" Target="slide61.xml"/><Relationship Id="rId67" Type="http://schemas.openxmlformats.org/officeDocument/2006/relationships/slide" Target="slide69.xml"/><Relationship Id="rId103" Type="http://schemas.openxmlformats.org/officeDocument/2006/relationships/slide" Target="slide105.xml"/><Relationship Id="rId108" Type="http://schemas.openxmlformats.org/officeDocument/2006/relationships/slide" Target="slide109.xml"/><Relationship Id="rId116" Type="http://schemas.openxmlformats.org/officeDocument/2006/relationships/slide" Target="slide117.xml"/><Relationship Id="rId124" Type="http://schemas.openxmlformats.org/officeDocument/2006/relationships/slide" Target="slide125.xml"/><Relationship Id="rId20" Type="http://schemas.openxmlformats.org/officeDocument/2006/relationships/slide" Target="slide22.xml"/><Relationship Id="rId41" Type="http://schemas.openxmlformats.org/officeDocument/2006/relationships/slide" Target="slide43.xml"/><Relationship Id="rId54" Type="http://schemas.openxmlformats.org/officeDocument/2006/relationships/slide" Target="slide56.xml"/><Relationship Id="rId62" Type="http://schemas.openxmlformats.org/officeDocument/2006/relationships/slide" Target="slide64.xml"/><Relationship Id="rId70" Type="http://schemas.openxmlformats.org/officeDocument/2006/relationships/slide" Target="slide72.xml"/><Relationship Id="rId75" Type="http://schemas.openxmlformats.org/officeDocument/2006/relationships/slide" Target="slide77.xml"/><Relationship Id="rId83" Type="http://schemas.openxmlformats.org/officeDocument/2006/relationships/slide" Target="slide85.xml"/><Relationship Id="rId88" Type="http://schemas.openxmlformats.org/officeDocument/2006/relationships/slide" Target="slide90.xml"/><Relationship Id="rId91" Type="http://schemas.openxmlformats.org/officeDocument/2006/relationships/slide" Target="slide93.xml"/><Relationship Id="rId96" Type="http://schemas.openxmlformats.org/officeDocument/2006/relationships/slide" Target="slide98.xml"/><Relationship Id="rId111" Type="http://schemas.openxmlformats.org/officeDocument/2006/relationships/slide" Target="slide112.xml"/><Relationship Id="rId1" Type="http://schemas.openxmlformats.org/officeDocument/2006/relationships/slideLayout" Target="../slideLayouts/slideLayout1.xml"/><Relationship Id="rId6" Type="http://schemas.openxmlformats.org/officeDocument/2006/relationships/slide" Target="slide8.xml"/><Relationship Id="rId15" Type="http://schemas.openxmlformats.org/officeDocument/2006/relationships/slide" Target="slide17.xml"/><Relationship Id="rId23" Type="http://schemas.openxmlformats.org/officeDocument/2006/relationships/slide" Target="slide25.xml"/><Relationship Id="rId28" Type="http://schemas.openxmlformats.org/officeDocument/2006/relationships/slide" Target="slide30.xml"/><Relationship Id="rId36" Type="http://schemas.openxmlformats.org/officeDocument/2006/relationships/slide" Target="slide38.xml"/><Relationship Id="rId49" Type="http://schemas.openxmlformats.org/officeDocument/2006/relationships/slide" Target="slide51.xml"/><Relationship Id="rId57" Type="http://schemas.openxmlformats.org/officeDocument/2006/relationships/slide" Target="slide59.xml"/><Relationship Id="rId106" Type="http://schemas.openxmlformats.org/officeDocument/2006/relationships/image" Target="../media/image13.png"/><Relationship Id="rId114" Type="http://schemas.openxmlformats.org/officeDocument/2006/relationships/slide" Target="slide115.xml"/><Relationship Id="rId119" Type="http://schemas.openxmlformats.org/officeDocument/2006/relationships/slide" Target="slide120.xml"/><Relationship Id="rId10" Type="http://schemas.openxmlformats.org/officeDocument/2006/relationships/slide" Target="slide12.xml"/><Relationship Id="rId31" Type="http://schemas.openxmlformats.org/officeDocument/2006/relationships/slide" Target="slide33.xml"/><Relationship Id="rId44" Type="http://schemas.openxmlformats.org/officeDocument/2006/relationships/slide" Target="slide46.xml"/><Relationship Id="rId52" Type="http://schemas.openxmlformats.org/officeDocument/2006/relationships/slide" Target="slide54.xml"/><Relationship Id="rId60" Type="http://schemas.openxmlformats.org/officeDocument/2006/relationships/slide" Target="slide62.xml"/><Relationship Id="rId65" Type="http://schemas.openxmlformats.org/officeDocument/2006/relationships/slide" Target="slide67.xml"/><Relationship Id="rId73" Type="http://schemas.openxmlformats.org/officeDocument/2006/relationships/slide" Target="slide75.xml"/><Relationship Id="rId78" Type="http://schemas.openxmlformats.org/officeDocument/2006/relationships/slide" Target="slide80.xml"/><Relationship Id="rId81" Type="http://schemas.openxmlformats.org/officeDocument/2006/relationships/slide" Target="slide83.xml"/><Relationship Id="rId86" Type="http://schemas.openxmlformats.org/officeDocument/2006/relationships/slide" Target="slide88.xml"/><Relationship Id="rId94" Type="http://schemas.openxmlformats.org/officeDocument/2006/relationships/slide" Target="slide96.xml"/><Relationship Id="rId99" Type="http://schemas.openxmlformats.org/officeDocument/2006/relationships/slide" Target="slide101.xml"/><Relationship Id="rId101" Type="http://schemas.openxmlformats.org/officeDocument/2006/relationships/slide" Target="slide103.xml"/><Relationship Id="rId122" Type="http://schemas.openxmlformats.org/officeDocument/2006/relationships/slide" Target="slide123.xml"/><Relationship Id="rId4" Type="http://schemas.openxmlformats.org/officeDocument/2006/relationships/slide" Target="slide7.xml"/><Relationship Id="rId9" Type="http://schemas.openxmlformats.org/officeDocument/2006/relationships/slide" Target="slide11.xml"/><Relationship Id="rId13" Type="http://schemas.openxmlformats.org/officeDocument/2006/relationships/slide" Target="slide15.xml"/><Relationship Id="rId18" Type="http://schemas.openxmlformats.org/officeDocument/2006/relationships/slide" Target="slide20.xml"/><Relationship Id="rId39" Type="http://schemas.openxmlformats.org/officeDocument/2006/relationships/slide" Target="slide41.xml"/><Relationship Id="rId109" Type="http://schemas.openxmlformats.org/officeDocument/2006/relationships/slide" Target="slide110.xml"/><Relationship Id="rId34" Type="http://schemas.openxmlformats.org/officeDocument/2006/relationships/slide" Target="slide36.xml"/><Relationship Id="rId50" Type="http://schemas.openxmlformats.org/officeDocument/2006/relationships/slide" Target="slide52.xml"/><Relationship Id="rId55" Type="http://schemas.openxmlformats.org/officeDocument/2006/relationships/slide" Target="slide57.xml"/><Relationship Id="rId76" Type="http://schemas.openxmlformats.org/officeDocument/2006/relationships/slide" Target="slide78.xml"/><Relationship Id="rId97" Type="http://schemas.openxmlformats.org/officeDocument/2006/relationships/slide" Target="slide99.xml"/><Relationship Id="rId104" Type="http://schemas.openxmlformats.org/officeDocument/2006/relationships/slide" Target="slide106.xml"/><Relationship Id="rId120" Type="http://schemas.openxmlformats.org/officeDocument/2006/relationships/slide" Target="slide121.xml"/><Relationship Id="rId125" Type="http://schemas.openxmlformats.org/officeDocument/2006/relationships/slide" Target="slide126.xml"/><Relationship Id="rId7" Type="http://schemas.openxmlformats.org/officeDocument/2006/relationships/slide" Target="slide9.xml"/><Relationship Id="rId71" Type="http://schemas.openxmlformats.org/officeDocument/2006/relationships/slide" Target="slide73.xml"/><Relationship Id="rId92" Type="http://schemas.openxmlformats.org/officeDocument/2006/relationships/slide" Target="slide94.xml"/><Relationship Id="rId2" Type="http://schemas.openxmlformats.org/officeDocument/2006/relationships/notesSlide" Target="../notesSlides/notesSlide5.xml"/><Relationship Id="rId29" Type="http://schemas.openxmlformats.org/officeDocument/2006/relationships/slide" Target="slide31.xml"/><Relationship Id="rId24" Type="http://schemas.openxmlformats.org/officeDocument/2006/relationships/slide" Target="slide26.xml"/><Relationship Id="rId40" Type="http://schemas.openxmlformats.org/officeDocument/2006/relationships/slide" Target="slide42.xml"/><Relationship Id="rId45" Type="http://schemas.openxmlformats.org/officeDocument/2006/relationships/slide" Target="slide47.xml"/><Relationship Id="rId66" Type="http://schemas.openxmlformats.org/officeDocument/2006/relationships/slide" Target="slide68.xml"/><Relationship Id="rId87" Type="http://schemas.openxmlformats.org/officeDocument/2006/relationships/slide" Target="slide89.xml"/><Relationship Id="rId110" Type="http://schemas.openxmlformats.org/officeDocument/2006/relationships/slide" Target="slide111.xml"/><Relationship Id="rId115" Type="http://schemas.openxmlformats.org/officeDocument/2006/relationships/slide" Target="slide116.xml"/></Relationships>
</file>

<file path=ppt/slides/_rels/slide6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6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62.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63.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64.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6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66.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6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68.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69.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70.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71.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72.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73.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74.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75.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76.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77.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78.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79.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80.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81.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82.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83.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84.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85.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86.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87.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88.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8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90.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91.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92.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93.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94.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95.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96.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97.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98.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_rels/slide99.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AutoShape 9" descr="data:image/jpeg;base64,/9j/4AAQSkZJRgABAQAAAQABAAD/2wCEAAkGBg8QEBUPDxAQDxAPDw8PDxAPEBAQEA4QFBAVFBQQFBUXHCYeGBkjGRQUHy8gIygpLCwsFR4xNTAqNSgrLCkBCQoKDgwOGQ8PGjQkHyQ0LSwsNS8pLC8yKiovLDUsKiwsKiwpNSksNSwsKiksLiwsLCwpLSwsKSksLCwqKSwsLP/AABEIAOEA4QMBIgACEQEDEQH/xAAcAAEAAQUBAQAAAAAAAAAAAAAAAgEDBAUGBwj/xABCEAACAQIDBAcFBgMFCQAAAAAAAQIDEQQFEgYhMUEHE1FhcYGRFCIyUqEjQmKxwdGSovAVU3Jz8RYkNENEgoOT4f/EABoBAQACAwEAAAAAAAAAAAAAAAAEBQIDBgH/xAAtEQEAAgIBBAAFAgYDAAAAAAAAAQIDBBESITFBBSJxsfBR0TJhgZGhwRMUFf/aAAwDAQACEQMRAD8A9xAAAAAAAAAAAAjKaSu9yXFvdYCQOezHb3L6DadZVJLjGinU+q3fU0tXpawy+HD15d7dOP6slU08945ik/n1aLbOKvabO7Bw1HpZwr+OhXj4dXL9UbXBdIOXVd3XdW3yrRlD68PqLaeevmk/n0K7OK3i0OkBbo4iE1qhKM4vhKMlJPzRcIreAAAAAAAAAAAAAAAAAAAAAAAAAAAAabajaSngqLqStKbuqVO++cv2XNmdKWvaK1jvLG1opHVPg2k2poYGGqo9U5L7OlH459/cu88mz7a3FYxvrJ6afKjC6ppd/wAz739DXZjmNXEVZVq0nOc3dt8EuUUuSXYYx1Opo0wRzPe36/soNjatlniO0fnkYALBECpQAZWX5pXw8tdCrOlL8ErJ+K4PzO/2c6UFJqnjUot7lXgvd/748vFeiPNgRs+rjzx88f19t2LPfFPyy+iaVWMkpRalGSTjKLTTT4NNEzxrY3bSeCkqdRueGk/ejxdK/wB+H6rn4nsNDERnFThJSjNKUZLepJ8Gjl9rUtr24nx6le6+xXNXmPK4ACIkgAAAAAAAAAAAAAAAAAAAADCzbNaeGoyrVH7sVuS4zk+EV3s8T2hzupi6zq1H3RivhgvlXd/qdH0ibQOtXdGL+zw9490qv3peXDyfacSzqPh+rGLHF7fxT/iFDubE5L9EeI+4LAFmghYr4yEPikr9i3syqWUY3E+7g8PVqvhKpGNqcO7XK0b+ZSt0U5ylqeF1c2lWouXpqK7Z364p6a+U3DqTeOqfDW/21S/F6GTh8ZCe6Mk32cH6GlzPJMVhXpxNCrQb4dZBxUvCXB+TMenFkenxDJ7iJbralPTqCph4HEyatPf2S5+D7fEzC1xZq5a8wgZMc0niVDvejTahwn7FVfuVG3Qb+5U4uHg+K7/E4MrTm4tSi2pRalFrimndNeZjsYa5sc0t+S9w5JxXi0PosGs2bzdYrC06/OcbTS5VI7pL1TNmcZas1tNZ8w6atotETAADF6AAAAAAAAAAAAAAAAGBneYez4erW/u6cpLvla0V62M80u1+R1MbhJ4elVVCU3F63BzVou+nc1a9lvM8fT1R1ePbG/PTPT5eDZjnUVPS7zd25yT+9ff4sjRx9OXCVn2S3MzM66MM0wt31HtEFf38M+t3drh8f0OUnBpuLTTXFNWa8Uy+rv3meY44VE6lYjiXTXMvKsvniK1OhD4qs1G/yri5eSTfkclSxc4fDJpdj3r0Z7F0S7N4hf7/AImCpqVNxw8WmpyUrXqtP4U0rLtTfntv8RrFJnjifX1a6aczeI9e3o2X4KFClCjTWmFOKjFdy5+L4+ZkAHNTPPeV7EcLGLwdOtB06sI1ISVpQnFSjJd6Z5Bt50Zxwl8VhE/Z2/tKTd3Qbe5p8XDlv3rw4ezFvEUYzi4TSlGcXGUXwlFqzT8jPHeaTywvSLQ+bVaKLlCrqXgxtJl0sNiquGd7Uqkoxb5w4wf8LR0ex/R7icVFVaj9noSs4ykrzqLthDs739S+wZa4vntPEKjLjtk+WI7tDcXPW8N0aZfBe+qtV83Ko4/SNkW8Z0Y4Ga+zlWoy5NT1rzUv3Nv/AKmDnjv/AGYf9DLx6YnRJj26dag38E41Y+E1pl9Yr1PQTg9itlsRgMbNTtUpVKElGrC+luM4tRkvuys3u+p3hS701tmm1J5ieJWmrFoxRW3mAAEJJAAAAAAAAAAAAAAAAAAAsavN9mcFi1bE4elV/FKNprwmrSXkzaAeBwuB6H8uo4lYhKpOEPejh6slOkp33Se68kux3O6sAezaZ8vIiI8AAPHoAQq1Ixi5SajGKcpN7kkldt+QHmuZbOQxWeVZ1Fqo0IYedRPhUqOlHRTfduu+5d53PXnL5DmCqqtiV/1OJqzV+OiNqdNfwx+ptPajfntPV0z67fu1Yojjqj33bPrx15rPaintJobW2jibGwo1FJXX9M5tYk2mTV9Wpdln+aA2YAAAAAAAAAAAAAAAAAAAAAAAAAAAGszzaGhg4a607Xvogt85vuX68DKtZtPTWOZeWtFY5ln1q8YRc5yUYxV5Sk0lFLm2zyjbjb72m+HwzaoXtOfB17crcod3Pn2Go2p20r46Wlvq6Cd40Yvc+xzf3n9Dnrl/qaEY/nyd5+yo2Nub/LTx93b7IY6+HcL74VJX8JWa/U3ntR57kmZdTU3/AATWmfd2S8v3OqeJK34hinHmmfU9/wB03TyRfHEe4bn2oLFGuy/GUdTVbVvtp0y0+LNvUyeM46sNUv8AgqO3pJfqiAloLEm/2Z365cvdivq3+aNOtnKum/WRUrcHF29Tp8lwsaVFQTUmt82uc3x/ruAzgAAAAAAAAAAAAAAAAAAAAAAAADWbQ53DCYeVaW9r3YRv8dR/DH9X3JmVazaYrXzLy1orHMsHaza2ngoaY2qV5p6Kd90V88+yP5/VeNZtmtTEVHUqzdSTe+T59yXKK5JFzNsyqVZyqVJOVSq25P8ARdi5JdhrLnUa2rXXr/P3KgzZ7Zp/l6VBRMrcl8tAbLLcwqJxpKMqmpqMIxTc7vgorn4FrJ8lr4uqqWHg5y4yfCNOPzTlyX9I9h2T2IoYGOt2q4hq0qrXw34xpr7q7+L59hXbufFWnReOZ/T88JmriyWt1VniHA4zK69OTjUhKMla6duav4GRlmYVaae++mz77HaY6VOpUlN2d9yv2Lca3EbO0am+L0S7uD8jm12nlm0KnZN8Tpsrgm5Tu96ircubv4/scrluzjozvKKcfmTbV/B8DoqtZ0lGceCaUlycWBuQW6FZTipR3plwAAAAAAAAAAAAAAAAAAAAAAHlfSfnGvExw6fu0IpyXbUmr/SOn1Z6m2eAZxj+uxFWtx6yrOS/w6vd+li1+F4+rJN59f7/ACVfv34pFf1a2vK8vDcQDZS5fTKpgNvszs3Vx1dUqfuxVpVajV1Shfj3t8Eufqai57b0cZQsPgKcrWniF183zal8C8o29WQ9zYnDj5jzPhJ1sP8Ay34nw3GR5FQwdJUaENKW+UnvnUl80nzf9Izqyel246XbxsTBzMzMzzK8iIiOIebyzKz3suU81XaSzrJoKvUVnvndWb4S9631NbPZ+XJuPi9/oePW4hnslwkTefXTU3dNWNFDJ5Xs5S9Tb4HL6UItOOrUrSc222uzuA3OR5nbc37r493edKmcpRxlGCsoRVu5HQ5VVcqUZduq3hqdgMsAAAAAAAAAAAAAAAAAAAABgZ9ierwtapw0UKsl46Hb6nz85WV27JI9+2hy2eJwtXDwmqcqsHBSknKKu+aTR45m/Q7m17xnh665RhUlT/lmkvqyz0tmmGk8+ZQdnBbLaOPEOdUr8N4IYzYLNqHxYLEWXOkutX8jZqnPEwkoSVWM27KE4SUm+xRauyfXerPmESdS0e26pU3KSguMmorxk7fqfSGGoqEIwW5QjGK7lFWX5HjOxHR5mNWrTxGJhHDUYVIVNNVPrqijJSsoL4b24yt4M9qRX72xXL0xX0mamG2PnqVALeJk1CTXFRk142K1Nctm2JXXSn2vSn4K1/oYcqyJziprfzNdVyqV91SaXZcDJlViiksVfdDe+fYvFmIsrX35yl4uy+hOdZQ92NkB0GVbM0qsI1ak6km73gpKMLqTVtyvbd2nS06ailGKSSSSS4JLka7Z3/h4Pt1v+ZmzAAAAAAAAAAAAAAAAAAAAAAFy3XxEIRc5yjCK3uUmoxXi2c9ththHBRUIJTrzV4xb92Efnl+i52PI8/2ixGKl9tVlPnbhCPdGK3IsNfQvljrntH3+iHm26456Y7y9QxvSnl1OWmMqta33qUPd8nJq/kZeU7e5dipqEamipf3I146G3+F8L+dzwy5Qnz8OxccRyixuZOX01cHA9F21c8RCWErycqlGKlTnJ3lOlws3zcXbf2NHfFLlxTivNJWWO8ZKxaAo0VBqbHH1KWiUoLhGUorwT3FicjKx7+1n/mS/MwqjAxcXX0pt8ErmopVJTlflyRkZtU4Q+Z3fgiuCpcF22QHo+VUdFCnHspx9bXZlkYRskuxJEgAAAAAAAAAAAAjcXAkCNxcCQI3KXAmUZTUUuB4NtVmkq2Mrzb/504LujB6Ir0iaOTuzebc5Y8Ljq0WrRqTdem+UoVHq3eD1LyNBTqKW5cVy7V3HT4s1ZrWI8cKG+OYtMykUBRkhqdX0YzazOlbg4V1L/D1Tf5qJ7geadE+zU4asdVjp1w6vDpqzcG05VPB2SXn3HpGo57evF8vb12XOpSa4+6YIaik6qSbbskrsgpTlce/tZ/5k/wAzArMysXO85S+aUperua+vUA0+JlqqvusjZZZTvUgu2cF/MjWwXvPvbZu8jhevTS/vIvyW9/kB6ACCkVuBIEbi4EgRuLgSBS4uBUFABb1FNRbuUbAuaxrLLkRcgMjrCnWGM5kZVQMp1B1pguuW5YoDE2s2XoZjS6ureE4XdKtFJzpt8d33ovnH8jyPMuinNKUvsoU8RG/uzpVYwfi4zaaZ7BUzG3b6GNPObcpehsrltWOIYWx1t3ea5P0WZnUd8RUo4aHPW1WqPwjDd6tHd5N0b4DDtTqasVUjvvWsqafb1a3PzuZf9uLsl6ElnF+UvQzts5Zjjq7MYw0ieeHQ9cOvNHHMr8mXY4t9hobW3641+c4u0NK4ye/wX/2xCOIZr8yk5O/JKyA1GMxDGVYKVSNWrL4KVOdvxVNLsvLj6GPVjKUtMVdtpLxbOlr040MK6S+SUV+KclvYHGU1vOl2Xh9un8sJv6W/U5+nQergdFkdRUpOU93uNLnd3W7cB1usazXUcyjLk142MuNQC/qK6iypldQF3UVuWtRXUBd1C5bUiuoCdwQ1FQIWKNE2imkCDRFxLukppAsuBFwL7iNIGO6ZB0V2GU4kXADFdBdhB4ddi9DM0FHTAwnh12L0IuiuwznSI9SBhdWiLsZzw5D2VAa6vP3Wk1F8m+Bhf2vCPuzspeKafgzc1MvjLirmBX2Uw0/iprxTaf0AsxzqCVoqK8LI12cZjrheKcpRfwx3tp8d3oZ/+w+G5OsvCrIvYbZGhTd49Y3+KbkBydPMpLjRq/wSMhZ3206v/rn+x2Mcmii7HLkBx9LPeShVf/jn+x1GX4p9XG/G2/u33sZawRJYQCirElVJLDlVQAKoSUh1RVUwKqRXUUUCqgAuCugAXrCxKwsBGxSxMWAhYaSdilgI6SmknYWAhpGknYWAhpKaS5YWAtaCuguWFgLegpoLthYC1oK9WXLCwFvSNJcsLAQ0hxLlhYCGkaSdgBDSNJOwAhpK6SQsBHSCVgBUFAAAAAAAAAAAAAAAAAAAAAAAAAAAAAqAAAAAAAAAB//Z"/>
          <p:cNvSpPr>
            <a:spLocks noChangeAspect="1" noChangeArrowheads="1"/>
          </p:cNvSpPr>
          <p:nvPr/>
        </p:nvSpPr>
        <p:spPr bwMode="auto">
          <a:xfrm>
            <a:off x="63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p>
        </p:txBody>
      </p:sp>
      <p:pic>
        <p:nvPicPr>
          <p:cNvPr id="2048" name="Picture 20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128960" y="-1141660"/>
            <a:ext cx="6860680" cy="9144000"/>
          </a:xfrm>
          <a:prstGeom prst="rect">
            <a:avLst/>
          </a:prstGeom>
        </p:spPr>
      </p:pic>
      <p:sp>
        <p:nvSpPr>
          <p:cNvPr id="2049" name="TextBox 2048"/>
          <p:cNvSpPr txBox="1"/>
          <p:nvPr/>
        </p:nvSpPr>
        <p:spPr>
          <a:xfrm>
            <a:off x="-468560" y="836712"/>
            <a:ext cx="5732636" cy="2123658"/>
          </a:xfrm>
          <a:prstGeom prst="rect">
            <a:avLst/>
          </a:prstGeom>
          <a:noFill/>
        </p:spPr>
        <p:txBody>
          <a:bodyPr wrap="square" rtlCol="0">
            <a:spAutoFit/>
          </a:bodyPr>
          <a:lstStyle/>
          <a:p>
            <a:pPr algn="ctr"/>
            <a:r>
              <a:rPr lang="en-GB" sz="6600" dirty="0" smtClean="0">
                <a:solidFill>
                  <a:srgbClr val="1B16F9"/>
                </a:solidFill>
                <a:latin typeface="Zilla Slab" pitchFamily="2" charset="0"/>
                <a:ea typeface="Zilla Slab" pitchFamily="2" charset="0"/>
              </a:rPr>
              <a:t>The </a:t>
            </a:r>
          </a:p>
          <a:p>
            <a:pPr algn="ctr"/>
            <a:r>
              <a:rPr lang="en-GB" sz="6600" dirty="0" smtClean="0">
                <a:solidFill>
                  <a:srgbClr val="1B16F9"/>
                </a:solidFill>
                <a:latin typeface="Zilla Slab" pitchFamily="2" charset="0"/>
                <a:ea typeface="Zilla Slab" pitchFamily="2" charset="0"/>
              </a:rPr>
              <a:t>What If Box</a:t>
            </a:r>
            <a:endParaRPr lang="en-GB" sz="6600" dirty="0">
              <a:solidFill>
                <a:srgbClr val="1B16F9"/>
              </a:solidFill>
              <a:latin typeface="Zilla Slab" pitchFamily="2" charset="0"/>
              <a:ea typeface="Zilla Slab" pitchFamily="2" charset="0"/>
            </a:endParaRPr>
          </a:p>
        </p:txBody>
      </p:sp>
      <p:sp>
        <p:nvSpPr>
          <p:cNvPr id="2057" name="TextBox 2056"/>
          <p:cNvSpPr txBox="1"/>
          <p:nvPr/>
        </p:nvSpPr>
        <p:spPr>
          <a:xfrm>
            <a:off x="251520" y="3340865"/>
            <a:ext cx="4462797" cy="1569660"/>
          </a:xfrm>
          <a:prstGeom prst="rect">
            <a:avLst/>
          </a:prstGeom>
          <a:noFill/>
        </p:spPr>
        <p:txBody>
          <a:bodyPr wrap="square" rtlCol="0">
            <a:spAutoFit/>
          </a:bodyPr>
          <a:lstStyle/>
          <a:p>
            <a:pPr algn="ctr"/>
            <a:r>
              <a:rPr lang="en-GB" sz="2400" dirty="0" smtClean="0">
                <a:latin typeface="Zilla Slab" pitchFamily="2" charset="0"/>
                <a:ea typeface="Zilla Slab" pitchFamily="2" charset="0"/>
              </a:rPr>
              <a:t>A beautiful box of creative questions taking you on a journey into the world of imagination.</a:t>
            </a:r>
            <a:endParaRPr lang="en-GB" sz="2400" dirty="0">
              <a:latin typeface="Zilla Slab" pitchFamily="2" charset="0"/>
              <a:ea typeface="Zilla Slab" pitchFamily="2" charset="0"/>
            </a:endParaRPr>
          </a:p>
        </p:txBody>
      </p:sp>
      <p:pic>
        <p:nvPicPr>
          <p:cNvPr id="2058" name="Picture 20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309" y="5466820"/>
            <a:ext cx="4266008" cy="1346556"/>
          </a:xfrm>
          <a:prstGeom prst="rect">
            <a:avLst/>
          </a:prstGeom>
        </p:spPr>
      </p:pic>
      <p:sp>
        <p:nvSpPr>
          <p:cNvPr id="2" name="TextBox 1"/>
          <p:cNvSpPr txBox="1"/>
          <p:nvPr/>
        </p:nvSpPr>
        <p:spPr>
          <a:xfrm>
            <a:off x="-36512" y="121875"/>
            <a:ext cx="4643630" cy="461665"/>
          </a:xfrm>
          <a:prstGeom prst="rect">
            <a:avLst/>
          </a:prstGeom>
          <a:noFill/>
        </p:spPr>
        <p:txBody>
          <a:bodyPr wrap="square" rtlCol="0">
            <a:spAutoFit/>
          </a:bodyPr>
          <a:lstStyle/>
          <a:p>
            <a:pPr algn="ctr"/>
            <a:r>
              <a:rPr lang="en-GB" sz="2400" dirty="0" smtClean="0">
                <a:solidFill>
                  <a:schemeClr val="bg1"/>
                </a:solidFill>
                <a:latin typeface="Zilla Slab" pitchFamily="2" charset="0"/>
                <a:ea typeface="Zilla Slab" pitchFamily="2" charset="0"/>
              </a:rPr>
              <a:t>www.helpyourchildtolearn.com</a:t>
            </a:r>
            <a:endParaRPr lang="en-GB" sz="2400" dirty="0">
              <a:solidFill>
                <a:schemeClr val="bg1"/>
              </a:solidFill>
              <a:latin typeface="Zilla Slab" pitchFamily="2" charset="0"/>
              <a:ea typeface="Zilla Slab" pitchFamily="2"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95536" y="831770"/>
            <a:ext cx="8352928" cy="646331"/>
          </a:xfrm>
          <a:prstGeom prst="rect">
            <a:avLst/>
          </a:prstGeom>
          <a:noFill/>
        </p:spPr>
        <p:txBody>
          <a:bodyPr wrap="square" rtlCol="0">
            <a:spAutoFit/>
          </a:bodyPr>
          <a:lstStyle/>
          <a:p>
            <a:r>
              <a:rPr lang="en-GB" sz="3600" dirty="0" smtClean="0">
                <a:solidFill>
                  <a:srgbClr val="1B16F9"/>
                </a:solidFill>
                <a:latin typeface="Zilla Slab" pitchFamily="2" charset="0"/>
                <a:ea typeface="Zilla Slab" pitchFamily="2" charset="0"/>
              </a:rPr>
              <a:t>What if you owned an entire city?</a:t>
            </a:r>
            <a:endParaRPr lang="en-GB" sz="3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255341198"/>
      </p:ext>
    </p:extLst>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39552" y="5390682"/>
            <a:ext cx="8352928" cy="1200329"/>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a:solidFill>
                  <a:schemeClr val="bg1"/>
                </a:solidFill>
                <a:latin typeface="Zilla Slab" pitchFamily="2" charset="0"/>
                <a:ea typeface="Zilla Slab" pitchFamily="2" charset="0"/>
              </a:rPr>
              <a:t>What if you and your friends went surfing on a rainbow?</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910051474"/>
      </p:ext>
    </p:extLst>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23528" y="5013176"/>
            <a:ext cx="8496944" cy="954107"/>
          </a:xfrm>
          <a:prstGeom prst="rect">
            <a:avLst/>
          </a:prstGeom>
          <a:noFill/>
          <a:ln>
            <a:noFill/>
          </a:ln>
          <a:effectLst>
            <a:outerShdw blurRad="50800" dist="38100" dir="8100000" algn="tr" rotWithShape="0">
              <a:prstClr val="black">
                <a:alpha val="40000"/>
              </a:prstClr>
            </a:outerShdw>
          </a:effectLst>
        </p:spPr>
        <p:txBody>
          <a:bodyPr wrap="square" rtlCol="0">
            <a:spAutoFit/>
          </a:bodyPr>
          <a:lstStyle/>
          <a:p>
            <a:pPr algn="ctr"/>
            <a:r>
              <a:rPr lang="en-GB" sz="2800" dirty="0">
                <a:solidFill>
                  <a:schemeClr val="bg1"/>
                </a:solidFill>
                <a:latin typeface="Zilla Slab" pitchFamily="2" charset="0"/>
                <a:ea typeface="Zilla Slab" pitchFamily="2" charset="0"/>
              </a:rPr>
              <a:t>What if you discovered a watch </a:t>
            </a:r>
            <a:r>
              <a:rPr lang="en-GB" sz="2800" dirty="0" smtClean="0">
                <a:solidFill>
                  <a:schemeClr val="bg1"/>
                </a:solidFill>
                <a:latin typeface="Zilla Slab" pitchFamily="2" charset="0"/>
                <a:ea typeface="Zilla Slab" pitchFamily="2" charset="0"/>
              </a:rPr>
              <a:t>you </a:t>
            </a:r>
            <a:r>
              <a:rPr lang="en-GB" sz="2800" dirty="0">
                <a:solidFill>
                  <a:schemeClr val="bg1"/>
                </a:solidFill>
                <a:latin typeface="Zilla Slab" pitchFamily="2" charset="0"/>
                <a:ea typeface="Zilla Slab" pitchFamily="2" charset="0"/>
              </a:rPr>
              <a:t>could use to stop time? Would you use it? What would you do</a:t>
            </a:r>
            <a:r>
              <a:rPr lang="en-GB" sz="2800" dirty="0" smtClean="0">
                <a:solidFill>
                  <a:schemeClr val="bg1"/>
                </a:solidFill>
                <a:latin typeface="Zilla Slab" pitchFamily="2" charset="0"/>
                <a:ea typeface="Zilla Slab" pitchFamily="2" charset="0"/>
              </a:rPr>
              <a:t>?</a:t>
            </a:r>
            <a:endParaRPr lang="en-GB" sz="28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56812200"/>
      </p:ext>
    </p:extLst>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5" name="TextBox 4"/>
          <p:cNvSpPr txBox="1"/>
          <p:nvPr/>
        </p:nvSpPr>
        <p:spPr>
          <a:xfrm>
            <a:off x="161256" y="195900"/>
            <a:ext cx="8136904" cy="1200329"/>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2400" dirty="0">
                <a:solidFill>
                  <a:schemeClr val="bg1"/>
                </a:solidFill>
                <a:latin typeface="Zilla Slab" pitchFamily="2" charset="0"/>
                <a:ea typeface="Zilla Slab" pitchFamily="2" charset="0"/>
              </a:rPr>
              <a:t>What if you lived in a zoo and helped look after all the animals</a:t>
            </a:r>
            <a:r>
              <a:rPr lang="en-GB" sz="2400" dirty="0" smtClean="0">
                <a:solidFill>
                  <a:schemeClr val="bg1"/>
                </a:solidFill>
                <a:latin typeface="Zilla Slab" pitchFamily="2" charset="0"/>
                <a:ea typeface="Zilla Slab" pitchFamily="2" charset="0"/>
              </a:rPr>
              <a:t>? </a:t>
            </a:r>
            <a:r>
              <a:rPr lang="en-GB" sz="2400" dirty="0">
                <a:solidFill>
                  <a:schemeClr val="bg1"/>
                </a:solidFill>
                <a:latin typeface="Zilla Slab" pitchFamily="2" charset="0"/>
                <a:ea typeface="Zilla Slab" pitchFamily="2" charset="0"/>
              </a:rPr>
              <a:t>What if the animals started talking to you and made friends?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521505853"/>
      </p:ext>
    </p:extLst>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11560" y="980728"/>
            <a:ext cx="8352928" cy="1754326"/>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a:solidFill>
                  <a:schemeClr val="bg1"/>
                </a:solidFill>
                <a:latin typeface="Zilla Slab" pitchFamily="2" charset="0"/>
                <a:ea typeface="Zilla Slab" pitchFamily="2" charset="0"/>
              </a:rPr>
              <a:t>What if </a:t>
            </a:r>
            <a:r>
              <a:rPr lang="en-GB" sz="3600" dirty="0" smtClean="0">
                <a:solidFill>
                  <a:schemeClr val="bg1"/>
                </a:solidFill>
                <a:latin typeface="Zilla Slab" pitchFamily="2" charset="0"/>
                <a:ea typeface="Zilla Slab" pitchFamily="2" charset="0"/>
              </a:rPr>
              <a:t>you could </a:t>
            </a:r>
            <a:r>
              <a:rPr lang="en-GB" sz="3600" dirty="0">
                <a:solidFill>
                  <a:schemeClr val="bg1"/>
                </a:solidFill>
                <a:latin typeface="Zilla Slab" pitchFamily="2" charset="0"/>
                <a:ea typeface="Zilla Slab" pitchFamily="2" charset="0"/>
              </a:rPr>
              <a:t>swim as fast as </a:t>
            </a:r>
            <a:r>
              <a:rPr lang="en-GB" sz="3600" dirty="0" smtClean="0">
                <a:solidFill>
                  <a:schemeClr val="bg1"/>
                </a:solidFill>
                <a:latin typeface="Zilla Slab" pitchFamily="2" charset="0"/>
                <a:ea typeface="Zilla Slab" pitchFamily="2" charset="0"/>
              </a:rPr>
              <a:t>a fish </a:t>
            </a:r>
            <a:r>
              <a:rPr lang="en-GB" sz="3600" dirty="0">
                <a:solidFill>
                  <a:schemeClr val="bg1"/>
                </a:solidFill>
                <a:latin typeface="Zilla Slab" pitchFamily="2" charset="0"/>
                <a:ea typeface="Zilla Slab" pitchFamily="2" charset="0"/>
              </a:rPr>
              <a:t>and stay under water for as long as </a:t>
            </a:r>
            <a:r>
              <a:rPr lang="en-GB" sz="3600" dirty="0" smtClean="0">
                <a:solidFill>
                  <a:schemeClr val="bg1"/>
                </a:solidFill>
                <a:latin typeface="Zilla Slab" pitchFamily="2" charset="0"/>
                <a:ea typeface="Zilla Slab" pitchFamily="2" charset="0"/>
              </a:rPr>
              <a:t>you wanted?</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253426711"/>
      </p:ext>
    </p:extLst>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339752" y="3284984"/>
            <a:ext cx="3240360" cy="2862322"/>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GB" sz="3600" dirty="0">
                <a:solidFill>
                  <a:schemeClr val="bg1"/>
                </a:solidFill>
                <a:latin typeface="Zilla Slab" pitchFamily="2" charset="0"/>
                <a:ea typeface="Zilla Slab" pitchFamily="2" charset="0"/>
              </a:rPr>
              <a:t>What if the postman brought you a mystery letter?</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142960034"/>
      </p:ext>
    </p:extLst>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688" r="6688"/>
          <a:stretch/>
        </p:blipFill>
        <p:spPr>
          <a:xfrm>
            <a:off x="0" y="-1"/>
            <a:ext cx="9144000" cy="6858001"/>
          </a:xfrm>
          <a:prstGeom prst="rect">
            <a:avLst/>
          </a:prstGeom>
        </p:spPr>
      </p:pic>
      <p:sp>
        <p:nvSpPr>
          <p:cNvPr id="5" name="TextBox 4"/>
          <p:cNvSpPr txBox="1"/>
          <p:nvPr/>
        </p:nvSpPr>
        <p:spPr>
          <a:xfrm>
            <a:off x="0" y="1659284"/>
            <a:ext cx="2116832" cy="3539430"/>
          </a:xfrm>
          <a:prstGeom prst="rect">
            <a:avLst/>
          </a:prstGeom>
          <a:noFill/>
          <a:ln>
            <a:noFill/>
          </a:ln>
          <a:effectLst>
            <a:outerShdw blurRad="225425" dist="50800" dir="5220000" algn="ctr">
              <a:srgbClr val="000000">
                <a:alpha val="33000"/>
              </a:srgbClr>
            </a:outerShdw>
          </a:effectLst>
        </p:spPr>
        <p:txBody>
          <a:bodyPr wrap="square" rtlCol="0">
            <a:spAutoFit/>
          </a:bodyPr>
          <a:lstStyle/>
          <a:p>
            <a:pPr algn="ctr"/>
            <a:r>
              <a:rPr lang="en-GB" sz="3200" dirty="0">
                <a:solidFill>
                  <a:srgbClr val="1B16F9"/>
                </a:solidFill>
                <a:latin typeface="Zilla Slab" pitchFamily="2" charset="0"/>
                <a:ea typeface="Zilla Slab" pitchFamily="2" charset="0"/>
              </a:rPr>
              <a:t>What if your school dinners were made by a magician?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594549875"/>
      </p:ext>
    </p:extLst>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699792" y="139272"/>
            <a:ext cx="4608512" cy="1384995"/>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GB" sz="2800" dirty="0" smtClean="0">
                <a:solidFill>
                  <a:schemeClr val="bg1"/>
                </a:solidFill>
                <a:latin typeface="Zilla Slab" pitchFamily="2" charset="0"/>
                <a:ea typeface="Zilla Slab" pitchFamily="2" charset="0"/>
              </a:rPr>
              <a:t>What if you could design your own fireworks? What would they be like?</a:t>
            </a:r>
            <a:endParaRPr lang="en-GB" sz="28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525394440"/>
      </p:ext>
    </p:extLst>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95536" y="1052736"/>
            <a:ext cx="2520280" cy="4524315"/>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smtClean="0">
                <a:solidFill>
                  <a:schemeClr val="bg1"/>
                </a:solidFill>
                <a:latin typeface="Zilla Slab" pitchFamily="2" charset="0"/>
                <a:ea typeface="Zilla Slab" pitchFamily="2" charset="0"/>
              </a:rPr>
              <a:t>What if you had a birthday cake that contained 100 different flavours?</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800132827"/>
      </p:ext>
    </p:extLst>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07504" y="99789"/>
            <a:ext cx="2844179" cy="1384995"/>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2800" dirty="0" smtClean="0">
                <a:solidFill>
                  <a:schemeClr val="bg1"/>
                </a:solidFill>
                <a:latin typeface="Zilla Slab" pitchFamily="2" charset="0"/>
                <a:ea typeface="Zilla Slab" pitchFamily="2" charset="0"/>
              </a:rPr>
              <a:t>What if you had ten birthdays </a:t>
            </a:r>
          </a:p>
          <a:p>
            <a:r>
              <a:rPr lang="en-GB" sz="2800" dirty="0" smtClean="0">
                <a:solidFill>
                  <a:schemeClr val="bg1"/>
                </a:solidFill>
                <a:latin typeface="Zilla Slab" pitchFamily="2" charset="0"/>
                <a:ea typeface="Zilla Slab" pitchFamily="2" charset="0"/>
              </a:rPr>
              <a:t>a year?</a:t>
            </a:r>
            <a:endParaRPr lang="en-GB" sz="28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744573343"/>
      </p:ext>
    </p:extLst>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51520" y="1443841"/>
            <a:ext cx="3002495" cy="3970318"/>
          </a:xfrm>
          <a:prstGeom prst="rect">
            <a:avLst/>
          </a:prstGeom>
          <a:noFill/>
          <a:ln>
            <a:noFill/>
          </a:ln>
          <a:effectLst/>
        </p:spPr>
        <p:txBody>
          <a:bodyPr wrap="square" rtlCol="0">
            <a:spAutoFit/>
          </a:bodyPr>
          <a:lstStyle/>
          <a:p>
            <a:pPr algn="ctr"/>
            <a:r>
              <a:rPr lang="en-GB" sz="3600" dirty="0">
                <a:solidFill>
                  <a:srgbClr val="1B16F9"/>
                </a:solidFill>
                <a:latin typeface="Zilla Slab" pitchFamily="2" charset="0"/>
                <a:ea typeface="Zilla Slab" pitchFamily="2" charset="0"/>
              </a:rPr>
              <a:t>What if all the sand at the beach was replaced by your favourite sweets?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70646529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 y="-14398"/>
            <a:ext cx="9140749" cy="6872398"/>
          </a:xfrm>
          <a:prstGeom prst="rect">
            <a:avLst/>
          </a:prstGeom>
        </p:spPr>
      </p:pic>
      <p:sp>
        <p:nvSpPr>
          <p:cNvPr id="5" name="TextBox 4"/>
          <p:cNvSpPr txBox="1"/>
          <p:nvPr/>
        </p:nvSpPr>
        <p:spPr>
          <a:xfrm>
            <a:off x="394793" y="1015600"/>
            <a:ext cx="8352928" cy="1200329"/>
          </a:xfrm>
          <a:prstGeom prst="rect">
            <a:avLst/>
          </a:prstGeom>
          <a:noFill/>
        </p:spPr>
        <p:txBody>
          <a:bodyPr wrap="square" rtlCol="0">
            <a:spAutoFit/>
          </a:bodyPr>
          <a:lstStyle/>
          <a:p>
            <a:r>
              <a:rPr lang="en-GB" sz="3600" dirty="0" smtClean="0">
                <a:solidFill>
                  <a:srgbClr val="1B16F9"/>
                </a:solidFill>
                <a:latin typeface="Zilla Slab" pitchFamily="2" charset="0"/>
                <a:ea typeface="Zilla Slab" pitchFamily="2" charset="0"/>
              </a:rPr>
              <a:t>What if your school was on the beach and the ocean was your playground?</a:t>
            </a:r>
            <a:endParaRPr lang="en-GB" sz="3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800417039"/>
      </p:ext>
    </p:extLst>
  </p:cSld>
  <p:clrMapOvr>
    <a:masterClrMapping/>
  </p:clrMapOvr>
  <p:transition spd="med"/>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
        <p:nvSpPr>
          <p:cNvPr id="7" name="TextBox 6"/>
          <p:cNvSpPr txBox="1"/>
          <p:nvPr/>
        </p:nvSpPr>
        <p:spPr>
          <a:xfrm>
            <a:off x="318611" y="1196752"/>
            <a:ext cx="8741294" cy="646331"/>
          </a:xfrm>
          <a:prstGeom prst="rect">
            <a:avLst/>
          </a:prstGeom>
          <a:noFill/>
          <a:ln>
            <a:noFill/>
          </a:ln>
          <a:effectLst>
            <a:outerShdw blurRad="50800" dist="38100" dir="8100000" algn="tr" rotWithShape="0">
              <a:prstClr val="black">
                <a:alpha val="40000"/>
              </a:prstClr>
            </a:outerShdw>
          </a:effectLst>
        </p:spPr>
        <p:txBody>
          <a:bodyPr wrap="square" rtlCol="0">
            <a:spAutoFit/>
          </a:bodyPr>
          <a:lstStyle/>
          <a:p>
            <a:pPr algn="ctr"/>
            <a:r>
              <a:rPr lang="en-GB" sz="3600" dirty="0" smtClean="0">
                <a:solidFill>
                  <a:schemeClr val="bg1"/>
                </a:solidFill>
                <a:latin typeface="Zilla Slab" pitchFamily="2" charset="0"/>
                <a:ea typeface="Zilla Slab" pitchFamily="2" charset="0"/>
              </a:rPr>
              <a:t>What if you opened your own cake shop?</a:t>
            </a:r>
            <a:endParaRPr lang="en-GB" sz="3600" dirty="0">
              <a:solidFill>
                <a:schemeClr val="bg1"/>
              </a:solidFill>
              <a:latin typeface="Zilla Slab" pitchFamily="2" charset="0"/>
              <a:ea typeface="Zilla Slab" pitchFamily="2" charset="0"/>
            </a:endParaRPr>
          </a:p>
        </p:txBody>
      </p:sp>
    </p:spTree>
    <p:extLst>
      <p:ext uri="{BB962C8B-B14F-4D97-AF65-F5344CB8AC3E}">
        <p14:creationId xmlns:p14="http://schemas.microsoft.com/office/powerpoint/2010/main" val="77018760"/>
      </p:ext>
    </p:extLst>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372200" y="1715228"/>
            <a:ext cx="2376264" cy="3416320"/>
          </a:xfrm>
          <a:prstGeom prst="rect">
            <a:avLst/>
          </a:prstGeom>
          <a:noFill/>
          <a:ln>
            <a:noFill/>
          </a:ln>
          <a:effectLst/>
        </p:spPr>
        <p:txBody>
          <a:bodyPr wrap="square" rtlCol="0">
            <a:spAutoFit/>
          </a:bodyPr>
          <a:lstStyle/>
          <a:p>
            <a:pPr algn="r"/>
            <a:r>
              <a:rPr lang="en-GB" sz="3600" dirty="0">
                <a:solidFill>
                  <a:srgbClr val="1B16F9"/>
                </a:solidFill>
                <a:latin typeface="Zilla Slab" pitchFamily="2" charset="0"/>
                <a:ea typeface="Zilla Slab" pitchFamily="2" charset="0"/>
              </a:rPr>
              <a:t>What if you lived in a house made entirely of </a:t>
            </a:r>
            <a:r>
              <a:rPr lang="en-GB" sz="3600" dirty="0" smtClean="0">
                <a:solidFill>
                  <a:srgbClr val="1B16F9"/>
                </a:solidFill>
                <a:latin typeface="Zilla Slab" pitchFamily="2" charset="0"/>
                <a:ea typeface="Zilla Slab" pitchFamily="2" charset="0"/>
              </a:rPr>
              <a:t>sweets? </a:t>
            </a:r>
            <a:endParaRPr lang="en-GB" sz="3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639238573"/>
      </p:ext>
    </p:extLst>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95536" y="5728071"/>
            <a:ext cx="8352928" cy="584775"/>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GB" sz="3200" dirty="0">
                <a:solidFill>
                  <a:schemeClr val="bg1"/>
                </a:solidFill>
                <a:latin typeface="Zilla Slab" pitchFamily="2" charset="0"/>
                <a:ea typeface="Zilla Slab" pitchFamily="2" charset="0"/>
              </a:rPr>
              <a:t>What if birds could swim and fish could fly?</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074325439"/>
      </p:ext>
    </p:extLst>
  </p:cSld>
  <p:clrMapOvr>
    <a:masterClrMapping/>
  </p:clrMapOvr>
  <p:transition spd="med"/>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23528" y="471036"/>
            <a:ext cx="8352928" cy="1200329"/>
          </a:xfrm>
          <a:prstGeom prst="rect">
            <a:avLst/>
          </a:prstGeom>
          <a:noFill/>
        </p:spPr>
        <p:txBody>
          <a:bodyPr wrap="square" rtlCol="0">
            <a:spAutoFit/>
          </a:bodyPr>
          <a:lstStyle/>
          <a:p>
            <a:r>
              <a:rPr lang="en-GB" sz="3600" dirty="0" smtClean="0">
                <a:solidFill>
                  <a:srgbClr val="1B16F9"/>
                </a:solidFill>
                <a:latin typeface="Zilla Slab" pitchFamily="2" charset="0"/>
                <a:ea typeface="Zilla Slab" pitchFamily="2" charset="0"/>
              </a:rPr>
              <a:t>What if you and your friends went inside this castle?</a:t>
            </a:r>
            <a:endParaRPr lang="en-GB" sz="3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801819438"/>
      </p:ext>
    </p:extLst>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955449" y="2924944"/>
            <a:ext cx="4104456" cy="2308324"/>
          </a:xfrm>
          <a:prstGeom prst="rect">
            <a:avLst/>
          </a:prstGeom>
          <a:noFill/>
          <a:effectLst>
            <a:outerShdw blurRad="50800" dist="38100" dir="8100000" algn="tr" rotWithShape="0">
              <a:prstClr val="black">
                <a:alpha val="40000"/>
              </a:prstClr>
            </a:outerShdw>
          </a:effectLst>
        </p:spPr>
        <p:txBody>
          <a:bodyPr wrap="square" rtlCol="0">
            <a:spAutoFit/>
          </a:bodyPr>
          <a:lstStyle/>
          <a:p>
            <a:pPr algn="r"/>
            <a:r>
              <a:rPr lang="en-GB" sz="3600" dirty="0" smtClean="0">
                <a:solidFill>
                  <a:schemeClr val="bg1"/>
                </a:solidFill>
                <a:latin typeface="Zilla Slab" pitchFamily="2" charset="0"/>
                <a:ea typeface="Zilla Slab" pitchFamily="2" charset="0"/>
              </a:rPr>
              <a:t>What if you and your friends travelled across the lake?</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309256313"/>
      </p:ext>
    </p:extLst>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300192" y="980728"/>
            <a:ext cx="2664296" cy="2862322"/>
          </a:xfrm>
          <a:prstGeom prst="rect">
            <a:avLst/>
          </a:prstGeom>
          <a:noFill/>
          <a:effectLst>
            <a:outerShdw blurRad="50800" dist="38100" dir="8100000" algn="tr" rotWithShape="0">
              <a:prstClr val="black">
                <a:alpha val="40000"/>
              </a:prstClr>
            </a:outerShdw>
          </a:effectLst>
        </p:spPr>
        <p:txBody>
          <a:bodyPr wrap="square" rtlCol="0">
            <a:spAutoFit/>
          </a:bodyPr>
          <a:lstStyle/>
          <a:p>
            <a:pPr algn="r"/>
            <a:r>
              <a:rPr lang="en-GB" sz="3600" dirty="0" smtClean="0">
                <a:solidFill>
                  <a:schemeClr val="bg1"/>
                </a:solidFill>
                <a:latin typeface="Zilla Slab" pitchFamily="2" charset="0"/>
                <a:ea typeface="Zilla Slab" pitchFamily="2" charset="0"/>
              </a:rPr>
              <a:t>What if you lived in a lighthouse next to the sea?</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077440117"/>
      </p:ext>
    </p:extLst>
  </p:cSld>
  <p:clrMapOvr>
    <a:masterClrMapping/>
  </p:clrMapOvr>
  <p:transition spd="med"/>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11560" y="980728"/>
            <a:ext cx="8352928" cy="1754326"/>
          </a:xfrm>
          <a:prstGeom prst="rect">
            <a:avLst/>
          </a:prstGeom>
          <a:noFill/>
        </p:spPr>
        <p:txBody>
          <a:bodyPr wrap="square" rtlCol="0">
            <a:spAutoFit/>
          </a:bodyPr>
          <a:lstStyle/>
          <a:p>
            <a:r>
              <a:rPr lang="en-GB" sz="3600" dirty="0">
                <a:solidFill>
                  <a:srgbClr val="1B16F9"/>
                </a:solidFill>
                <a:latin typeface="Zilla Slab" pitchFamily="2" charset="0"/>
                <a:ea typeface="Zilla Slab" pitchFamily="2" charset="0"/>
              </a:rPr>
              <a:t>What if you went to the beach and there was a party going on for all the animals in the ocean?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36819192"/>
      </p:ext>
    </p:extLst>
  </p:cSld>
  <p:clrMapOvr>
    <a:masterClrMapping/>
  </p:clrMapOvr>
  <p:transition spd="med"/>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07504" y="5157192"/>
            <a:ext cx="3168352" cy="1569660"/>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2400" dirty="0">
                <a:solidFill>
                  <a:schemeClr val="bg1"/>
                </a:solidFill>
                <a:latin typeface="Zilla Slab" pitchFamily="2" charset="0"/>
                <a:ea typeface="Zilla Slab" pitchFamily="2" charset="0"/>
              </a:rPr>
              <a:t>What if you became chief designer at the National Centre for Brand New Toys?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539544636"/>
      </p:ext>
    </p:extLst>
  </p:cSld>
  <p:clrMapOvr>
    <a:masterClrMapping/>
  </p:clrMapOvr>
  <p:transition spd="med"/>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98"/>
            <a:ext cx="9144000" cy="6880498"/>
          </a:xfrm>
          <a:prstGeom prst="rect">
            <a:avLst/>
          </a:prstGeom>
        </p:spPr>
      </p:pic>
      <p:sp>
        <p:nvSpPr>
          <p:cNvPr id="5" name="TextBox 4"/>
          <p:cNvSpPr txBox="1"/>
          <p:nvPr/>
        </p:nvSpPr>
        <p:spPr>
          <a:xfrm>
            <a:off x="467544" y="3995678"/>
            <a:ext cx="2664296" cy="286232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smtClean="0">
                <a:solidFill>
                  <a:schemeClr val="bg1"/>
                </a:solidFill>
                <a:latin typeface="Zilla Slab" pitchFamily="2" charset="0"/>
                <a:ea typeface="Zilla Slab" pitchFamily="2" charset="0"/>
              </a:rPr>
              <a:t>What if your hairdresser was a monkey?</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041483576"/>
      </p:ext>
    </p:extLst>
  </p:cSld>
  <p:clrMapOvr>
    <a:masterClrMapping/>
  </p:clrMapOvr>
  <p:transition spd="med"/>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95536" y="148959"/>
            <a:ext cx="6552728" cy="1384995"/>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2800" dirty="0">
                <a:solidFill>
                  <a:schemeClr val="bg1"/>
                </a:solidFill>
                <a:latin typeface="Zilla Slab" pitchFamily="2" charset="0"/>
                <a:ea typeface="Zilla Slab" pitchFamily="2" charset="0"/>
              </a:rPr>
              <a:t>What if you could take your friends on holiday? Where would you go? What would you do</a:t>
            </a:r>
            <a:r>
              <a:rPr lang="en-GB" sz="2800" dirty="0" smtClean="0">
                <a:solidFill>
                  <a:schemeClr val="bg1"/>
                </a:solidFill>
                <a:latin typeface="Zilla Slab" pitchFamily="2" charset="0"/>
                <a:ea typeface="Zilla Slab" pitchFamily="2" charset="0"/>
              </a:rPr>
              <a:t>?</a:t>
            </a:r>
            <a:endParaRPr lang="en-GB" sz="28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414637934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39552" y="231605"/>
            <a:ext cx="7069294" cy="1200329"/>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smtClean="0">
                <a:solidFill>
                  <a:schemeClr val="bg1"/>
                </a:solidFill>
                <a:latin typeface="Zilla Slab" pitchFamily="2" charset="0"/>
                <a:ea typeface="Zilla Slab" pitchFamily="2" charset="0"/>
              </a:rPr>
              <a:t>What if you discovered a secret cave in the middle of this island?</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000232933"/>
      </p:ext>
    </p:extLst>
  </p:cSld>
  <p:clrMapOvr>
    <a:masterClrMapping/>
  </p:clrMapOvr>
  <p:transition spd="med"/>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7164288" y="1443841"/>
            <a:ext cx="1813213" cy="3970318"/>
          </a:xfrm>
          <a:prstGeom prst="rect">
            <a:avLst/>
          </a:prstGeom>
          <a:noFill/>
          <a:effectLst>
            <a:outerShdw blurRad="50800" dist="38100" dir="8100000" algn="tr" rotWithShape="0">
              <a:prstClr val="black">
                <a:alpha val="40000"/>
              </a:prstClr>
            </a:outerShdw>
          </a:effectLst>
        </p:spPr>
        <p:txBody>
          <a:bodyPr wrap="square" rtlCol="0">
            <a:spAutoFit/>
          </a:bodyPr>
          <a:lstStyle/>
          <a:p>
            <a:pPr algn="r"/>
            <a:r>
              <a:rPr lang="en-GB" sz="3600" dirty="0">
                <a:solidFill>
                  <a:schemeClr val="bg1"/>
                </a:solidFill>
                <a:latin typeface="Zilla Slab" pitchFamily="2" charset="0"/>
                <a:ea typeface="Zilla Slab" pitchFamily="2" charset="0"/>
              </a:rPr>
              <a:t>What if birds could swim and fish could fly</a:t>
            </a:r>
            <a:r>
              <a:rPr lang="en-GB" sz="3600" dirty="0" smtClean="0">
                <a:solidFill>
                  <a:schemeClr val="bg1"/>
                </a:solidFill>
                <a:latin typeface="Zilla Slab" pitchFamily="2" charset="0"/>
                <a:ea typeface="Zilla Slab" pitchFamily="2" charset="0"/>
              </a:rPr>
              <a:t>?</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60716369"/>
      </p:ext>
    </p:extLst>
  </p:cSld>
  <p:clrMapOvr>
    <a:masterClrMapping/>
  </p:clrMapOvr>
  <p:transition spd="med"/>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79512" y="133400"/>
            <a:ext cx="2592288" cy="181588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2800" dirty="0">
                <a:solidFill>
                  <a:schemeClr val="bg1"/>
                </a:solidFill>
                <a:latin typeface="Zilla Slab" pitchFamily="2" charset="0"/>
                <a:ea typeface="Zilla Slab" pitchFamily="2" charset="0"/>
              </a:rPr>
              <a:t>What if fish set up their own </a:t>
            </a:r>
            <a:r>
              <a:rPr lang="en-GB" sz="2800" dirty="0" smtClean="0">
                <a:solidFill>
                  <a:schemeClr val="bg1"/>
                </a:solidFill>
                <a:latin typeface="Zilla Slab" pitchFamily="2" charset="0"/>
                <a:ea typeface="Zilla Slab" pitchFamily="2" charset="0"/>
              </a:rPr>
              <a:t>underwater cities?</a:t>
            </a:r>
            <a:endParaRPr lang="en-GB" sz="28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519561900"/>
      </p:ext>
    </p:extLst>
  </p:cSld>
  <p:clrMapOvr>
    <a:masterClrMapping/>
  </p:clrMapOvr>
  <p:transition spd="med"/>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12"/>
            <a:ext cx="9144000" cy="6866012"/>
          </a:xfrm>
          <a:prstGeom prst="rect">
            <a:avLst/>
          </a:prstGeom>
        </p:spPr>
      </p:pic>
      <p:sp>
        <p:nvSpPr>
          <p:cNvPr id="5" name="TextBox 4"/>
          <p:cNvSpPr txBox="1"/>
          <p:nvPr/>
        </p:nvSpPr>
        <p:spPr>
          <a:xfrm>
            <a:off x="395536" y="404664"/>
            <a:ext cx="8352928" cy="1754326"/>
          </a:xfrm>
          <a:prstGeom prst="rect">
            <a:avLst/>
          </a:prstGeom>
          <a:noFill/>
        </p:spPr>
        <p:txBody>
          <a:bodyPr wrap="square" rtlCol="0">
            <a:spAutoFit/>
          </a:bodyPr>
          <a:lstStyle/>
          <a:p>
            <a:r>
              <a:rPr lang="en-GB" sz="3600" dirty="0">
                <a:solidFill>
                  <a:srgbClr val="1B16F9"/>
                </a:solidFill>
                <a:latin typeface="Zilla Slab" pitchFamily="2" charset="0"/>
                <a:ea typeface="Zilla Slab" pitchFamily="2" charset="0"/>
              </a:rPr>
              <a:t>What if animals had their own restaurants that they ate in? What would they be like</a:t>
            </a:r>
            <a:r>
              <a:rPr lang="en-GB" sz="3600" dirty="0" smtClean="0">
                <a:solidFill>
                  <a:srgbClr val="1B16F9"/>
                </a:solidFill>
                <a:latin typeface="Zilla Slab" pitchFamily="2" charset="0"/>
                <a:ea typeface="Zilla Slab" pitchFamily="2" charset="0"/>
              </a:rPr>
              <a:t>?</a:t>
            </a:r>
            <a:endParaRPr lang="en-GB" sz="3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963879030"/>
      </p:ext>
    </p:extLst>
  </p:cSld>
  <p:clrMapOvr>
    <a:masterClrMapping/>
  </p:clrMapOvr>
  <p:transition spd="med"/>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23528" y="332656"/>
            <a:ext cx="2520280" cy="3046988"/>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2400" dirty="0">
                <a:solidFill>
                  <a:schemeClr val="bg1"/>
                </a:solidFill>
                <a:latin typeface="Zilla Slab" pitchFamily="2" charset="0"/>
                <a:ea typeface="Zilla Slab" pitchFamily="2" charset="0"/>
              </a:rPr>
              <a:t>What if you had a printing press in your bedroom and </a:t>
            </a:r>
            <a:r>
              <a:rPr lang="en-GB" sz="2400" dirty="0" smtClean="0">
                <a:solidFill>
                  <a:schemeClr val="bg1"/>
                </a:solidFill>
                <a:latin typeface="Zilla Slab" pitchFamily="2" charset="0"/>
                <a:ea typeface="Zilla Slab" pitchFamily="2" charset="0"/>
              </a:rPr>
              <a:t>could </a:t>
            </a:r>
            <a:r>
              <a:rPr lang="en-GB" sz="2400" dirty="0">
                <a:solidFill>
                  <a:schemeClr val="bg1"/>
                </a:solidFill>
                <a:latin typeface="Zilla Slab" pitchFamily="2" charset="0"/>
                <a:ea typeface="Zilla Slab" pitchFamily="2" charset="0"/>
              </a:rPr>
              <a:t>print as much money as you liked</a:t>
            </a:r>
            <a:r>
              <a:rPr lang="en-GB" sz="2400" dirty="0" smtClean="0">
                <a:solidFill>
                  <a:schemeClr val="bg1"/>
                </a:solidFill>
                <a:latin typeface="Zilla Slab" pitchFamily="2" charset="0"/>
                <a:ea typeface="Zilla Slab" pitchFamily="2" charset="0"/>
              </a:rPr>
              <a:t>? What would you spend it on?</a:t>
            </a:r>
            <a:endParaRPr lang="en-GB" sz="24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811345925"/>
      </p:ext>
    </p:extLst>
  </p:cSld>
  <p:clrMapOvr>
    <a:masterClrMapping/>
  </p:clrMapOvr>
  <p:transition spd="me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79512" y="332656"/>
            <a:ext cx="3456384" cy="3539430"/>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200" dirty="0" smtClean="0">
                <a:solidFill>
                  <a:schemeClr val="bg1"/>
                </a:solidFill>
                <a:latin typeface="Zilla Slab" pitchFamily="2" charset="0"/>
                <a:ea typeface="Zilla Slab" pitchFamily="2" charset="0"/>
              </a:rPr>
              <a:t>What if you were an adventurer whose job it was to travel around the world discovering new places?</a:t>
            </a:r>
            <a:endParaRPr lang="en-GB" sz="32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98866303"/>
      </p:ext>
    </p:extLst>
  </p:cSld>
  <p:clrMapOvr>
    <a:masterClrMapping/>
  </p:clrMapOvr>
  <p:transition spd="med"/>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8689" y="142886"/>
            <a:ext cx="5173391" cy="1200329"/>
          </a:xfrm>
          <a:prstGeom prst="rect">
            <a:avLst/>
          </a:prstGeom>
          <a:noFill/>
        </p:spPr>
        <p:txBody>
          <a:bodyPr wrap="square" rtlCol="0">
            <a:spAutoFit/>
          </a:bodyPr>
          <a:lstStyle/>
          <a:p>
            <a:r>
              <a:rPr lang="en-GB" sz="3600" dirty="0" smtClean="0">
                <a:solidFill>
                  <a:srgbClr val="1B16F9"/>
                </a:solidFill>
                <a:latin typeface="Zilla Slab" pitchFamily="2" charset="0"/>
                <a:ea typeface="Zilla Slab" pitchFamily="2" charset="0"/>
              </a:rPr>
              <a:t>What if you could design your own school?</a:t>
            </a:r>
            <a:endParaRPr lang="en-GB" sz="3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667168338"/>
      </p:ext>
    </p:extLst>
  </p:cSld>
  <p:clrMapOvr>
    <a:masterClrMapping/>
  </p:clrMapOvr>
  <p:transition spd="med"/>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915816" y="2551837"/>
            <a:ext cx="5832648" cy="1754326"/>
          </a:xfrm>
          <a:prstGeom prst="rect">
            <a:avLst/>
          </a:prstGeom>
          <a:noFill/>
        </p:spPr>
        <p:txBody>
          <a:bodyPr wrap="square" rtlCol="0">
            <a:spAutoFit/>
          </a:bodyPr>
          <a:lstStyle/>
          <a:p>
            <a:pPr algn="ctr"/>
            <a:r>
              <a:rPr lang="en-GB" sz="3600" dirty="0" smtClean="0">
                <a:solidFill>
                  <a:srgbClr val="1B16F9"/>
                </a:solidFill>
                <a:latin typeface="Zilla Slab" pitchFamily="2" charset="0"/>
                <a:ea typeface="Zilla Slab" pitchFamily="2" charset="0"/>
              </a:rPr>
              <a:t>What if you had to come up with your own ‘What if…’ question?</a:t>
            </a:r>
            <a:endParaRPr lang="en-GB" sz="3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3" name="Picture 2">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33687733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6" y="-1910"/>
            <a:ext cx="9154666" cy="6859910"/>
          </a:xfrm>
          <a:prstGeom prst="rect">
            <a:avLst/>
          </a:prstGeom>
        </p:spPr>
      </p:pic>
      <p:sp>
        <p:nvSpPr>
          <p:cNvPr id="5" name="TextBox 4"/>
          <p:cNvSpPr txBox="1"/>
          <p:nvPr/>
        </p:nvSpPr>
        <p:spPr>
          <a:xfrm>
            <a:off x="179512" y="4941168"/>
            <a:ext cx="6630069" cy="1754326"/>
          </a:xfrm>
          <a:prstGeom prst="rect">
            <a:avLst/>
          </a:prstGeom>
          <a:noFill/>
        </p:spPr>
        <p:txBody>
          <a:bodyPr wrap="square" rtlCol="0">
            <a:spAutoFit/>
          </a:bodyPr>
          <a:lstStyle/>
          <a:p>
            <a:r>
              <a:rPr lang="en-GB" sz="3600" dirty="0" smtClean="0">
                <a:solidFill>
                  <a:srgbClr val="1B16F9"/>
                </a:solidFill>
                <a:latin typeface="Zilla Slab" pitchFamily="2" charset="0"/>
                <a:ea typeface="Zilla Slab" pitchFamily="2" charset="0"/>
              </a:rPr>
              <a:t>What if you had a friendly kingfisher who lived on your shoulder and could talk to you?</a:t>
            </a:r>
            <a:endParaRPr lang="en-GB" sz="3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70117846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79512" y="148959"/>
            <a:ext cx="2016224" cy="3970318"/>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smtClean="0">
                <a:solidFill>
                  <a:schemeClr val="bg1"/>
                </a:solidFill>
                <a:latin typeface="Zilla Slab" pitchFamily="2" charset="0"/>
                <a:ea typeface="Zilla Slab" pitchFamily="2" charset="0"/>
              </a:rPr>
              <a:t>What if you could jump like a tree frog?</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7463961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5" name="TextBox 4"/>
          <p:cNvSpPr txBox="1"/>
          <p:nvPr/>
        </p:nvSpPr>
        <p:spPr>
          <a:xfrm>
            <a:off x="251520" y="889843"/>
            <a:ext cx="2376264" cy="5078313"/>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smtClean="0">
                <a:solidFill>
                  <a:schemeClr val="bg1"/>
                </a:solidFill>
                <a:latin typeface="Zilla Slab" pitchFamily="2" charset="0"/>
                <a:ea typeface="Zilla Slab" pitchFamily="2" charset="0"/>
              </a:rPr>
              <a:t>What if you could ride on the back of a giant butterfly? Where would you go?</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89294049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40"/>
            <a:ext cx="9144260" cy="6865640"/>
          </a:xfrm>
          <a:prstGeom prst="rect">
            <a:avLst/>
          </a:prstGeom>
        </p:spPr>
      </p:pic>
      <p:sp>
        <p:nvSpPr>
          <p:cNvPr id="5" name="TextBox 4"/>
          <p:cNvSpPr txBox="1"/>
          <p:nvPr/>
        </p:nvSpPr>
        <p:spPr>
          <a:xfrm>
            <a:off x="251520" y="388204"/>
            <a:ext cx="8352928" cy="1754326"/>
          </a:xfrm>
          <a:prstGeom prst="rect">
            <a:avLst/>
          </a:prstGeom>
          <a:noFill/>
        </p:spPr>
        <p:txBody>
          <a:bodyPr wrap="square" rtlCol="0">
            <a:spAutoFit/>
          </a:bodyPr>
          <a:lstStyle/>
          <a:p>
            <a:r>
              <a:rPr lang="en-GB" sz="3600" dirty="0" smtClean="0">
                <a:solidFill>
                  <a:srgbClr val="1B16F9"/>
                </a:solidFill>
                <a:latin typeface="Zilla Slab" pitchFamily="2" charset="0"/>
                <a:ea typeface="Zilla Slab" pitchFamily="2" charset="0"/>
              </a:rPr>
              <a:t>What if a talking giraffe </a:t>
            </a:r>
          </a:p>
          <a:p>
            <a:r>
              <a:rPr lang="en-GB" sz="3600" dirty="0" smtClean="0">
                <a:solidFill>
                  <a:srgbClr val="1B16F9"/>
                </a:solidFill>
                <a:latin typeface="Zilla Slab" pitchFamily="2" charset="0"/>
                <a:ea typeface="Zilla Slab" pitchFamily="2" charset="0"/>
              </a:rPr>
              <a:t>called Joe moved into </a:t>
            </a:r>
          </a:p>
          <a:p>
            <a:r>
              <a:rPr lang="en-GB" sz="3600" dirty="0" smtClean="0">
                <a:solidFill>
                  <a:srgbClr val="1B16F9"/>
                </a:solidFill>
                <a:latin typeface="Zilla Slab" pitchFamily="2" charset="0"/>
                <a:ea typeface="Zilla Slab" pitchFamily="2" charset="0"/>
              </a:rPr>
              <a:t>your spare bedroom?</a:t>
            </a:r>
            <a:endParaRPr lang="en-GB" sz="3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37662593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 y="-16396"/>
            <a:ext cx="9147820" cy="6874396"/>
          </a:xfrm>
          <a:prstGeom prst="rect">
            <a:avLst/>
          </a:prstGeom>
        </p:spPr>
      </p:pic>
      <p:sp>
        <p:nvSpPr>
          <p:cNvPr id="5" name="TextBox 4"/>
          <p:cNvSpPr txBox="1"/>
          <p:nvPr/>
        </p:nvSpPr>
        <p:spPr>
          <a:xfrm>
            <a:off x="539552" y="831770"/>
            <a:ext cx="8352928" cy="646331"/>
          </a:xfrm>
          <a:prstGeom prst="rect">
            <a:avLst/>
          </a:prstGeom>
          <a:noFill/>
        </p:spPr>
        <p:txBody>
          <a:bodyPr wrap="square" rtlCol="0">
            <a:spAutoFit/>
          </a:bodyPr>
          <a:lstStyle/>
          <a:p>
            <a:r>
              <a:rPr lang="en-GB" sz="3600" dirty="0" smtClean="0">
                <a:solidFill>
                  <a:srgbClr val="1B16F9"/>
                </a:solidFill>
                <a:latin typeface="Zilla Slab" pitchFamily="2" charset="0"/>
                <a:ea typeface="Zilla Slab" pitchFamily="2" charset="0"/>
              </a:rPr>
              <a:t>What if you could live underwater?</a:t>
            </a:r>
            <a:endParaRPr lang="en-GB" sz="3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94022579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extBox 4"/>
          <p:cNvSpPr txBox="1"/>
          <p:nvPr/>
        </p:nvSpPr>
        <p:spPr>
          <a:xfrm>
            <a:off x="6189377" y="1331127"/>
            <a:ext cx="2870527" cy="3108543"/>
          </a:xfrm>
          <a:prstGeom prst="rect">
            <a:avLst/>
          </a:prstGeom>
          <a:noFill/>
          <a:effectLst>
            <a:outerShdw blurRad="50800" dist="38100" dir="8100000" algn="tr" rotWithShape="0">
              <a:prstClr val="black">
                <a:alpha val="40000"/>
              </a:prstClr>
            </a:outerShdw>
          </a:effectLst>
        </p:spPr>
        <p:txBody>
          <a:bodyPr wrap="square" rtlCol="0">
            <a:spAutoFit/>
          </a:bodyPr>
          <a:lstStyle/>
          <a:p>
            <a:pPr algn="r"/>
            <a:r>
              <a:rPr lang="en-GB" sz="2800" dirty="0" smtClean="0">
                <a:solidFill>
                  <a:schemeClr val="bg1"/>
                </a:solidFill>
                <a:latin typeface="Zilla Slab" pitchFamily="2" charset="0"/>
                <a:ea typeface="Zilla Slab" pitchFamily="2" charset="0"/>
              </a:rPr>
              <a:t>What if there was a secret tunnel underneath </a:t>
            </a:r>
          </a:p>
          <a:p>
            <a:pPr algn="r"/>
            <a:r>
              <a:rPr lang="en-GB" sz="2800" dirty="0" smtClean="0">
                <a:solidFill>
                  <a:schemeClr val="bg1"/>
                </a:solidFill>
                <a:latin typeface="Zilla Slab" pitchFamily="2" charset="0"/>
                <a:ea typeface="Zilla Slab" pitchFamily="2" charset="0"/>
              </a:rPr>
              <a:t>your house?</a:t>
            </a:r>
          </a:p>
          <a:p>
            <a:pPr algn="r"/>
            <a:r>
              <a:rPr lang="en-GB" sz="2800" dirty="0" smtClean="0">
                <a:solidFill>
                  <a:schemeClr val="bg1"/>
                </a:solidFill>
                <a:latin typeface="Zilla Slab" pitchFamily="2" charset="0"/>
                <a:ea typeface="Zilla Slab" pitchFamily="2" charset="0"/>
              </a:rPr>
              <a:t>Where might it lead?</a:t>
            </a:r>
            <a:endParaRPr lang="en-GB" sz="28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9753335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5" name="TextBox 4"/>
          <p:cNvSpPr txBox="1"/>
          <p:nvPr/>
        </p:nvSpPr>
        <p:spPr>
          <a:xfrm>
            <a:off x="2843808" y="1556792"/>
            <a:ext cx="2880320" cy="2308324"/>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smtClean="0">
                <a:solidFill>
                  <a:schemeClr val="bg1"/>
                </a:solidFill>
                <a:latin typeface="Zilla Slab" pitchFamily="2" charset="0"/>
                <a:ea typeface="Zilla Slab" pitchFamily="2" charset="0"/>
              </a:rPr>
              <a:t>What if you could fly a rocket into outer space?</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25857933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28960" y="-1141660"/>
            <a:ext cx="6860680" cy="9144000"/>
          </a:xfrm>
          <a:prstGeom prst="rect">
            <a:avLst/>
          </a:prstGeom>
        </p:spPr>
      </p:pic>
      <p:sp>
        <p:nvSpPr>
          <p:cNvPr id="5" name="TextBox 4"/>
          <p:cNvSpPr txBox="1"/>
          <p:nvPr/>
        </p:nvSpPr>
        <p:spPr>
          <a:xfrm>
            <a:off x="-468560" y="836712"/>
            <a:ext cx="5732636" cy="2123658"/>
          </a:xfrm>
          <a:prstGeom prst="rect">
            <a:avLst/>
          </a:prstGeom>
          <a:noFill/>
        </p:spPr>
        <p:txBody>
          <a:bodyPr wrap="square" rtlCol="0">
            <a:spAutoFit/>
          </a:bodyPr>
          <a:lstStyle/>
          <a:p>
            <a:pPr algn="ctr"/>
            <a:r>
              <a:rPr lang="en-GB" sz="6600" dirty="0" smtClean="0">
                <a:solidFill>
                  <a:srgbClr val="1B16F9"/>
                </a:solidFill>
                <a:latin typeface="Zilla Slab" pitchFamily="2" charset="0"/>
                <a:ea typeface="Zilla Slab" pitchFamily="2" charset="0"/>
              </a:rPr>
              <a:t>The </a:t>
            </a:r>
          </a:p>
          <a:p>
            <a:pPr algn="ctr"/>
            <a:r>
              <a:rPr lang="en-GB" sz="6600" dirty="0" smtClean="0">
                <a:solidFill>
                  <a:srgbClr val="1B16F9"/>
                </a:solidFill>
                <a:latin typeface="Zilla Slab" pitchFamily="2" charset="0"/>
                <a:ea typeface="Zilla Slab" pitchFamily="2" charset="0"/>
              </a:rPr>
              <a:t>What If Box</a:t>
            </a:r>
            <a:endParaRPr lang="en-GB" sz="6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309" y="5466820"/>
            <a:ext cx="4266008" cy="1346556"/>
          </a:xfrm>
          <a:prstGeom prst="rect">
            <a:avLst/>
          </a:prstGeom>
        </p:spPr>
      </p:pic>
      <p:sp>
        <p:nvSpPr>
          <p:cNvPr id="7" name="TextBox 6"/>
          <p:cNvSpPr txBox="1"/>
          <p:nvPr/>
        </p:nvSpPr>
        <p:spPr>
          <a:xfrm>
            <a:off x="-36512" y="121875"/>
            <a:ext cx="4643630" cy="461665"/>
          </a:xfrm>
          <a:prstGeom prst="rect">
            <a:avLst/>
          </a:prstGeom>
          <a:noFill/>
        </p:spPr>
        <p:txBody>
          <a:bodyPr wrap="square" rtlCol="0">
            <a:spAutoFit/>
          </a:bodyPr>
          <a:lstStyle/>
          <a:p>
            <a:pPr algn="ctr"/>
            <a:r>
              <a:rPr lang="en-GB" sz="2400" dirty="0" smtClean="0">
                <a:solidFill>
                  <a:schemeClr val="bg1"/>
                </a:solidFill>
                <a:latin typeface="Zilla Slab" pitchFamily="2" charset="0"/>
                <a:ea typeface="Zilla Slab" pitchFamily="2" charset="0"/>
              </a:rPr>
              <a:t>www.helpyourchildtolearn.com</a:t>
            </a:r>
            <a:endParaRPr lang="en-GB" sz="2400" dirty="0">
              <a:solidFill>
                <a:schemeClr val="bg1"/>
              </a:solidFill>
              <a:latin typeface="Zilla Slab" pitchFamily="2" charset="0"/>
              <a:ea typeface="Zilla Slab" pitchFamily="2" charset="0"/>
            </a:endParaRPr>
          </a:p>
        </p:txBody>
      </p:sp>
      <p:sp>
        <p:nvSpPr>
          <p:cNvPr id="8" name="TextBox 7"/>
          <p:cNvSpPr txBox="1"/>
          <p:nvPr/>
        </p:nvSpPr>
        <p:spPr>
          <a:xfrm>
            <a:off x="251520" y="3340865"/>
            <a:ext cx="4462797" cy="1323439"/>
          </a:xfrm>
          <a:prstGeom prst="rect">
            <a:avLst/>
          </a:prstGeom>
          <a:noFill/>
        </p:spPr>
        <p:txBody>
          <a:bodyPr wrap="square" rtlCol="0">
            <a:spAutoFit/>
          </a:bodyPr>
          <a:lstStyle/>
          <a:p>
            <a:pPr algn="ctr"/>
            <a:r>
              <a:rPr lang="en-GB" sz="2000" dirty="0" smtClean="0">
                <a:latin typeface="Zilla Slab" pitchFamily="2" charset="0"/>
                <a:ea typeface="Zilla Slab" pitchFamily="2" charset="0"/>
              </a:rPr>
              <a:t>Copyright © Mike Gershon 2020</a:t>
            </a:r>
          </a:p>
          <a:p>
            <a:pPr algn="ctr"/>
            <a:endParaRPr lang="en-GB" sz="2000" dirty="0">
              <a:latin typeface="Zilla Slab" pitchFamily="2" charset="0"/>
              <a:ea typeface="Zilla Slab" pitchFamily="2" charset="0"/>
            </a:endParaRPr>
          </a:p>
          <a:p>
            <a:pPr algn="ctr"/>
            <a:r>
              <a:rPr lang="en-GB" sz="2000" dirty="0" smtClean="0">
                <a:latin typeface="Zilla Slab" pitchFamily="2" charset="0"/>
                <a:ea typeface="Zilla Slab" pitchFamily="2" charset="0"/>
              </a:rPr>
              <a:t>All images used under license – credits in notes section on each slide</a:t>
            </a:r>
            <a:endParaRPr lang="en-GB" sz="2000" dirty="0">
              <a:latin typeface="Zilla Slab" pitchFamily="2" charset="0"/>
              <a:ea typeface="Zilla Slab" pitchFamily="2" charset="0"/>
            </a:endParaRPr>
          </a:p>
        </p:txBody>
      </p:sp>
    </p:spTree>
    <p:extLst>
      <p:ext uri="{BB962C8B-B14F-4D97-AF65-F5344CB8AC3E}">
        <p14:creationId xmlns:p14="http://schemas.microsoft.com/office/powerpoint/2010/main" val="307379819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9117" r="18628"/>
          <a:stretch/>
        </p:blipFill>
        <p:spPr>
          <a:xfrm>
            <a:off x="0" y="0"/>
            <a:ext cx="9144000" cy="6858000"/>
          </a:xfrm>
          <a:prstGeom prst="rect">
            <a:avLst/>
          </a:prstGeom>
        </p:spPr>
      </p:pic>
      <p:sp>
        <p:nvSpPr>
          <p:cNvPr id="5" name="TextBox 4"/>
          <p:cNvSpPr txBox="1"/>
          <p:nvPr/>
        </p:nvSpPr>
        <p:spPr>
          <a:xfrm>
            <a:off x="2916144" y="2700734"/>
            <a:ext cx="6174432" cy="1754326"/>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smtClean="0">
                <a:solidFill>
                  <a:schemeClr val="bg1"/>
                </a:solidFill>
                <a:latin typeface="Zilla Slab" pitchFamily="2" charset="0"/>
                <a:ea typeface="Zilla Slab" pitchFamily="2" charset="0"/>
              </a:rPr>
              <a:t>What if you could travel through space and meet aliens on different planets?</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75010956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95536" y="336609"/>
            <a:ext cx="8352928" cy="584775"/>
          </a:xfrm>
          <a:prstGeom prst="rect">
            <a:avLst/>
          </a:prstGeom>
          <a:noFill/>
        </p:spPr>
        <p:txBody>
          <a:bodyPr wrap="square" rtlCol="0">
            <a:spAutoFit/>
          </a:bodyPr>
          <a:lstStyle/>
          <a:p>
            <a:r>
              <a:rPr lang="en-GB" sz="3200" dirty="0" smtClean="0">
                <a:solidFill>
                  <a:schemeClr val="bg1"/>
                </a:solidFill>
                <a:latin typeface="Zilla Slab" pitchFamily="2" charset="0"/>
                <a:ea typeface="Zilla Slab" pitchFamily="2" charset="0"/>
              </a:rPr>
              <a:t>What if you were an astronaut?</a:t>
            </a:r>
            <a:endParaRPr lang="en-GB" sz="32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
        <p:nvSpPr>
          <p:cNvPr id="10" name="TextBox 9"/>
          <p:cNvSpPr txBox="1"/>
          <p:nvPr/>
        </p:nvSpPr>
        <p:spPr>
          <a:xfrm>
            <a:off x="400734" y="5239556"/>
            <a:ext cx="8352928" cy="1077218"/>
          </a:xfrm>
          <a:prstGeom prst="rect">
            <a:avLst/>
          </a:prstGeom>
          <a:noFill/>
          <a:effectLst>
            <a:outerShdw blurRad="50800" dist="38100" dir="8100000" algn="tr" rotWithShape="0">
              <a:prstClr val="black">
                <a:alpha val="40000"/>
              </a:prstClr>
            </a:outerShdw>
          </a:effectLst>
        </p:spPr>
        <p:txBody>
          <a:bodyPr wrap="square" rtlCol="0">
            <a:spAutoFit/>
          </a:bodyPr>
          <a:lstStyle/>
          <a:p>
            <a:pPr algn="r"/>
            <a:r>
              <a:rPr lang="en-GB" sz="3200" dirty="0" smtClean="0">
                <a:solidFill>
                  <a:schemeClr val="bg1"/>
                </a:solidFill>
                <a:latin typeface="Zilla Slab" pitchFamily="2" charset="0"/>
                <a:ea typeface="Zilla Slab" pitchFamily="2" charset="0"/>
              </a:rPr>
              <a:t>What if your whole family were astronauts and you lived together on a space station?</a:t>
            </a:r>
            <a:endParaRPr lang="en-GB" sz="3200" dirty="0">
              <a:solidFill>
                <a:schemeClr val="bg1"/>
              </a:solidFill>
              <a:latin typeface="Zilla Slab" pitchFamily="2" charset="0"/>
              <a:ea typeface="Zilla Slab" pitchFamily="2" charset="0"/>
            </a:endParaRPr>
          </a:p>
        </p:txBody>
      </p:sp>
    </p:spTree>
    <p:extLst>
      <p:ext uri="{BB962C8B-B14F-4D97-AF65-F5344CB8AC3E}">
        <p14:creationId xmlns:p14="http://schemas.microsoft.com/office/powerpoint/2010/main" val="331297704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51520" y="380564"/>
            <a:ext cx="6408712" cy="1077218"/>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200" dirty="0" smtClean="0">
                <a:solidFill>
                  <a:schemeClr val="bg1"/>
                </a:solidFill>
                <a:latin typeface="Zilla Slab" pitchFamily="2" charset="0"/>
                <a:ea typeface="Zilla Slab" pitchFamily="2" charset="0"/>
              </a:rPr>
              <a:t>What if the northern lights were a gateway to another universe?</a:t>
            </a:r>
            <a:endParaRPr lang="en-GB" sz="32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31469878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1166842"/>
            <a:ext cx="2423120" cy="4524315"/>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GB" sz="3600" dirty="0" smtClean="0">
                <a:solidFill>
                  <a:schemeClr val="bg1"/>
                </a:solidFill>
                <a:latin typeface="Zilla Slab" pitchFamily="2" charset="0"/>
                <a:ea typeface="Zilla Slab" pitchFamily="2" charset="0"/>
              </a:rPr>
              <a:t>What if aliens came to Earth and asked you to show them around?</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60395621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53414" y="1698754"/>
            <a:ext cx="3888432" cy="1754326"/>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smtClean="0">
                <a:solidFill>
                  <a:schemeClr val="bg1"/>
                </a:solidFill>
                <a:latin typeface="Zilla Slab" pitchFamily="2" charset="0"/>
                <a:ea typeface="Zilla Slab" pitchFamily="2" charset="0"/>
              </a:rPr>
              <a:t>What if electricity had never been invented?</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4880424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650007" y="2996952"/>
            <a:ext cx="2416256" cy="2677656"/>
          </a:xfrm>
          <a:prstGeom prst="rect">
            <a:avLst/>
          </a:prstGeom>
          <a:noFill/>
        </p:spPr>
        <p:txBody>
          <a:bodyPr wrap="square" rtlCol="0">
            <a:spAutoFit/>
          </a:bodyPr>
          <a:lstStyle/>
          <a:p>
            <a:pPr algn="r"/>
            <a:r>
              <a:rPr lang="en-GB" sz="2800" dirty="0" smtClean="0">
                <a:solidFill>
                  <a:srgbClr val="1B16F9"/>
                </a:solidFill>
                <a:latin typeface="Zilla Slab" pitchFamily="2" charset="0"/>
                <a:ea typeface="Zilla Slab" pitchFamily="2" charset="0"/>
              </a:rPr>
              <a:t>What if eating fruit was the coolest thing anyone could do?</a:t>
            </a:r>
            <a:endParaRPr lang="en-GB" sz="28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369124708"/>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78"/>
            <a:ext cx="9144000" cy="6865378"/>
          </a:xfrm>
          <a:prstGeom prst="rect">
            <a:avLst/>
          </a:prstGeom>
        </p:spPr>
      </p:pic>
      <p:sp>
        <p:nvSpPr>
          <p:cNvPr id="5" name="TextBox 4"/>
          <p:cNvSpPr txBox="1"/>
          <p:nvPr/>
        </p:nvSpPr>
        <p:spPr>
          <a:xfrm>
            <a:off x="539552" y="1670985"/>
            <a:ext cx="5154940" cy="1754326"/>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a:solidFill>
                  <a:schemeClr val="bg1"/>
                </a:solidFill>
                <a:latin typeface="Zilla Slab" pitchFamily="2" charset="0"/>
                <a:ea typeface="Zilla Slab" pitchFamily="2" charset="0"/>
              </a:rPr>
              <a:t>What if you could invent a new superpower? </a:t>
            </a:r>
            <a:endParaRPr lang="en-GB" sz="3600" dirty="0" smtClean="0">
              <a:solidFill>
                <a:schemeClr val="bg1"/>
              </a:solidFill>
              <a:latin typeface="Zilla Slab" pitchFamily="2" charset="0"/>
              <a:ea typeface="Zilla Slab" pitchFamily="2" charset="0"/>
            </a:endParaRPr>
          </a:p>
          <a:p>
            <a:r>
              <a:rPr lang="en-GB" sz="3600" dirty="0" smtClean="0">
                <a:solidFill>
                  <a:schemeClr val="bg1"/>
                </a:solidFill>
                <a:latin typeface="Zilla Slab" pitchFamily="2" charset="0"/>
                <a:ea typeface="Zilla Slab" pitchFamily="2" charset="0"/>
              </a:rPr>
              <a:t>What </a:t>
            </a:r>
            <a:r>
              <a:rPr lang="en-GB" sz="3600" dirty="0">
                <a:solidFill>
                  <a:schemeClr val="bg1"/>
                </a:solidFill>
                <a:latin typeface="Zilla Slab" pitchFamily="2" charset="0"/>
                <a:ea typeface="Zilla Slab" pitchFamily="2" charset="0"/>
              </a:rPr>
              <a:t>would it be?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977968435"/>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11560" y="980728"/>
            <a:ext cx="6552728" cy="1200329"/>
          </a:xfrm>
          <a:prstGeom prst="rect">
            <a:avLst/>
          </a:prstGeom>
          <a:noFill/>
        </p:spPr>
        <p:txBody>
          <a:bodyPr wrap="square" rtlCol="0">
            <a:spAutoFit/>
          </a:bodyPr>
          <a:lstStyle/>
          <a:p>
            <a:r>
              <a:rPr lang="en-GB" sz="3600" dirty="0" smtClean="0">
                <a:solidFill>
                  <a:srgbClr val="1B16F9"/>
                </a:solidFill>
                <a:latin typeface="Zilla Slab" pitchFamily="2" charset="0"/>
                <a:ea typeface="Zilla Slab" pitchFamily="2" charset="0"/>
              </a:rPr>
              <a:t>What if you lived next door to a family of friendly monkeys?</a:t>
            </a:r>
            <a:endParaRPr lang="en-GB" sz="3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8527995"/>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176"/>
          <a:stretch/>
        </p:blipFill>
        <p:spPr>
          <a:xfrm rot="16200000">
            <a:off x="1143000" y="-1143000"/>
            <a:ext cx="6858000" cy="9144000"/>
          </a:xfrm>
          <a:prstGeom prst="rect">
            <a:avLst/>
          </a:prstGeom>
        </p:spPr>
      </p:pic>
      <p:sp>
        <p:nvSpPr>
          <p:cNvPr id="5" name="TextBox 4"/>
          <p:cNvSpPr txBox="1"/>
          <p:nvPr/>
        </p:nvSpPr>
        <p:spPr>
          <a:xfrm>
            <a:off x="195759" y="2814027"/>
            <a:ext cx="8752480" cy="830997"/>
          </a:xfrm>
          <a:prstGeom prst="rect">
            <a:avLst/>
          </a:prstGeom>
          <a:noFill/>
        </p:spPr>
        <p:txBody>
          <a:bodyPr wrap="square" rtlCol="0">
            <a:spAutoFit/>
          </a:bodyPr>
          <a:lstStyle/>
          <a:p>
            <a:pPr algn="ctr"/>
            <a:r>
              <a:rPr lang="en-GB" sz="2400" dirty="0" smtClean="0">
                <a:solidFill>
                  <a:srgbClr val="1B16F9"/>
                </a:solidFill>
                <a:latin typeface="Zilla Slab" pitchFamily="2" charset="0"/>
                <a:ea typeface="Zilla Slab" pitchFamily="2" charset="0"/>
              </a:rPr>
              <a:t>What if you ran your own doughnut shop and spent your time inventing new doughnuts for your customers to eat?</a:t>
            </a:r>
            <a:endParaRPr lang="en-GB" sz="24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89011233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582977" y="1916832"/>
            <a:ext cx="3456384" cy="2308324"/>
          </a:xfrm>
          <a:prstGeom prst="rect">
            <a:avLst/>
          </a:prstGeom>
          <a:noFill/>
        </p:spPr>
        <p:txBody>
          <a:bodyPr wrap="square" rtlCol="0">
            <a:spAutoFit/>
          </a:bodyPr>
          <a:lstStyle/>
          <a:p>
            <a:pPr algn="ctr"/>
            <a:r>
              <a:rPr lang="en-GB" sz="3600" dirty="0" smtClean="0">
                <a:solidFill>
                  <a:srgbClr val="1B16F9"/>
                </a:solidFill>
                <a:latin typeface="Zilla Slab" pitchFamily="2" charset="0"/>
                <a:ea typeface="Zilla Slab" pitchFamily="2" charset="0"/>
              </a:rPr>
              <a:t>What if you had a fairground in your back garden?</a:t>
            </a:r>
            <a:endParaRPr lang="en-GB" sz="3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38587612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776" t="212"/>
          <a:stretch/>
        </p:blipFill>
        <p:spPr>
          <a:xfrm>
            <a:off x="-36512" y="-27384"/>
            <a:ext cx="9204996" cy="6892208"/>
          </a:xfrm>
          <a:prstGeom prst="rect">
            <a:avLst/>
          </a:prstGeom>
        </p:spPr>
      </p:pic>
      <p:sp>
        <p:nvSpPr>
          <p:cNvPr id="17" name="TextBox 16"/>
          <p:cNvSpPr txBox="1"/>
          <p:nvPr/>
        </p:nvSpPr>
        <p:spPr>
          <a:xfrm>
            <a:off x="899592" y="476672"/>
            <a:ext cx="5872359" cy="3477875"/>
          </a:xfrm>
          <a:prstGeom prst="rect">
            <a:avLst/>
          </a:prstGeom>
          <a:noFill/>
        </p:spPr>
        <p:txBody>
          <a:bodyPr wrap="square" rtlCol="0">
            <a:spAutoFit/>
          </a:bodyPr>
          <a:lstStyle/>
          <a:p>
            <a:r>
              <a:rPr lang="en-GB" sz="2000" u="sng" dirty="0" smtClean="0">
                <a:solidFill>
                  <a:srgbClr val="1B16F9"/>
                </a:solidFill>
                <a:latin typeface="Zilla Slab" pitchFamily="2" charset="0"/>
                <a:ea typeface="Zilla Slab" pitchFamily="2" charset="0"/>
              </a:rPr>
              <a:t>How to use the What If Box with your child</a:t>
            </a:r>
          </a:p>
          <a:p>
            <a:endParaRPr lang="en-GB" sz="2000" dirty="0">
              <a:solidFill>
                <a:srgbClr val="1B16F9"/>
              </a:solidFill>
              <a:latin typeface="Zilla Slab" pitchFamily="2" charset="0"/>
              <a:ea typeface="Zilla Slab" pitchFamily="2" charset="0"/>
            </a:endParaRPr>
          </a:p>
          <a:p>
            <a:r>
              <a:rPr lang="en-GB" sz="2000" dirty="0" smtClean="0">
                <a:solidFill>
                  <a:srgbClr val="1B16F9"/>
                </a:solidFill>
                <a:latin typeface="Zilla Slab" pitchFamily="2" charset="0"/>
                <a:ea typeface="Zilla Slab" pitchFamily="2" charset="0"/>
              </a:rPr>
              <a:t>Step One:	Play the PowerPoint and 			go to the lightbulbs (slide 6).</a:t>
            </a:r>
          </a:p>
          <a:p>
            <a:endParaRPr lang="en-GB" sz="2000" dirty="0">
              <a:solidFill>
                <a:srgbClr val="1B16F9"/>
              </a:solidFill>
              <a:latin typeface="Zilla Slab" pitchFamily="2" charset="0"/>
              <a:ea typeface="Zilla Slab" pitchFamily="2" charset="0"/>
            </a:endParaRPr>
          </a:p>
          <a:p>
            <a:r>
              <a:rPr lang="en-GB" sz="2000" dirty="0" smtClean="0">
                <a:solidFill>
                  <a:srgbClr val="1B16F9"/>
                </a:solidFill>
                <a:latin typeface="Zilla Slab" pitchFamily="2" charset="0"/>
                <a:ea typeface="Zilla Slab" pitchFamily="2" charset="0"/>
              </a:rPr>
              <a:t>Step Two:	Choose a lightbulb</a:t>
            </a:r>
          </a:p>
          <a:p>
            <a:r>
              <a:rPr lang="en-GB" sz="2000" dirty="0">
                <a:solidFill>
                  <a:srgbClr val="1B16F9"/>
                </a:solidFill>
                <a:latin typeface="Zilla Slab" pitchFamily="2" charset="0"/>
                <a:ea typeface="Zilla Slab" pitchFamily="2" charset="0"/>
              </a:rPr>
              <a:t>	</a:t>
            </a:r>
            <a:r>
              <a:rPr lang="en-GB" sz="2000" dirty="0" smtClean="0">
                <a:solidFill>
                  <a:srgbClr val="1B16F9"/>
                </a:solidFill>
                <a:latin typeface="Zilla Slab" pitchFamily="2" charset="0"/>
                <a:ea typeface="Zilla Slab" pitchFamily="2" charset="0"/>
              </a:rPr>
              <a:t>	with your child and click 			on it.</a:t>
            </a:r>
          </a:p>
          <a:p>
            <a:endParaRPr lang="en-GB" sz="2000" dirty="0">
              <a:solidFill>
                <a:srgbClr val="1B16F9"/>
              </a:solidFill>
              <a:latin typeface="Zilla Slab" pitchFamily="2" charset="0"/>
              <a:ea typeface="Zilla Slab" pitchFamily="2" charset="0"/>
            </a:endParaRPr>
          </a:p>
          <a:p>
            <a:r>
              <a:rPr lang="en-GB" sz="2000" dirty="0" smtClean="0">
                <a:solidFill>
                  <a:srgbClr val="1B16F9"/>
                </a:solidFill>
                <a:latin typeface="Zilla Slab" pitchFamily="2" charset="0"/>
                <a:ea typeface="Zilla Slab" pitchFamily="2" charset="0"/>
              </a:rPr>
              <a:t>Step Three:	Start exploring your</a:t>
            </a:r>
          </a:p>
          <a:p>
            <a:r>
              <a:rPr lang="en-GB" sz="2000" dirty="0">
                <a:solidFill>
                  <a:srgbClr val="1B16F9"/>
                </a:solidFill>
                <a:latin typeface="Zilla Slab" pitchFamily="2" charset="0"/>
                <a:ea typeface="Zilla Slab" pitchFamily="2" charset="0"/>
              </a:rPr>
              <a:t>	</a:t>
            </a:r>
            <a:r>
              <a:rPr lang="en-GB" sz="2000" dirty="0" smtClean="0">
                <a:solidFill>
                  <a:srgbClr val="1B16F9"/>
                </a:solidFill>
                <a:latin typeface="Zilla Slab" pitchFamily="2" charset="0"/>
                <a:ea typeface="Zilla Slab" pitchFamily="2" charset="0"/>
              </a:rPr>
              <a:t>	imaginations together.</a:t>
            </a:r>
            <a:endParaRPr lang="en-GB" sz="2000" dirty="0">
              <a:solidFill>
                <a:srgbClr val="1B16F9"/>
              </a:solidFill>
              <a:latin typeface="Zilla Slab" pitchFamily="2" charset="0"/>
              <a:ea typeface="Zilla Slab" pitchFamily="2"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1032" y="2182477"/>
            <a:ext cx="942640" cy="94264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0551" y="3105104"/>
            <a:ext cx="1417220" cy="141722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4654" y="771572"/>
            <a:ext cx="1689014" cy="116050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782218"/>
            <a:ext cx="3429792" cy="1082606"/>
          </a:xfrm>
          <a:prstGeom prst="rect">
            <a:avLst/>
          </a:prstGeom>
        </p:spPr>
      </p:pic>
      <p:sp>
        <p:nvSpPr>
          <p:cNvPr id="8" name="TextBox 7"/>
          <p:cNvSpPr txBox="1"/>
          <p:nvPr/>
        </p:nvSpPr>
        <p:spPr>
          <a:xfrm>
            <a:off x="4561366" y="6323589"/>
            <a:ext cx="4643630" cy="461665"/>
          </a:xfrm>
          <a:prstGeom prst="rect">
            <a:avLst/>
          </a:prstGeom>
          <a:noFill/>
        </p:spPr>
        <p:txBody>
          <a:bodyPr wrap="square" rtlCol="0">
            <a:spAutoFit/>
          </a:bodyPr>
          <a:lstStyle/>
          <a:p>
            <a:pPr algn="ctr"/>
            <a:r>
              <a:rPr lang="en-GB" sz="2400" dirty="0" smtClean="0">
                <a:solidFill>
                  <a:schemeClr val="bg1"/>
                </a:solidFill>
                <a:latin typeface="Zilla Slab" pitchFamily="2" charset="0"/>
                <a:ea typeface="Zilla Slab" pitchFamily="2" charset="0"/>
                <a:hlinkClick r:id="rId8"/>
              </a:rPr>
              <a:t>www.helpyourchildtolearn.com</a:t>
            </a:r>
            <a:endParaRPr lang="en-GB" sz="2400" dirty="0">
              <a:solidFill>
                <a:schemeClr val="bg1"/>
              </a:solidFill>
              <a:latin typeface="Zilla Slab" pitchFamily="2" charset="0"/>
              <a:ea typeface="Zilla Slab" pitchFamily="2" charset="0"/>
            </a:endParaRPr>
          </a:p>
        </p:txBody>
      </p:sp>
    </p:spTree>
    <p:extLst>
      <p:ext uri="{BB962C8B-B14F-4D97-AF65-F5344CB8AC3E}">
        <p14:creationId xmlns:p14="http://schemas.microsoft.com/office/powerpoint/2010/main" val="121052348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8"/>
            <a:ext cx="9144000" cy="6866808"/>
          </a:xfrm>
          <a:prstGeom prst="rect">
            <a:avLst/>
          </a:prstGeom>
        </p:spPr>
      </p:pic>
      <p:sp>
        <p:nvSpPr>
          <p:cNvPr id="5" name="TextBox 4"/>
          <p:cNvSpPr txBox="1"/>
          <p:nvPr/>
        </p:nvSpPr>
        <p:spPr>
          <a:xfrm>
            <a:off x="251520" y="1556792"/>
            <a:ext cx="3600400" cy="4524315"/>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smtClean="0">
                <a:solidFill>
                  <a:schemeClr val="bg1"/>
                </a:solidFill>
                <a:latin typeface="Zilla Slab" pitchFamily="2" charset="0"/>
                <a:ea typeface="Zilla Slab" pitchFamily="2" charset="0"/>
              </a:rPr>
              <a:t>What if you could attach 1000 balloons to your house and use them to float away and travel to anywhere you liked?</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56817662"/>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716016" y="1988840"/>
            <a:ext cx="4211960" cy="1938992"/>
          </a:xfrm>
          <a:prstGeom prst="rect">
            <a:avLst/>
          </a:prstGeom>
          <a:noFill/>
          <a:ln>
            <a:noFill/>
          </a:ln>
          <a:effectLst>
            <a:outerShdw blurRad="50800" dist="38100" dir="8100000" algn="tr" rotWithShape="0">
              <a:prstClr val="black">
                <a:alpha val="40000"/>
              </a:prstClr>
            </a:outerShdw>
          </a:effectLst>
        </p:spPr>
        <p:txBody>
          <a:bodyPr wrap="square" rtlCol="0">
            <a:spAutoFit/>
          </a:bodyPr>
          <a:lstStyle/>
          <a:p>
            <a:pPr algn="ctr"/>
            <a:r>
              <a:rPr lang="en-GB" sz="2400" dirty="0">
                <a:solidFill>
                  <a:schemeClr val="bg1"/>
                </a:solidFill>
                <a:latin typeface="Zilla Slab" pitchFamily="2" charset="0"/>
                <a:ea typeface="Zilla Slab" pitchFamily="2" charset="0"/>
              </a:rPr>
              <a:t>What if on your next holiday you bumped into your favourite </a:t>
            </a:r>
            <a:r>
              <a:rPr lang="en-GB" sz="2400" dirty="0" smtClean="0">
                <a:solidFill>
                  <a:schemeClr val="bg1"/>
                </a:solidFill>
                <a:latin typeface="Zilla Slab" pitchFamily="2" charset="0"/>
                <a:ea typeface="Zilla Slab" pitchFamily="2" charset="0"/>
              </a:rPr>
              <a:t>pop star and </a:t>
            </a:r>
            <a:r>
              <a:rPr lang="en-GB" sz="2400" dirty="0">
                <a:solidFill>
                  <a:schemeClr val="bg1"/>
                </a:solidFill>
                <a:latin typeface="Zilla Slab" pitchFamily="2" charset="0"/>
                <a:ea typeface="Zilla Slab" pitchFamily="2" charset="0"/>
              </a:rPr>
              <a:t>they asked you to </a:t>
            </a:r>
            <a:r>
              <a:rPr lang="en-GB" sz="2400" dirty="0" smtClean="0">
                <a:solidFill>
                  <a:schemeClr val="bg1"/>
                </a:solidFill>
                <a:latin typeface="Zilla Slab" pitchFamily="2" charset="0"/>
                <a:ea typeface="Zilla Slab" pitchFamily="2" charset="0"/>
              </a:rPr>
              <a:t>spend the day with them?</a:t>
            </a:r>
            <a:endParaRPr lang="en-GB" sz="24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15611649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40000" y="148958"/>
            <a:ext cx="2271760" cy="2062103"/>
          </a:xfrm>
          <a:prstGeom prst="rect">
            <a:avLst/>
          </a:prstGeom>
          <a:noFill/>
        </p:spPr>
        <p:txBody>
          <a:bodyPr wrap="square" rtlCol="0">
            <a:spAutoFit/>
          </a:bodyPr>
          <a:lstStyle/>
          <a:p>
            <a:r>
              <a:rPr lang="en-GB" sz="2400" dirty="0" smtClean="0">
                <a:solidFill>
                  <a:srgbClr val="1B16F9"/>
                </a:solidFill>
                <a:latin typeface="Zilla Slab" pitchFamily="2" charset="0"/>
                <a:ea typeface="Zilla Slab" pitchFamily="2" charset="0"/>
              </a:rPr>
              <a:t>What if you could climb inside a bubble and fly around in it?</a:t>
            </a:r>
            <a:r>
              <a:rPr lang="en-GB" sz="3200" dirty="0" smtClean="0">
                <a:solidFill>
                  <a:srgbClr val="1B16F9"/>
                </a:solidFill>
                <a:latin typeface="Zilla Slab" pitchFamily="2" charset="0"/>
                <a:ea typeface="Zilla Slab" pitchFamily="2" charset="0"/>
              </a:rPr>
              <a:t> </a:t>
            </a:r>
            <a:endParaRPr lang="en-GB" sz="32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78493150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 y="0"/>
            <a:ext cx="9142053" cy="6858000"/>
          </a:xfrm>
          <a:prstGeom prst="rect">
            <a:avLst/>
          </a:prstGeom>
        </p:spPr>
      </p:pic>
      <p:sp>
        <p:nvSpPr>
          <p:cNvPr id="5" name="TextBox 4"/>
          <p:cNvSpPr txBox="1"/>
          <p:nvPr/>
        </p:nvSpPr>
        <p:spPr>
          <a:xfrm>
            <a:off x="1763688" y="4581128"/>
            <a:ext cx="5002103" cy="1384995"/>
          </a:xfrm>
          <a:prstGeom prst="rect">
            <a:avLst/>
          </a:prstGeom>
          <a:noFill/>
        </p:spPr>
        <p:txBody>
          <a:bodyPr wrap="square" rtlCol="0">
            <a:spAutoFit/>
          </a:bodyPr>
          <a:lstStyle/>
          <a:p>
            <a:pPr algn="ctr"/>
            <a:r>
              <a:rPr lang="en-GB" sz="2800" dirty="0" smtClean="0">
                <a:solidFill>
                  <a:srgbClr val="1B16F9"/>
                </a:solidFill>
                <a:latin typeface="Zilla Slab" pitchFamily="2" charset="0"/>
                <a:ea typeface="Zilla Slab" pitchFamily="2" charset="0"/>
              </a:rPr>
              <a:t>What if you were picked to play for your favourite football team?</a:t>
            </a:r>
            <a:endParaRPr lang="en-GB" sz="28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413464551"/>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 y="0"/>
            <a:ext cx="9138408" cy="6858000"/>
          </a:xfrm>
          <a:prstGeom prst="rect">
            <a:avLst/>
          </a:prstGeom>
        </p:spPr>
      </p:pic>
      <p:sp>
        <p:nvSpPr>
          <p:cNvPr id="5" name="TextBox 4"/>
          <p:cNvSpPr txBox="1"/>
          <p:nvPr/>
        </p:nvSpPr>
        <p:spPr>
          <a:xfrm>
            <a:off x="179512" y="332656"/>
            <a:ext cx="6160192" cy="1200329"/>
          </a:xfrm>
          <a:prstGeom prst="rect">
            <a:avLst/>
          </a:prstGeom>
          <a:noFill/>
        </p:spPr>
        <p:txBody>
          <a:bodyPr wrap="square" rtlCol="0">
            <a:spAutoFit/>
          </a:bodyPr>
          <a:lstStyle/>
          <a:p>
            <a:r>
              <a:rPr lang="en-GB" sz="3600" dirty="0" smtClean="0">
                <a:solidFill>
                  <a:srgbClr val="1B16F9"/>
                </a:solidFill>
                <a:latin typeface="Zilla Slab" pitchFamily="2" charset="0"/>
                <a:ea typeface="Zilla Slab" pitchFamily="2" charset="0"/>
              </a:rPr>
              <a:t>What if you had a painting lesson with a storm trooper?</a:t>
            </a:r>
            <a:endParaRPr lang="en-GB" sz="3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482176513"/>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11560" y="980728"/>
            <a:ext cx="8352928" cy="1200329"/>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smtClean="0">
                <a:solidFill>
                  <a:schemeClr val="bg1"/>
                </a:solidFill>
                <a:latin typeface="Zilla Slab" pitchFamily="2" charset="0"/>
                <a:ea typeface="Zilla Slab" pitchFamily="2" charset="0"/>
              </a:rPr>
              <a:t>What if you could read people’s minds and hear their thoughts?</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48444307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220072" y="3429000"/>
            <a:ext cx="3839833" cy="2677656"/>
          </a:xfrm>
          <a:prstGeom prst="rect">
            <a:avLst/>
          </a:prstGeom>
          <a:noFill/>
        </p:spPr>
        <p:txBody>
          <a:bodyPr wrap="square" rtlCol="0">
            <a:spAutoFit/>
          </a:bodyPr>
          <a:lstStyle/>
          <a:p>
            <a:pPr algn="r"/>
            <a:r>
              <a:rPr lang="en-GB" sz="2800" dirty="0" smtClean="0">
                <a:solidFill>
                  <a:srgbClr val="1B16F9"/>
                </a:solidFill>
                <a:latin typeface="Zilla Slab" pitchFamily="2" charset="0"/>
                <a:ea typeface="Zilla Slab" pitchFamily="2" charset="0"/>
              </a:rPr>
              <a:t>What if a scientist made the </a:t>
            </a:r>
            <a:r>
              <a:rPr lang="en-GB" sz="2800" dirty="0">
                <a:solidFill>
                  <a:srgbClr val="1B16F9"/>
                </a:solidFill>
                <a:latin typeface="Zilla Slab" pitchFamily="2" charset="0"/>
                <a:ea typeface="Zilla Slab" pitchFamily="2" charset="0"/>
              </a:rPr>
              <a:t>sea </a:t>
            </a:r>
            <a:r>
              <a:rPr lang="en-GB" sz="2800" dirty="0" smtClean="0">
                <a:solidFill>
                  <a:srgbClr val="1B16F9"/>
                </a:solidFill>
                <a:latin typeface="Zilla Slab" pitchFamily="2" charset="0"/>
                <a:ea typeface="Zilla Slab" pitchFamily="2" charset="0"/>
              </a:rPr>
              <a:t>freeze </a:t>
            </a:r>
            <a:r>
              <a:rPr lang="en-GB" sz="2800" dirty="0">
                <a:solidFill>
                  <a:srgbClr val="1B16F9"/>
                </a:solidFill>
                <a:latin typeface="Zilla Slab" pitchFamily="2" charset="0"/>
                <a:ea typeface="Zilla Slab" pitchFamily="2" charset="0"/>
              </a:rPr>
              <a:t>solid and you could build houses on it or ice skate to different countries</a:t>
            </a:r>
            <a:r>
              <a:rPr lang="en-GB" sz="2800" dirty="0" smtClean="0">
                <a:solidFill>
                  <a:srgbClr val="1B16F9"/>
                </a:solidFill>
                <a:latin typeface="Zilla Slab" pitchFamily="2" charset="0"/>
                <a:ea typeface="Zilla Slab" pitchFamily="2" charset="0"/>
              </a:rPr>
              <a:t>?</a:t>
            </a:r>
            <a:endParaRPr lang="en-GB" sz="28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167234481"/>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90568" y="620688"/>
            <a:ext cx="2448272" cy="286232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smtClean="0">
                <a:solidFill>
                  <a:schemeClr val="bg1"/>
                </a:solidFill>
                <a:latin typeface="Zilla Slab" pitchFamily="2" charset="0"/>
                <a:ea typeface="Zilla Slab" pitchFamily="2" charset="0"/>
              </a:rPr>
              <a:t>What if you had your own space rocket?</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20428408"/>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
        <p:nvSpPr>
          <p:cNvPr id="3" name="Rectangle 2"/>
          <p:cNvSpPr/>
          <p:nvPr/>
        </p:nvSpPr>
        <p:spPr>
          <a:xfrm>
            <a:off x="614024" y="171092"/>
            <a:ext cx="5614159" cy="1200329"/>
          </a:xfrm>
          <a:prstGeom prst="rect">
            <a:avLst/>
          </a:prstGeom>
          <a:effectLst>
            <a:outerShdw blurRad="50800" dist="38100" dir="8100000" algn="tr" rotWithShape="0">
              <a:prstClr val="black">
                <a:alpha val="40000"/>
              </a:prstClr>
            </a:outerShdw>
          </a:effectLst>
        </p:spPr>
        <p:txBody>
          <a:bodyPr wrap="square">
            <a:spAutoFit/>
          </a:bodyPr>
          <a:lstStyle/>
          <a:p>
            <a:pPr algn="ctr"/>
            <a:r>
              <a:rPr lang="en-GB" sz="2400" dirty="0">
                <a:solidFill>
                  <a:schemeClr val="bg1"/>
                </a:solidFill>
                <a:latin typeface="Zilla Slab" pitchFamily="2" charset="0"/>
                <a:ea typeface="Zilla Slab" pitchFamily="2" charset="0"/>
              </a:rPr>
              <a:t>What if you had a bumblebee as big as a horse and you rode on the back of it to </a:t>
            </a:r>
            <a:r>
              <a:rPr lang="en-GB" sz="2400" dirty="0" smtClean="0">
                <a:solidFill>
                  <a:schemeClr val="bg1"/>
                </a:solidFill>
                <a:latin typeface="Zilla Slab" pitchFamily="2" charset="0"/>
                <a:ea typeface="Zilla Slab" pitchFamily="2" charset="0"/>
              </a:rPr>
              <a:t>a far </a:t>
            </a:r>
            <a:r>
              <a:rPr lang="en-GB" sz="2400" dirty="0">
                <a:solidFill>
                  <a:schemeClr val="bg1"/>
                </a:solidFill>
                <a:latin typeface="Zilla Slab" pitchFamily="2" charset="0"/>
                <a:ea typeface="Zilla Slab" pitchFamily="2" charset="0"/>
              </a:rPr>
              <a:t>away </a:t>
            </a:r>
            <a:r>
              <a:rPr lang="en-GB" sz="2400" dirty="0" smtClean="0">
                <a:solidFill>
                  <a:schemeClr val="bg1"/>
                </a:solidFill>
                <a:latin typeface="Zilla Slab" pitchFamily="2" charset="0"/>
                <a:ea typeface="Zilla Slab" pitchFamily="2" charset="0"/>
              </a:rPr>
              <a:t>kingdom?</a:t>
            </a:r>
            <a:endParaRPr lang="en-GB" sz="2400" dirty="0">
              <a:solidFill>
                <a:schemeClr val="bg1"/>
              </a:solidFill>
              <a:latin typeface="Zilla Slab" pitchFamily="2" charset="0"/>
              <a:ea typeface="Zilla Slab" pitchFamily="2" charset="0"/>
            </a:endParaRPr>
          </a:p>
        </p:txBody>
      </p:sp>
    </p:spTree>
    <p:extLst>
      <p:ext uri="{BB962C8B-B14F-4D97-AF65-F5344CB8AC3E}">
        <p14:creationId xmlns:p14="http://schemas.microsoft.com/office/powerpoint/2010/main" val="2461341864"/>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74"/>
            <a:ext cx="9144000" cy="6875774"/>
          </a:xfrm>
          <a:prstGeom prst="rect">
            <a:avLst/>
          </a:prstGeom>
        </p:spPr>
      </p:pic>
      <p:sp>
        <p:nvSpPr>
          <p:cNvPr id="5" name="TextBox 4"/>
          <p:cNvSpPr txBox="1"/>
          <p:nvPr/>
        </p:nvSpPr>
        <p:spPr>
          <a:xfrm>
            <a:off x="640802" y="5301208"/>
            <a:ext cx="3959798" cy="1384995"/>
          </a:xfrm>
          <a:prstGeom prst="rect">
            <a:avLst/>
          </a:prstGeom>
          <a:noFill/>
          <a:ln>
            <a:noFill/>
          </a:ln>
          <a:effectLst>
            <a:outerShdw blurRad="225425" dist="50800" dir="5220000" algn="ctr">
              <a:srgbClr val="000000">
                <a:alpha val="33000"/>
              </a:srgbClr>
            </a:outerShdw>
          </a:effectLst>
        </p:spPr>
        <p:txBody>
          <a:bodyPr wrap="square" rtlCol="0">
            <a:spAutoFit/>
          </a:bodyPr>
          <a:lstStyle/>
          <a:p>
            <a:pPr algn="ctr"/>
            <a:r>
              <a:rPr lang="en-GB" sz="2800" dirty="0" smtClean="0">
                <a:solidFill>
                  <a:srgbClr val="1B16F9"/>
                </a:solidFill>
                <a:latin typeface="Zilla Slab" pitchFamily="2" charset="0"/>
                <a:ea typeface="Zilla Slab" pitchFamily="2" charset="0"/>
              </a:rPr>
              <a:t>What if you were small enough to run around on the surface of a leaf? </a:t>
            </a:r>
            <a:endParaRPr lang="en-GB" sz="28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41686990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4312" t="15615" r="9043" b="5585"/>
          <a:stretch/>
        </p:blipFill>
        <p:spPr>
          <a:xfrm>
            <a:off x="-24514" y="-10629"/>
            <a:ext cx="9185682" cy="6868629"/>
          </a:xfrm>
          <a:prstGeom prst="rect">
            <a:avLst/>
          </a:prstGeom>
        </p:spPr>
      </p:pic>
      <p:sp>
        <p:nvSpPr>
          <p:cNvPr id="9" name="TextBox 8"/>
          <p:cNvSpPr txBox="1"/>
          <p:nvPr/>
        </p:nvSpPr>
        <p:spPr>
          <a:xfrm>
            <a:off x="772943" y="221495"/>
            <a:ext cx="7589047" cy="1323439"/>
          </a:xfrm>
          <a:prstGeom prst="rect">
            <a:avLst/>
          </a:prstGeom>
          <a:noFill/>
        </p:spPr>
        <p:txBody>
          <a:bodyPr wrap="square" rtlCol="0">
            <a:spAutoFit/>
          </a:bodyPr>
          <a:lstStyle/>
          <a:p>
            <a:pPr algn="ctr"/>
            <a:r>
              <a:rPr lang="en-GB" sz="4000" dirty="0" smtClean="0">
                <a:solidFill>
                  <a:srgbClr val="1B16F9"/>
                </a:solidFill>
                <a:latin typeface="Zilla Slab" pitchFamily="2" charset="0"/>
                <a:ea typeface="Zilla Slab" pitchFamily="2" charset="0"/>
              </a:rPr>
              <a:t>Top Tips to Fire Up </a:t>
            </a:r>
          </a:p>
          <a:p>
            <a:pPr algn="ctr"/>
            <a:r>
              <a:rPr lang="en-GB" sz="4000" dirty="0" smtClean="0">
                <a:solidFill>
                  <a:srgbClr val="1B16F9"/>
                </a:solidFill>
                <a:latin typeface="Zilla Slab" pitchFamily="2" charset="0"/>
                <a:ea typeface="Zilla Slab" pitchFamily="2" charset="0"/>
              </a:rPr>
              <a:t>Your Child’s Imagination</a:t>
            </a:r>
            <a:endParaRPr lang="en-GB" sz="4000" dirty="0">
              <a:solidFill>
                <a:srgbClr val="1B16F9"/>
              </a:solidFill>
              <a:latin typeface="Zilla Slab" pitchFamily="2" charset="0"/>
              <a:ea typeface="Zilla Slab" pitchFamily="2"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93296"/>
            <a:ext cx="2160240" cy="681876"/>
          </a:xfrm>
          <a:prstGeom prst="rect">
            <a:avLst/>
          </a:prstGeom>
        </p:spPr>
      </p:pic>
      <p:sp>
        <p:nvSpPr>
          <p:cNvPr id="5" name="TextBox 4"/>
          <p:cNvSpPr txBox="1"/>
          <p:nvPr/>
        </p:nvSpPr>
        <p:spPr>
          <a:xfrm>
            <a:off x="1115616" y="1848800"/>
            <a:ext cx="7920880" cy="3970318"/>
          </a:xfrm>
          <a:prstGeom prst="rect">
            <a:avLst/>
          </a:prstGeom>
          <a:noFill/>
        </p:spPr>
        <p:txBody>
          <a:bodyPr wrap="square" rtlCol="0">
            <a:spAutoFit/>
          </a:bodyPr>
          <a:lstStyle/>
          <a:p>
            <a:pPr marL="342900" indent="-342900">
              <a:buFont typeface="+mj-lt"/>
              <a:buAutoNum type="arabicPeriod"/>
            </a:pPr>
            <a:r>
              <a:rPr lang="en-GB" dirty="0" smtClean="0">
                <a:latin typeface="Zilla Slab" pitchFamily="2" charset="0"/>
                <a:ea typeface="Zilla Slab" pitchFamily="2" charset="0"/>
              </a:rPr>
              <a:t>Use the questions as a starting point. Explore them using follow-up questions. Tangents, side-tracks and digressions are all good!</a:t>
            </a:r>
          </a:p>
          <a:p>
            <a:pPr marL="342900" indent="-342900">
              <a:buFont typeface="+mj-lt"/>
              <a:buAutoNum type="arabicPeriod"/>
            </a:pPr>
            <a:endParaRPr lang="en-GB" dirty="0">
              <a:latin typeface="Zilla Slab" pitchFamily="2" charset="0"/>
              <a:ea typeface="Zilla Slab" pitchFamily="2" charset="0"/>
            </a:endParaRPr>
          </a:p>
          <a:p>
            <a:pPr marL="342900" indent="-342900">
              <a:buFont typeface="+mj-lt"/>
              <a:buAutoNum type="arabicPeriod"/>
            </a:pPr>
            <a:r>
              <a:rPr lang="en-GB" dirty="0" smtClean="0">
                <a:latin typeface="Zilla Slab" pitchFamily="2" charset="0"/>
                <a:ea typeface="Zilla Slab" pitchFamily="2" charset="0"/>
              </a:rPr>
              <a:t>Don’t put any limits on what’s possible. Open up your child’s imagination by encouraging them to explore anything and everything.</a:t>
            </a:r>
          </a:p>
          <a:p>
            <a:pPr marL="342900" indent="-342900">
              <a:buFont typeface="+mj-lt"/>
              <a:buAutoNum type="arabicPeriod"/>
            </a:pPr>
            <a:endParaRPr lang="en-GB" dirty="0">
              <a:latin typeface="Zilla Slab" pitchFamily="2" charset="0"/>
              <a:ea typeface="Zilla Slab" pitchFamily="2" charset="0"/>
            </a:endParaRPr>
          </a:p>
          <a:p>
            <a:pPr marL="342900" indent="-342900">
              <a:buFont typeface="+mj-lt"/>
              <a:buAutoNum type="arabicPeriod"/>
            </a:pPr>
            <a:r>
              <a:rPr lang="en-GB" dirty="0" smtClean="0">
                <a:latin typeface="Zilla Slab" pitchFamily="2" charset="0"/>
                <a:ea typeface="Zilla Slab" pitchFamily="2" charset="0"/>
              </a:rPr>
              <a:t>Use the questions as a starting point for making, doing, playing and storytelling.</a:t>
            </a:r>
          </a:p>
          <a:p>
            <a:pPr marL="342900" indent="-342900">
              <a:buFont typeface="+mj-lt"/>
              <a:buAutoNum type="arabicPeriod"/>
            </a:pPr>
            <a:endParaRPr lang="en-GB" dirty="0">
              <a:latin typeface="Zilla Slab" pitchFamily="2" charset="0"/>
              <a:ea typeface="Zilla Slab" pitchFamily="2" charset="0"/>
            </a:endParaRPr>
          </a:p>
          <a:p>
            <a:pPr marL="342900" indent="-342900">
              <a:buFont typeface="+mj-lt"/>
              <a:buAutoNum type="arabicPeriod"/>
            </a:pPr>
            <a:r>
              <a:rPr lang="en-GB" dirty="0" smtClean="0">
                <a:latin typeface="Zilla Slab" pitchFamily="2" charset="0"/>
                <a:ea typeface="Zilla Slab" pitchFamily="2" charset="0"/>
              </a:rPr>
              <a:t>Try using the questions at different times – before school, in the afternoon, at the weekend – and see what different results you get.</a:t>
            </a:r>
          </a:p>
          <a:p>
            <a:pPr marL="342900" indent="-342900">
              <a:buFont typeface="+mj-lt"/>
              <a:buAutoNum type="arabicPeriod"/>
            </a:pPr>
            <a:endParaRPr lang="en-GB" dirty="0">
              <a:latin typeface="Zilla Slab" pitchFamily="2" charset="0"/>
              <a:ea typeface="Zilla Slab" pitchFamily="2" charset="0"/>
            </a:endParaRPr>
          </a:p>
          <a:p>
            <a:pPr marL="342900" indent="-342900">
              <a:buFont typeface="+mj-lt"/>
              <a:buAutoNum type="arabicPeriod"/>
            </a:pPr>
            <a:r>
              <a:rPr lang="en-GB" dirty="0" smtClean="0">
                <a:latin typeface="Zilla Slab" pitchFamily="2" charset="0"/>
                <a:ea typeface="Zilla Slab" pitchFamily="2" charset="0"/>
              </a:rPr>
              <a:t>Show your child how to be creative by coming up with creative ideas and responses yourself. And, of course, have fun while you’re doing it!</a:t>
            </a:r>
            <a:endParaRPr lang="en-GB" dirty="0">
              <a:latin typeface="Zilla Slab" pitchFamily="2" charset="0"/>
              <a:ea typeface="Zilla Slab" pitchFamily="2" charset="0"/>
            </a:endParaRPr>
          </a:p>
        </p:txBody>
      </p:sp>
      <p:sp>
        <p:nvSpPr>
          <p:cNvPr id="6" name="TextBox 5"/>
          <p:cNvSpPr txBox="1"/>
          <p:nvPr/>
        </p:nvSpPr>
        <p:spPr>
          <a:xfrm>
            <a:off x="4521989" y="6317436"/>
            <a:ext cx="4643630" cy="461665"/>
          </a:xfrm>
          <a:prstGeom prst="rect">
            <a:avLst/>
          </a:prstGeom>
          <a:noFill/>
        </p:spPr>
        <p:txBody>
          <a:bodyPr wrap="square" rtlCol="0">
            <a:spAutoFit/>
          </a:bodyPr>
          <a:lstStyle/>
          <a:p>
            <a:pPr algn="ctr"/>
            <a:r>
              <a:rPr lang="en-GB" sz="2400" dirty="0" smtClean="0">
                <a:solidFill>
                  <a:srgbClr val="1B16F9"/>
                </a:solidFill>
                <a:latin typeface="Zilla Slab" pitchFamily="2" charset="0"/>
                <a:ea typeface="Zilla Slab" pitchFamily="2" charset="0"/>
                <a:hlinkClick r:id="rId5"/>
              </a:rPr>
              <a:t>www.helpyourchildtolearn.com</a:t>
            </a:r>
            <a:endParaRPr lang="en-GB" sz="2400" dirty="0">
              <a:solidFill>
                <a:srgbClr val="1B16F9"/>
              </a:solidFill>
              <a:latin typeface="Zilla Slab" pitchFamily="2" charset="0"/>
              <a:ea typeface="Zilla Slab" pitchFamily="2" charset="0"/>
            </a:endParaRPr>
          </a:p>
        </p:txBody>
      </p:sp>
    </p:spTree>
    <p:extLst>
      <p:ext uri="{BB962C8B-B14F-4D97-AF65-F5344CB8AC3E}">
        <p14:creationId xmlns:p14="http://schemas.microsoft.com/office/powerpoint/2010/main" val="3700270619"/>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11560" y="980728"/>
            <a:ext cx="8352928" cy="1200329"/>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a:solidFill>
                  <a:schemeClr val="bg1"/>
                </a:solidFill>
                <a:latin typeface="Zilla Slab" pitchFamily="2" charset="0"/>
                <a:ea typeface="Zilla Slab" pitchFamily="2" charset="0"/>
              </a:rPr>
              <a:t>What if computers were so small you could fit them into a contact lens?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638974014"/>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4708" y="6788"/>
            <a:ext cx="4105243" cy="2246769"/>
          </a:xfrm>
          <a:prstGeom prst="rect">
            <a:avLst/>
          </a:prstGeom>
          <a:noFill/>
        </p:spPr>
        <p:txBody>
          <a:bodyPr wrap="square" rtlCol="0">
            <a:spAutoFit/>
          </a:bodyPr>
          <a:lstStyle/>
          <a:p>
            <a:r>
              <a:rPr lang="en-GB" sz="2800" dirty="0" smtClean="0">
                <a:solidFill>
                  <a:srgbClr val="1B16F9"/>
                </a:solidFill>
                <a:latin typeface="Zilla Slab" pitchFamily="2" charset="0"/>
                <a:ea typeface="Zilla Slab" pitchFamily="2" charset="0"/>
              </a:rPr>
              <a:t>What if you were an astronaut who landed on another planet that was like Earth but also somehow different?</a:t>
            </a:r>
            <a:endParaRPr lang="en-GB" sz="28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248804438"/>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11560" y="980728"/>
            <a:ext cx="7920880" cy="1569660"/>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200" dirty="0">
                <a:solidFill>
                  <a:schemeClr val="bg1"/>
                </a:solidFill>
                <a:latin typeface="Zilla Slab" pitchFamily="2" charset="0"/>
                <a:ea typeface="Zilla Slab" pitchFamily="2" charset="0"/>
              </a:rPr>
              <a:t>What if aliens were orbiting the earth and decided to get in touch with human beings by talking to you through your television?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893715602"/>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059832" y="5589240"/>
            <a:ext cx="4248472" cy="1200329"/>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2400" dirty="0" smtClean="0">
                <a:solidFill>
                  <a:schemeClr val="bg1"/>
                </a:solidFill>
                <a:latin typeface="Zilla Slab" pitchFamily="2" charset="0"/>
                <a:ea typeface="Zilla Slab" pitchFamily="2" charset="0"/>
              </a:rPr>
              <a:t>What if you could explore a mysterious, ancient library? What might you find there?</a:t>
            </a:r>
            <a:endParaRPr lang="en-GB" sz="24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831580556"/>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95536" y="764704"/>
            <a:ext cx="7200800" cy="954107"/>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2800" dirty="0">
                <a:solidFill>
                  <a:schemeClr val="bg1"/>
                </a:solidFill>
                <a:latin typeface="Zilla Slab" pitchFamily="2" charset="0"/>
                <a:ea typeface="Zilla Slab" pitchFamily="2" charset="0"/>
              </a:rPr>
              <a:t>What if you could make robot animals and then get them to do whatever you wanted?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656215583"/>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98"/>
            <a:ext cx="9144000" cy="6877598"/>
          </a:xfrm>
          <a:prstGeom prst="rect">
            <a:avLst/>
          </a:prstGeom>
        </p:spPr>
      </p:pic>
      <p:sp>
        <p:nvSpPr>
          <p:cNvPr id="5" name="TextBox 4"/>
          <p:cNvSpPr txBox="1"/>
          <p:nvPr/>
        </p:nvSpPr>
        <p:spPr>
          <a:xfrm>
            <a:off x="5796136" y="1700808"/>
            <a:ext cx="3096344" cy="2308324"/>
          </a:xfrm>
          <a:prstGeom prst="rect">
            <a:avLst/>
          </a:prstGeom>
          <a:noFill/>
        </p:spPr>
        <p:txBody>
          <a:bodyPr wrap="square" rtlCol="0">
            <a:spAutoFit/>
          </a:bodyPr>
          <a:lstStyle/>
          <a:p>
            <a:pPr algn="r"/>
            <a:r>
              <a:rPr lang="en-GB" sz="3600" dirty="0" smtClean="0">
                <a:solidFill>
                  <a:srgbClr val="1B16F9"/>
                </a:solidFill>
                <a:latin typeface="Zilla Slab" pitchFamily="2" charset="0"/>
                <a:ea typeface="Zilla Slab" pitchFamily="2" charset="0"/>
              </a:rPr>
              <a:t>What if you found a fairy living under a toadstool?</a:t>
            </a:r>
            <a:endParaRPr lang="en-GB" sz="3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83825669"/>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2" y="0"/>
            <a:ext cx="9152181" cy="6858000"/>
          </a:xfrm>
          <a:prstGeom prst="rect">
            <a:avLst/>
          </a:prstGeom>
        </p:spPr>
      </p:pic>
      <p:sp>
        <p:nvSpPr>
          <p:cNvPr id="5" name="TextBox 4"/>
          <p:cNvSpPr txBox="1"/>
          <p:nvPr/>
        </p:nvSpPr>
        <p:spPr>
          <a:xfrm>
            <a:off x="107504" y="5661248"/>
            <a:ext cx="5328592" cy="954107"/>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2800" dirty="0" smtClean="0">
                <a:solidFill>
                  <a:schemeClr val="bg1"/>
                </a:solidFill>
                <a:latin typeface="Zilla Slab" pitchFamily="2" charset="0"/>
                <a:ea typeface="Zilla Slab" pitchFamily="2" charset="0"/>
              </a:rPr>
              <a:t>What if you discovered a hover car in your neighbour’s garage?</a:t>
            </a:r>
            <a:endParaRPr lang="en-GB" sz="28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994768245"/>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076056" y="3959551"/>
            <a:ext cx="3639912" cy="1938992"/>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GB" sz="2400" dirty="0">
                <a:solidFill>
                  <a:schemeClr val="bg1"/>
                </a:solidFill>
                <a:latin typeface="Zilla Slab" pitchFamily="2" charset="0"/>
                <a:ea typeface="Zilla Slab" pitchFamily="2" charset="0"/>
              </a:rPr>
              <a:t>What if you were the fastest person on Earth? What would life be like? What would you use your speed for?</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40960660"/>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7372905" y="1351508"/>
            <a:ext cx="1656184" cy="4524315"/>
          </a:xfrm>
          <a:prstGeom prst="rect">
            <a:avLst/>
          </a:prstGeom>
          <a:noFill/>
          <a:effectLst>
            <a:outerShdw blurRad="50800" dist="38100" dir="8100000" algn="tr" rotWithShape="0">
              <a:prstClr val="black">
                <a:alpha val="40000"/>
              </a:prstClr>
            </a:outerShdw>
          </a:effectLst>
        </p:spPr>
        <p:txBody>
          <a:bodyPr wrap="square" rtlCol="0">
            <a:spAutoFit/>
          </a:bodyPr>
          <a:lstStyle/>
          <a:p>
            <a:pPr algn="r"/>
            <a:r>
              <a:rPr lang="en-GB" sz="2400" dirty="0">
                <a:solidFill>
                  <a:schemeClr val="bg1"/>
                </a:solidFill>
                <a:latin typeface="Zilla Slab" pitchFamily="2" charset="0"/>
                <a:ea typeface="Zilla Slab" pitchFamily="2" charset="0"/>
              </a:rPr>
              <a:t>What if you could invent a new sport? What would </a:t>
            </a:r>
            <a:endParaRPr lang="en-GB" sz="2400" dirty="0" smtClean="0">
              <a:solidFill>
                <a:schemeClr val="bg1"/>
              </a:solidFill>
              <a:latin typeface="Zilla Slab" pitchFamily="2" charset="0"/>
              <a:ea typeface="Zilla Slab" pitchFamily="2" charset="0"/>
            </a:endParaRPr>
          </a:p>
          <a:p>
            <a:pPr algn="r"/>
            <a:r>
              <a:rPr lang="en-GB" sz="2400" dirty="0" smtClean="0">
                <a:solidFill>
                  <a:schemeClr val="bg1"/>
                </a:solidFill>
                <a:latin typeface="Zilla Slab" pitchFamily="2" charset="0"/>
                <a:ea typeface="Zilla Slab" pitchFamily="2" charset="0"/>
              </a:rPr>
              <a:t>it </a:t>
            </a:r>
            <a:r>
              <a:rPr lang="en-GB" sz="2400" dirty="0">
                <a:solidFill>
                  <a:schemeClr val="bg1"/>
                </a:solidFill>
                <a:latin typeface="Zilla Slab" pitchFamily="2" charset="0"/>
                <a:ea typeface="Zilla Slab" pitchFamily="2" charset="0"/>
              </a:rPr>
              <a:t>be called? What would it involve</a:t>
            </a:r>
            <a:r>
              <a:rPr lang="en-GB" sz="2400" dirty="0" smtClean="0">
                <a:solidFill>
                  <a:schemeClr val="bg1"/>
                </a:solidFill>
                <a:latin typeface="Zilla Slab" pitchFamily="2" charset="0"/>
                <a:ea typeface="Zilla Slab" pitchFamily="2" charset="0"/>
              </a:rPr>
              <a:t>?</a:t>
            </a:r>
            <a:endParaRPr lang="en-GB" sz="24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666000523"/>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11560" y="980728"/>
            <a:ext cx="8352928" cy="1384995"/>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2800" dirty="0">
                <a:solidFill>
                  <a:schemeClr val="bg1"/>
                </a:solidFill>
                <a:latin typeface="Zilla Slab" pitchFamily="2" charset="0"/>
                <a:ea typeface="Zilla Slab" pitchFamily="2" charset="0"/>
              </a:rPr>
              <a:t>What if all sports and games were banned and you had to start a secret underground league with your friends?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39166344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18"/>
            <a:ext cx="9144000" cy="6867718"/>
          </a:xfrm>
          <a:prstGeom prst="rect">
            <a:avLst/>
          </a:prstGeom>
        </p:spPr>
      </p:pic>
      <p:sp>
        <p:nvSpPr>
          <p:cNvPr id="9" name="TextBox 8"/>
          <p:cNvSpPr txBox="1"/>
          <p:nvPr/>
        </p:nvSpPr>
        <p:spPr>
          <a:xfrm>
            <a:off x="2195736" y="-9718"/>
            <a:ext cx="7524328" cy="954107"/>
          </a:xfrm>
          <a:prstGeom prst="rect">
            <a:avLst/>
          </a:prstGeom>
          <a:noFill/>
        </p:spPr>
        <p:txBody>
          <a:bodyPr wrap="square" rtlCol="0">
            <a:spAutoFit/>
          </a:bodyPr>
          <a:lstStyle/>
          <a:p>
            <a:pPr algn="ctr"/>
            <a:r>
              <a:rPr lang="en-GB" sz="2800" dirty="0" smtClean="0">
                <a:solidFill>
                  <a:srgbClr val="1B16F9"/>
                </a:solidFill>
                <a:latin typeface="Zilla Slab" pitchFamily="2" charset="0"/>
                <a:ea typeface="Zilla Slab" pitchFamily="2" charset="0"/>
              </a:rPr>
              <a:t>Top Tips to Develop your </a:t>
            </a:r>
          </a:p>
          <a:p>
            <a:pPr algn="ctr"/>
            <a:r>
              <a:rPr lang="en-GB" sz="2800" dirty="0" smtClean="0">
                <a:solidFill>
                  <a:srgbClr val="1B16F9"/>
                </a:solidFill>
                <a:latin typeface="Zilla Slab" pitchFamily="2" charset="0"/>
                <a:ea typeface="Zilla Slab" pitchFamily="2" charset="0"/>
              </a:rPr>
              <a:t>Child’s Creative Thinking</a:t>
            </a:r>
            <a:endParaRPr lang="en-GB" sz="2800" dirty="0">
              <a:solidFill>
                <a:srgbClr val="1B16F9"/>
              </a:solidFill>
              <a:latin typeface="Zilla Slab" pitchFamily="2" charset="0"/>
              <a:ea typeface="Zilla Slab" pitchFamily="2"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4024" y="6178538"/>
            <a:ext cx="2016224" cy="636416"/>
          </a:xfrm>
          <a:prstGeom prst="rect">
            <a:avLst/>
          </a:prstGeom>
        </p:spPr>
      </p:pic>
      <p:sp>
        <p:nvSpPr>
          <p:cNvPr id="3" name="TextBox 2"/>
          <p:cNvSpPr txBox="1"/>
          <p:nvPr/>
        </p:nvSpPr>
        <p:spPr>
          <a:xfrm>
            <a:off x="2699792" y="1014359"/>
            <a:ext cx="6336704" cy="5355312"/>
          </a:xfrm>
          <a:prstGeom prst="rect">
            <a:avLst/>
          </a:prstGeom>
          <a:noFill/>
        </p:spPr>
        <p:txBody>
          <a:bodyPr wrap="square" rtlCol="0">
            <a:spAutoFit/>
          </a:bodyPr>
          <a:lstStyle/>
          <a:p>
            <a:pPr marL="342900" indent="-342900">
              <a:buFont typeface="+mj-lt"/>
              <a:buAutoNum type="arabicPeriod"/>
            </a:pPr>
            <a:r>
              <a:rPr lang="en-GB" dirty="0" smtClean="0">
                <a:latin typeface="Zilla Slab" pitchFamily="2" charset="0"/>
                <a:ea typeface="Zilla Slab" pitchFamily="2" charset="0"/>
              </a:rPr>
              <a:t>Use the questions as a starting point for telling stories. You could tell your child a story, they could tell you a story or you could create a story together.</a:t>
            </a:r>
          </a:p>
          <a:p>
            <a:pPr marL="342900" indent="-342900">
              <a:buFont typeface="+mj-lt"/>
              <a:buAutoNum type="arabicPeriod"/>
            </a:pPr>
            <a:endParaRPr lang="en-GB" dirty="0">
              <a:latin typeface="Zilla Slab" pitchFamily="2" charset="0"/>
              <a:ea typeface="Zilla Slab" pitchFamily="2" charset="0"/>
            </a:endParaRPr>
          </a:p>
          <a:p>
            <a:pPr marL="342900" indent="-342900">
              <a:buFont typeface="+mj-lt"/>
              <a:buAutoNum type="arabicPeriod"/>
            </a:pPr>
            <a:r>
              <a:rPr lang="en-GB" dirty="0" smtClean="0">
                <a:latin typeface="Zilla Slab" pitchFamily="2" charset="0"/>
                <a:ea typeface="Zilla Slab" pitchFamily="2" charset="0"/>
              </a:rPr>
              <a:t>Ask your child to write a story based on a ‘What if…’ question. They can read their story to you when they’ve finished.</a:t>
            </a:r>
          </a:p>
          <a:p>
            <a:pPr marL="342900" indent="-342900">
              <a:buFont typeface="+mj-lt"/>
              <a:buAutoNum type="arabicPeriod"/>
            </a:pPr>
            <a:endParaRPr lang="en-GB" dirty="0">
              <a:latin typeface="Zilla Slab" pitchFamily="2" charset="0"/>
              <a:ea typeface="Zilla Slab" pitchFamily="2" charset="0"/>
            </a:endParaRPr>
          </a:p>
          <a:p>
            <a:pPr marL="342900" indent="-342900">
              <a:buFont typeface="+mj-lt"/>
              <a:buAutoNum type="arabicPeriod"/>
            </a:pPr>
            <a:r>
              <a:rPr lang="en-GB" dirty="0" smtClean="0">
                <a:latin typeface="Zilla Slab" pitchFamily="2" charset="0"/>
                <a:ea typeface="Zilla Slab" pitchFamily="2" charset="0"/>
              </a:rPr>
              <a:t>Discuss a ‘What if…’ question with your child. Explore the question in different ways. Ask them to tell you their thoughts.</a:t>
            </a:r>
          </a:p>
          <a:p>
            <a:pPr marL="342900" indent="-342900">
              <a:buFont typeface="+mj-lt"/>
              <a:buAutoNum type="arabicPeriod"/>
            </a:pPr>
            <a:endParaRPr lang="en-GB" dirty="0">
              <a:latin typeface="Zilla Slab" pitchFamily="2" charset="0"/>
              <a:ea typeface="Zilla Slab" pitchFamily="2" charset="0"/>
            </a:endParaRPr>
          </a:p>
          <a:p>
            <a:pPr marL="342900" indent="-342900">
              <a:buFont typeface="+mj-lt"/>
              <a:buAutoNum type="arabicPeriod"/>
            </a:pPr>
            <a:r>
              <a:rPr lang="en-GB" dirty="0" smtClean="0">
                <a:latin typeface="Zilla Slab" pitchFamily="2" charset="0"/>
                <a:ea typeface="Zilla Slab" pitchFamily="2" charset="0"/>
              </a:rPr>
              <a:t>Use the ‘What if…’ questions as a starting point for drawing, painting or creating cartoon strips.</a:t>
            </a:r>
          </a:p>
          <a:p>
            <a:pPr marL="342900" indent="-342900">
              <a:buFont typeface="+mj-lt"/>
              <a:buAutoNum type="arabicPeriod"/>
            </a:pPr>
            <a:endParaRPr lang="en-GB" dirty="0">
              <a:latin typeface="Zilla Slab" pitchFamily="2" charset="0"/>
              <a:ea typeface="Zilla Slab" pitchFamily="2" charset="0"/>
            </a:endParaRPr>
          </a:p>
          <a:p>
            <a:pPr marL="342900" indent="-342900">
              <a:buFont typeface="+mj-lt"/>
              <a:buAutoNum type="arabicPeriod"/>
            </a:pPr>
            <a:r>
              <a:rPr lang="en-GB" dirty="0" smtClean="0">
                <a:latin typeface="Zilla Slab" pitchFamily="2" charset="0"/>
                <a:ea typeface="Zilla Slab" pitchFamily="2" charset="0"/>
              </a:rPr>
              <a:t>Use the questions as the starting point for imaginative play. For example, you and your child could pretend to enter the world proposed by one of the questions. You can then act out what that would be like.</a:t>
            </a:r>
            <a:endParaRPr lang="en-GB" dirty="0">
              <a:latin typeface="Zilla Slab" pitchFamily="2" charset="0"/>
              <a:ea typeface="Zilla Slab" pitchFamily="2" charset="0"/>
            </a:endParaRPr>
          </a:p>
        </p:txBody>
      </p:sp>
    </p:spTree>
    <p:extLst>
      <p:ext uri="{BB962C8B-B14F-4D97-AF65-F5344CB8AC3E}">
        <p14:creationId xmlns:p14="http://schemas.microsoft.com/office/powerpoint/2010/main" val="273532490"/>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15616" y="4365104"/>
            <a:ext cx="6912768" cy="1384995"/>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GB" sz="2800" dirty="0">
                <a:solidFill>
                  <a:schemeClr val="bg1"/>
                </a:solidFill>
                <a:latin typeface="Zilla Slab" pitchFamily="2" charset="0"/>
                <a:ea typeface="Zilla Slab" pitchFamily="2" charset="0"/>
              </a:rPr>
              <a:t>What if you were a wizard? </a:t>
            </a:r>
            <a:endParaRPr lang="en-GB" sz="2800" dirty="0" smtClean="0">
              <a:solidFill>
                <a:schemeClr val="bg1"/>
              </a:solidFill>
              <a:latin typeface="Zilla Slab" pitchFamily="2" charset="0"/>
              <a:ea typeface="Zilla Slab" pitchFamily="2" charset="0"/>
            </a:endParaRPr>
          </a:p>
          <a:p>
            <a:pPr algn="ctr"/>
            <a:r>
              <a:rPr lang="en-GB" sz="2800" dirty="0" smtClean="0">
                <a:solidFill>
                  <a:schemeClr val="bg1"/>
                </a:solidFill>
                <a:latin typeface="Zilla Slab" pitchFamily="2" charset="0"/>
                <a:ea typeface="Zilla Slab" pitchFamily="2" charset="0"/>
              </a:rPr>
              <a:t>What </a:t>
            </a:r>
            <a:r>
              <a:rPr lang="en-GB" sz="2800" dirty="0">
                <a:solidFill>
                  <a:schemeClr val="bg1"/>
                </a:solidFill>
                <a:latin typeface="Zilla Slab" pitchFamily="2" charset="0"/>
                <a:ea typeface="Zilla Slab" pitchFamily="2" charset="0"/>
              </a:rPr>
              <a:t>sports and games would you and your wizard friends play</a:t>
            </a:r>
            <a:r>
              <a:rPr lang="en-GB" sz="2800" dirty="0" smtClean="0">
                <a:solidFill>
                  <a:schemeClr val="bg1"/>
                </a:solidFill>
                <a:latin typeface="Zilla Slab" pitchFamily="2" charset="0"/>
                <a:ea typeface="Zilla Slab" pitchFamily="2" charset="0"/>
              </a:rPr>
              <a:t>?</a:t>
            </a:r>
            <a:endParaRPr lang="en-GB" sz="28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909772814"/>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4323" b="14815"/>
          <a:stretch/>
        </p:blipFill>
        <p:spPr>
          <a:xfrm>
            <a:off x="0" y="-8116"/>
            <a:ext cx="9144000" cy="6866116"/>
          </a:xfrm>
          <a:prstGeom prst="rect">
            <a:avLst/>
          </a:prstGeom>
        </p:spPr>
      </p:pic>
      <p:sp>
        <p:nvSpPr>
          <p:cNvPr id="5" name="TextBox 4"/>
          <p:cNvSpPr txBox="1"/>
          <p:nvPr/>
        </p:nvSpPr>
        <p:spPr>
          <a:xfrm>
            <a:off x="722616" y="620688"/>
            <a:ext cx="2160240" cy="3539430"/>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200" dirty="0" smtClean="0">
                <a:solidFill>
                  <a:schemeClr val="bg1"/>
                </a:solidFill>
                <a:latin typeface="Zilla Slab" pitchFamily="2" charset="0"/>
                <a:ea typeface="Zilla Slab" pitchFamily="2" charset="0"/>
              </a:rPr>
              <a:t>What if dogs could talk?</a:t>
            </a:r>
          </a:p>
          <a:p>
            <a:r>
              <a:rPr lang="en-GB" sz="3200" dirty="0" smtClean="0">
                <a:solidFill>
                  <a:schemeClr val="bg1"/>
                </a:solidFill>
                <a:latin typeface="Zilla Slab" pitchFamily="2" charset="0"/>
                <a:ea typeface="Zilla Slab" pitchFamily="2" charset="0"/>
              </a:rPr>
              <a:t>What if they could read and write?</a:t>
            </a:r>
            <a:endParaRPr lang="en-GB" sz="32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112909256"/>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1614" b="18699"/>
          <a:stretch/>
        </p:blipFill>
        <p:spPr>
          <a:xfrm>
            <a:off x="0" y="-1"/>
            <a:ext cx="9144000" cy="6857999"/>
          </a:xfrm>
          <a:prstGeom prst="rect">
            <a:avLst/>
          </a:prstGeom>
        </p:spPr>
      </p:pic>
      <p:sp>
        <p:nvSpPr>
          <p:cNvPr id="5" name="TextBox 4"/>
          <p:cNvSpPr txBox="1"/>
          <p:nvPr/>
        </p:nvSpPr>
        <p:spPr>
          <a:xfrm>
            <a:off x="377280" y="1628800"/>
            <a:ext cx="7920880" cy="1200329"/>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a:solidFill>
                  <a:schemeClr val="bg1"/>
                </a:solidFill>
                <a:latin typeface="Zilla Slab" pitchFamily="2" charset="0"/>
                <a:ea typeface="Zilla Slab" pitchFamily="2" charset="0"/>
              </a:rPr>
              <a:t>What if you could become an animal? What animal would you be?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009086810"/>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51520" y="148959"/>
            <a:ext cx="6222592" cy="1815882"/>
          </a:xfrm>
          <a:prstGeom prst="rect">
            <a:avLst/>
          </a:prstGeom>
          <a:noFill/>
          <a:ln>
            <a:noFill/>
          </a:ln>
          <a:effectLst>
            <a:outerShdw blurRad="50800" dist="38100" dir="8100000" algn="tr" rotWithShape="0">
              <a:prstClr val="black">
                <a:alpha val="40000"/>
              </a:prstClr>
            </a:outerShdw>
          </a:effectLst>
        </p:spPr>
        <p:txBody>
          <a:bodyPr wrap="square" rtlCol="0">
            <a:spAutoFit/>
          </a:bodyPr>
          <a:lstStyle/>
          <a:p>
            <a:pPr algn="ctr"/>
            <a:r>
              <a:rPr lang="en-GB" sz="2800" dirty="0">
                <a:solidFill>
                  <a:schemeClr val="bg1"/>
                </a:solidFill>
                <a:latin typeface="Zilla Slab" pitchFamily="2" charset="0"/>
                <a:ea typeface="Zilla Slab" pitchFamily="2" charset="0"/>
              </a:rPr>
              <a:t>What if you could have any animal you liked as a pet? What would you have? What would you call it and where would it live?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113090231"/>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79512" y="148959"/>
            <a:ext cx="2880320" cy="3108543"/>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2800" dirty="0">
                <a:solidFill>
                  <a:schemeClr val="bg1"/>
                </a:solidFill>
                <a:latin typeface="Zilla Slab" pitchFamily="2" charset="0"/>
                <a:ea typeface="Zilla Slab" pitchFamily="2" charset="0"/>
              </a:rPr>
              <a:t>What if there was a building so tall that it reached to the moon and had stardust on its roof?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4281615600"/>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95536" y="980728"/>
            <a:ext cx="8352928" cy="954107"/>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2800" dirty="0" smtClean="0">
                <a:solidFill>
                  <a:schemeClr val="bg1"/>
                </a:solidFill>
                <a:latin typeface="Zilla Slab" pitchFamily="2" charset="0"/>
                <a:ea typeface="Zilla Slab" pitchFamily="2" charset="0"/>
              </a:rPr>
              <a:t>What if you found a hedgehog in your garden and he told you to follow him because he needed your help?</a:t>
            </a:r>
            <a:endParaRPr lang="en-GB" sz="28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588719273"/>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16"/>
            <a:ext cx="9144000" cy="6878216"/>
          </a:xfrm>
          <a:prstGeom prst="rect">
            <a:avLst/>
          </a:prstGeom>
        </p:spPr>
      </p:pic>
      <p:sp>
        <p:nvSpPr>
          <p:cNvPr id="5" name="TextBox 4"/>
          <p:cNvSpPr txBox="1"/>
          <p:nvPr/>
        </p:nvSpPr>
        <p:spPr>
          <a:xfrm>
            <a:off x="179512" y="148959"/>
            <a:ext cx="2160240" cy="4401205"/>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2800" dirty="0">
                <a:solidFill>
                  <a:schemeClr val="bg1"/>
                </a:solidFill>
                <a:latin typeface="Zilla Slab" pitchFamily="2" charset="0"/>
                <a:ea typeface="Zilla Slab" pitchFamily="2" charset="0"/>
              </a:rPr>
              <a:t>What if you could create your own building, with no limits at all? What would it be like? Who would </a:t>
            </a:r>
            <a:r>
              <a:rPr lang="en-GB" sz="2800" dirty="0" smtClean="0">
                <a:solidFill>
                  <a:schemeClr val="bg1"/>
                </a:solidFill>
                <a:latin typeface="Zilla Slab" pitchFamily="2" charset="0"/>
                <a:ea typeface="Zilla Slab" pitchFamily="2" charset="0"/>
              </a:rPr>
              <a:t>use it?</a:t>
            </a:r>
            <a:endParaRPr lang="en-GB" sz="28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157814472"/>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67544" y="858066"/>
            <a:ext cx="6048672" cy="1754326"/>
          </a:xfrm>
          <a:prstGeom prst="rect">
            <a:avLst/>
          </a:prstGeom>
          <a:noFill/>
        </p:spPr>
        <p:txBody>
          <a:bodyPr wrap="square" rtlCol="0">
            <a:spAutoFit/>
          </a:bodyPr>
          <a:lstStyle/>
          <a:p>
            <a:r>
              <a:rPr lang="en-GB" sz="3600" dirty="0">
                <a:solidFill>
                  <a:srgbClr val="1B16F9"/>
                </a:solidFill>
                <a:latin typeface="Zilla Slab" pitchFamily="2" charset="0"/>
                <a:ea typeface="Zilla Slab" pitchFamily="2" charset="0"/>
              </a:rPr>
              <a:t>What if birds could change the weather by flapping their wings?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4215100937"/>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95536" y="4777139"/>
            <a:ext cx="8352928" cy="1569660"/>
          </a:xfrm>
          <a:prstGeom prst="rect">
            <a:avLst/>
          </a:prstGeom>
          <a:noFill/>
        </p:spPr>
        <p:txBody>
          <a:bodyPr wrap="square" rtlCol="0">
            <a:spAutoFit/>
          </a:bodyPr>
          <a:lstStyle/>
          <a:p>
            <a:r>
              <a:rPr lang="en-GB" sz="3200" dirty="0">
                <a:solidFill>
                  <a:srgbClr val="1B16F9"/>
                </a:solidFill>
                <a:latin typeface="Zilla Slab" pitchFamily="2" charset="0"/>
                <a:ea typeface="Zilla Slab" pitchFamily="2" charset="0"/>
              </a:rPr>
              <a:t>What if you were sent on a mission to explore the insides of the Pyramids and to retrieve a long lost treasure map?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718861861"/>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5" name="TextBox 4"/>
          <p:cNvSpPr txBox="1"/>
          <p:nvPr/>
        </p:nvSpPr>
        <p:spPr>
          <a:xfrm>
            <a:off x="611560" y="980728"/>
            <a:ext cx="8352928" cy="1200329"/>
          </a:xfrm>
          <a:prstGeom prst="rect">
            <a:avLst/>
          </a:prstGeom>
          <a:noFill/>
        </p:spPr>
        <p:txBody>
          <a:bodyPr wrap="square" rtlCol="0">
            <a:spAutoFit/>
          </a:bodyPr>
          <a:lstStyle/>
          <a:p>
            <a:r>
              <a:rPr lang="en-GB" sz="3600" dirty="0" smtClean="0">
                <a:solidFill>
                  <a:srgbClr val="1B16F9"/>
                </a:solidFill>
                <a:latin typeface="Zilla Slab" pitchFamily="2" charset="0"/>
                <a:ea typeface="Zilla Slab" pitchFamily="2" charset="0"/>
              </a:rPr>
              <a:t>What if Stone </a:t>
            </a:r>
            <a:r>
              <a:rPr lang="en-GB" sz="3600" dirty="0" err="1" smtClean="0">
                <a:solidFill>
                  <a:srgbClr val="1B16F9"/>
                </a:solidFill>
                <a:latin typeface="Zilla Slab" pitchFamily="2" charset="0"/>
                <a:ea typeface="Zilla Slab" pitchFamily="2" charset="0"/>
              </a:rPr>
              <a:t>Henge</a:t>
            </a:r>
            <a:r>
              <a:rPr lang="en-GB" sz="3600" dirty="0" smtClean="0">
                <a:solidFill>
                  <a:srgbClr val="1B16F9"/>
                </a:solidFill>
                <a:latin typeface="Zilla Slab" pitchFamily="2" charset="0"/>
                <a:ea typeface="Zilla Slab" pitchFamily="2" charset="0"/>
              </a:rPr>
              <a:t> was a portal to a secret world underneath the ground?</a:t>
            </a:r>
            <a:endParaRPr lang="en-GB" sz="3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41711097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2998227" y="2632953"/>
            <a:ext cx="3177457" cy="1569660"/>
          </a:xfrm>
          <a:prstGeom prst="rect">
            <a:avLst/>
          </a:prstGeom>
          <a:noFill/>
        </p:spPr>
        <p:txBody>
          <a:bodyPr wrap="square" rtlCol="0">
            <a:spAutoFit/>
          </a:bodyPr>
          <a:lstStyle/>
          <a:p>
            <a:pPr algn="ctr"/>
            <a:r>
              <a:rPr lang="en-GB" sz="3200" dirty="0" smtClean="0">
                <a:solidFill>
                  <a:srgbClr val="1B16F9"/>
                </a:solidFill>
                <a:latin typeface="Zilla Slab" pitchFamily="2" charset="0"/>
                <a:ea typeface="Zilla Slab" pitchFamily="2" charset="0"/>
              </a:rPr>
              <a:t>Click a lightbulb and start imagining…</a:t>
            </a:r>
            <a:endParaRPr lang="en-GB" sz="3200" dirty="0">
              <a:solidFill>
                <a:srgbClr val="1B16F9"/>
              </a:solidFill>
              <a:latin typeface="Zilla Slab" pitchFamily="2" charset="0"/>
              <a:ea typeface="Zilla Slab" pitchFamily="2" charset="0"/>
            </a:endParaRPr>
          </a:p>
        </p:txBody>
      </p:sp>
      <p:pic>
        <p:nvPicPr>
          <p:cNvPr id="2" name="Picture 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19" y="642856"/>
            <a:ext cx="439901" cy="302251"/>
          </a:xfrm>
          <a:prstGeom prst="rect">
            <a:avLst/>
          </a:prstGeom>
        </p:spPr>
      </p:pic>
      <p:pic>
        <p:nvPicPr>
          <p:cNvPr id="126" name="Picture 125">
            <a:hlinkClick r:id="rId6"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582" y="178384"/>
            <a:ext cx="439901" cy="302251"/>
          </a:xfrm>
          <a:prstGeom prst="rect">
            <a:avLst/>
          </a:prstGeom>
        </p:spPr>
      </p:pic>
      <p:pic>
        <p:nvPicPr>
          <p:cNvPr id="127" name="Picture 126">
            <a:hlinkClick r:id="rId7"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5918" y="600434"/>
            <a:ext cx="439901" cy="302251"/>
          </a:xfrm>
          <a:prstGeom prst="rect">
            <a:avLst/>
          </a:prstGeom>
        </p:spPr>
      </p:pic>
      <p:pic>
        <p:nvPicPr>
          <p:cNvPr id="128" name="Picture 127">
            <a:hlinkClick r:id="rId8"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8548" y="452589"/>
            <a:ext cx="439901" cy="302251"/>
          </a:xfrm>
          <a:prstGeom prst="rect">
            <a:avLst/>
          </a:prstGeom>
        </p:spPr>
      </p:pic>
      <p:pic>
        <p:nvPicPr>
          <p:cNvPr id="129" name="Picture 128">
            <a:hlinkClick r:id="rId9"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7191" y="162523"/>
            <a:ext cx="439901" cy="302251"/>
          </a:xfrm>
          <a:prstGeom prst="rect">
            <a:avLst/>
          </a:prstGeom>
        </p:spPr>
      </p:pic>
      <p:pic>
        <p:nvPicPr>
          <p:cNvPr id="130" name="Picture 129">
            <a:hlinkClick r:id="rId10"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29" y="873617"/>
            <a:ext cx="439901" cy="302251"/>
          </a:xfrm>
          <a:prstGeom prst="rect">
            <a:avLst/>
          </a:prstGeom>
        </p:spPr>
      </p:pic>
      <p:pic>
        <p:nvPicPr>
          <p:cNvPr id="131" name="Picture 130">
            <a:hlinkClick r:id="rId11"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968" y="1191539"/>
            <a:ext cx="439901" cy="302251"/>
          </a:xfrm>
          <a:prstGeom prst="rect">
            <a:avLst/>
          </a:prstGeom>
        </p:spPr>
      </p:pic>
      <p:pic>
        <p:nvPicPr>
          <p:cNvPr id="132" name="Picture 131">
            <a:hlinkClick r:id="rId12"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9102" y="1268771"/>
            <a:ext cx="439901" cy="302251"/>
          </a:xfrm>
          <a:prstGeom prst="rect">
            <a:avLst/>
          </a:prstGeom>
        </p:spPr>
      </p:pic>
      <p:pic>
        <p:nvPicPr>
          <p:cNvPr id="133" name="Picture 132">
            <a:hlinkClick r:id="rId13"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5426" y="1192782"/>
            <a:ext cx="439901" cy="302251"/>
          </a:xfrm>
          <a:prstGeom prst="rect">
            <a:avLst/>
          </a:prstGeom>
        </p:spPr>
      </p:pic>
      <p:pic>
        <p:nvPicPr>
          <p:cNvPr id="134" name="Picture 133">
            <a:hlinkClick r:id="rId1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6622" y="852158"/>
            <a:ext cx="439901" cy="302251"/>
          </a:xfrm>
          <a:prstGeom prst="rect">
            <a:avLst/>
          </a:prstGeom>
        </p:spPr>
      </p:pic>
      <p:pic>
        <p:nvPicPr>
          <p:cNvPr id="135" name="Picture 134">
            <a:hlinkClick r:id="rId15"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954" y="2207205"/>
            <a:ext cx="439901" cy="302251"/>
          </a:xfrm>
          <a:prstGeom prst="rect">
            <a:avLst/>
          </a:prstGeom>
        </p:spPr>
      </p:pic>
      <p:pic>
        <p:nvPicPr>
          <p:cNvPr id="136" name="Picture 135">
            <a:hlinkClick r:id="rId16"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669" y="1826029"/>
            <a:ext cx="439901" cy="302251"/>
          </a:xfrm>
          <a:prstGeom prst="rect">
            <a:avLst/>
          </a:prstGeom>
        </p:spPr>
      </p:pic>
      <p:pic>
        <p:nvPicPr>
          <p:cNvPr id="137" name="Picture 136">
            <a:hlinkClick r:id="rId17"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0569" y="2206650"/>
            <a:ext cx="439901" cy="302251"/>
          </a:xfrm>
          <a:prstGeom prst="rect">
            <a:avLst/>
          </a:prstGeom>
        </p:spPr>
      </p:pic>
      <p:pic>
        <p:nvPicPr>
          <p:cNvPr id="138" name="Picture 137">
            <a:hlinkClick r:id="rId18"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2585" y="1688896"/>
            <a:ext cx="439901" cy="302251"/>
          </a:xfrm>
          <a:prstGeom prst="rect">
            <a:avLst/>
          </a:prstGeom>
        </p:spPr>
      </p:pic>
      <p:pic>
        <p:nvPicPr>
          <p:cNvPr id="139" name="Picture 138">
            <a:hlinkClick r:id="rId19"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5836" y="1974623"/>
            <a:ext cx="439901" cy="302251"/>
          </a:xfrm>
          <a:prstGeom prst="rect">
            <a:avLst/>
          </a:prstGeom>
        </p:spPr>
      </p:pic>
      <p:pic>
        <p:nvPicPr>
          <p:cNvPr id="140" name="Picture 139">
            <a:hlinkClick r:id="rId20"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641" y="201720"/>
            <a:ext cx="439901" cy="302251"/>
          </a:xfrm>
          <a:prstGeom prst="rect">
            <a:avLst/>
          </a:prstGeom>
        </p:spPr>
      </p:pic>
      <p:pic>
        <p:nvPicPr>
          <p:cNvPr id="141" name="Picture 140">
            <a:hlinkClick r:id="rId21"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560" y="2755889"/>
            <a:ext cx="439901" cy="302251"/>
          </a:xfrm>
          <a:prstGeom prst="rect">
            <a:avLst/>
          </a:prstGeom>
        </p:spPr>
      </p:pic>
      <p:pic>
        <p:nvPicPr>
          <p:cNvPr id="142" name="Picture 141">
            <a:hlinkClick r:id="rId22"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5458" y="2984571"/>
            <a:ext cx="439901" cy="302251"/>
          </a:xfrm>
          <a:prstGeom prst="rect">
            <a:avLst/>
          </a:prstGeom>
        </p:spPr>
      </p:pic>
      <p:pic>
        <p:nvPicPr>
          <p:cNvPr id="143" name="Picture 142">
            <a:hlinkClick r:id="rId23"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448" y="2483473"/>
            <a:ext cx="439901" cy="302251"/>
          </a:xfrm>
          <a:prstGeom prst="rect">
            <a:avLst/>
          </a:prstGeom>
        </p:spPr>
      </p:pic>
      <p:pic>
        <p:nvPicPr>
          <p:cNvPr id="144" name="Picture 143">
            <a:hlinkClick r:id="rId2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2031" y="2865942"/>
            <a:ext cx="439901" cy="302251"/>
          </a:xfrm>
          <a:prstGeom prst="rect">
            <a:avLst/>
          </a:prstGeom>
        </p:spPr>
      </p:pic>
      <p:pic>
        <p:nvPicPr>
          <p:cNvPr id="145" name="Picture 144">
            <a:hlinkClick r:id="rId25"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991" y="3548681"/>
            <a:ext cx="439901" cy="302251"/>
          </a:xfrm>
          <a:prstGeom prst="rect">
            <a:avLst/>
          </a:prstGeom>
        </p:spPr>
      </p:pic>
      <p:pic>
        <p:nvPicPr>
          <p:cNvPr id="146" name="Picture 145">
            <a:hlinkClick r:id="rId26"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269" y="3286822"/>
            <a:ext cx="439901" cy="302251"/>
          </a:xfrm>
          <a:prstGeom prst="rect">
            <a:avLst/>
          </a:prstGeom>
        </p:spPr>
      </p:pic>
      <p:pic>
        <p:nvPicPr>
          <p:cNvPr id="147" name="Picture 146">
            <a:hlinkClick r:id="rId27"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6683" y="3462421"/>
            <a:ext cx="439901" cy="302251"/>
          </a:xfrm>
          <a:prstGeom prst="rect">
            <a:avLst/>
          </a:prstGeom>
        </p:spPr>
      </p:pic>
      <p:pic>
        <p:nvPicPr>
          <p:cNvPr id="148" name="Picture 147">
            <a:hlinkClick r:id="rId28"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6467" y="3543599"/>
            <a:ext cx="439901" cy="302251"/>
          </a:xfrm>
          <a:prstGeom prst="rect">
            <a:avLst/>
          </a:prstGeom>
        </p:spPr>
      </p:pic>
      <p:pic>
        <p:nvPicPr>
          <p:cNvPr id="149" name="Picture 148">
            <a:hlinkClick r:id="rId29"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5299" y="3298478"/>
            <a:ext cx="439901" cy="302251"/>
          </a:xfrm>
          <a:prstGeom prst="rect">
            <a:avLst/>
          </a:prstGeom>
        </p:spPr>
      </p:pic>
      <p:pic>
        <p:nvPicPr>
          <p:cNvPr id="150" name="Picture 149">
            <a:hlinkClick r:id="rId30"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888" y="4213190"/>
            <a:ext cx="439901" cy="302251"/>
          </a:xfrm>
          <a:prstGeom prst="rect">
            <a:avLst/>
          </a:prstGeom>
        </p:spPr>
      </p:pic>
      <p:pic>
        <p:nvPicPr>
          <p:cNvPr id="151" name="Picture 150">
            <a:hlinkClick r:id="rId31"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99" y="4277765"/>
            <a:ext cx="439901" cy="302251"/>
          </a:xfrm>
          <a:prstGeom prst="rect">
            <a:avLst/>
          </a:prstGeom>
        </p:spPr>
      </p:pic>
      <p:pic>
        <p:nvPicPr>
          <p:cNvPr id="152" name="Picture 151">
            <a:hlinkClick r:id="rId32"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9582" y="4011104"/>
            <a:ext cx="439901" cy="302251"/>
          </a:xfrm>
          <a:prstGeom prst="rect">
            <a:avLst/>
          </a:prstGeom>
        </p:spPr>
      </p:pic>
      <p:pic>
        <p:nvPicPr>
          <p:cNvPr id="153" name="Picture 152">
            <a:hlinkClick r:id="rId33"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6203" y="4147313"/>
            <a:ext cx="439901" cy="302251"/>
          </a:xfrm>
          <a:prstGeom prst="rect">
            <a:avLst/>
          </a:prstGeom>
        </p:spPr>
      </p:pic>
      <p:pic>
        <p:nvPicPr>
          <p:cNvPr id="154" name="Picture 153">
            <a:hlinkClick r:id="rId3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8276" y="3847405"/>
            <a:ext cx="439901" cy="302251"/>
          </a:xfrm>
          <a:prstGeom prst="rect">
            <a:avLst/>
          </a:prstGeom>
        </p:spPr>
      </p:pic>
      <p:pic>
        <p:nvPicPr>
          <p:cNvPr id="155" name="Picture 154">
            <a:hlinkClick r:id="rId35"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768" y="5115198"/>
            <a:ext cx="439901" cy="302251"/>
          </a:xfrm>
          <a:prstGeom prst="rect">
            <a:avLst/>
          </a:prstGeom>
        </p:spPr>
      </p:pic>
      <p:pic>
        <p:nvPicPr>
          <p:cNvPr id="156" name="Picture 155">
            <a:hlinkClick r:id="rId36"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675" y="4727408"/>
            <a:ext cx="439901" cy="302251"/>
          </a:xfrm>
          <a:prstGeom prst="rect">
            <a:avLst/>
          </a:prstGeom>
        </p:spPr>
      </p:pic>
      <p:pic>
        <p:nvPicPr>
          <p:cNvPr id="157" name="Picture 156">
            <a:hlinkClick r:id="rId37"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1940" y="5064123"/>
            <a:ext cx="439901" cy="302251"/>
          </a:xfrm>
          <a:prstGeom prst="rect">
            <a:avLst/>
          </a:prstGeom>
        </p:spPr>
      </p:pic>
      <p:pic>
        <p:nvPicPr>
          <p:cNvPr id="158" name="Picture 157">
            <a:hlinkClick r:id="rId38"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8089" y="4521085"/>
            <a:ext cx="439901" cy="302251"/>
          </a:xfrm>
          <a:prstGeom prst="rect">
            <a:avLst/>
          </a:prstGeom>
        </p:spPr>
      </p:pic>
      <p:pic>
        <p:nvPicPr>
          <p:cNvPr id="159" name="Picture 158">
            <a:hlinkClick r:id="rId39"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2218" y="4685826"/>
            <a:ext cx="439901" cy="302251"/>
          </a:xfrm>
          <a:prstGeom prst="rect">
            <a:avLst/>
          </a:prstGeom>
        </p:spPr>
      </p:pic>
      <p:pic>
        <p:nvPicPr>
          <p:cNvPr id="160" name="Picture 159">
            <a:hlinkClick r:id="rId40"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954" y="6377705"/>
            <a:ext cx="439901" cy="302251"/>
          </a:xfrm>
          <a:prstGeom prst="rect">
            <a:avLst/>
          </a:prstGeom>
        </p:spPr>
      </p:pic>
      <p:pic>
        <p:nvPicPr>
          <p:cNvPr id="161" name="Picture 160">
            <a:hlinkClick r:id="rId41"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684" y="5509876"/>
            <a:ext cx="439901" cy="302251"/>
          </a:xfrm>
          <a:prstGeom prst="rect">
            <a:avLst/>
          </a:prstGeom>
        </p:spPr>
      </p:pic>
      <p:pic>
        <p:nvPicPr>
          <p:cNvPr id="162" name="Picture 161">
            <a:hlinkClick r:id="rId42"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1543" y="6036375"/>
            <a:ext cx="439901" cy="302251"/>
          </a:xfrm>
          <a:prstGeom prst="rect">
            <a:avLst/>
          </a:prstGeom>
        </p:spPr>
      </p:pic>
      <p:pic>
        <p:nvPicPr>
          <p:cNvPr id="163" name="Picture 162">
            <a:hlinkClick r:id="rId43"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2862" y="5606984"/>
            <a:ext cx="439901" cy="302251"/>
          </a:xfrm>
          <a:prstGeom prst="rect">
            <a:avLst/>
          </a:prstGeom>
        </p:spPr>
      </p:pic>
      <p:pic>
        <p:nvPicPr>
          <p:cNvPr id="164" name="Picture 163">
            <a:hlinkClick r:id="rId4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5117" y="5234509"/>
            <a:ext cx="439901" cy="302251"/>
          </a:xfrm>
          <a:prstGeom prst="rect">
            <a:avLst/>
          </a:prstGeom>
        </p:spPr>
      </p:pic>
      <p:pic>
        <p:nvPicPr>
          <p:cNvPr id="165" name="Picture 164">
            <a:hlinkClick r:id="rId45"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8218" y="1774663"/>
            <a:ext cx="439901" cy="302251"/>
          </a:xfrm>
          <a:prstGeom prst="rect">
            <a:avLst/>
          </a:prstGeom>
        </p:spPr>
      </p:pic>
      <p:pic>
        <p:nvPicPr>
          <p:cNvPr id="166" name="Picture 165">
            <a:hlinkClick r:id="rId46"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0745" y="1583776"/>
            <a:ext cx="439901" cy="302251"/>
          </a:xfrm>
          <a:prstGeom prst="rect">
            <a:avLst/>
          </a:prstGeom>
        </p:spPr>
      </p:pic>
      <p:pic>
        <p:nvPicPr>
          <p:cNvPr id="167" name="Picture 166">
            <a:hlinkClick r:id="rId47"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6750" y="1024561"/>
            <a:ext cx="439901" cy="302251"/>
          </a:xfrm>
          <a:prstGeom prst="rect">
            <a:avLst/>
          </a:prstGeom>
        </p:spPr>
      </p:pic>
      <p:pic>
        <p:nvPicPr>
          <p:cNvPr id="168" name="Picture 167">
            <a:hlinkClick r:id="rId48"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2014" y="162523"/>
            <a:ext cx="439901" cy="302251"/>
          </a:xfrm>
          <a:prstGeom prst="rect">
            <a:avLst/>
          </a:prstGeom>
        </p:spPr>
      </p:pic>
      <p:pic>
        <p:nvPicPr>
          <p:cNvPr id="169" name="Picture 168">
            <a:hlinkClick r:id="rId49"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7930" y="664628"/>
            <a:ext cx="439901" cy="302251"/>
          </a:xfrm>
          <a:prstGeom prst="rect">
            <a:avLst/>
          </a:prstGeom>
        </p:spPr>
      </p:pic>
      <p:pic>
        <p:nvPicPr>
          <p:cNvPr id="170" name="Picture 169">
            <a:hlinkClick r:id="rId50"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670" y="2390139"/>
            <a:ext cx="439901" cy="302251"/>
          </a:xfrm>
          <a:prstGeom prst="rect">
            <a:avLst/>
          </a:prstGeom>
        </p:spPr>
      </p:pic>
      <p:pic>
        <p:nvPicPr>
          <p:cNvPr id="171" name="Picture 170">
            <a:hlinkClick r:id="rId51"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5200" y="2171408"/>
            <a:ext cx="439901" cy="302251"/>
          </a:xfrm>
          <a:prstGeom prst="rect">
            <a:avLst/>
          </a:prstGeom>
        </p:spPr>
      </p:pic>
      <p:pic>
        <p:nvPicPr>
          <p:cNvPr id="172" name="Picture 171">
            <a:hlinkClick r:id="rId52"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5367" y="2213805"/>
            <a:ext cx="439901" cy="302251"/>
          </a:xfrm>
          <a:prstGeom prst="rect">
            <a:avLst/>
          </a:prstGeom>
        </p:spPr>
      </p:pic>
      <p:pic>
        <p:nvPicPr>
          <p:cNvPr id="173" name="Picture 172">
            <a:hlinkClick r:id="rId53"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2014" y="1705268"/>
            <a:ext cx="439901" cy="302251"/>
          </a:xfrm>
          <a:prstGeom prst="rect">
            <a:avLst/>
          </a:prstGeom>
        </p:spPr>
      </p:pic>
      <p:pic>
        <p:nvPicPr>
          <p:cNvPr id="174" name="Picture 173">
            <a:hlinkClick r:id="rId5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3177" y="1441187"/>
            <a:ext cx="439901" cy="302251"/>
          </a:xfrm>
          <a:prstGeom prst="rect">
            <a:avLst/>
          </a:prstGeom>
        </p:spPr>
      </p:pic>
      <p:pic>
        <p:nvPicPr>
          <p:cNvPr id="175" name="Picture 174">
            <a:hlinkClick r:id="rId55"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5089" y="5808822"/>
            <a:ext cx="439901" cy="302251"/>
          </a:xfrm>
          <a:prstGeom prst="rect">
            <a:avLst/>
          </a:prstGeom>
        </p:spPr>
      </p:pic>
      <p:pic>
        <p:nvPicPr>
          <p:cNvPr id="176" name="Picture 175">
            <a:hlinkClick r:id="rId56"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5187" y="5671098"/>
            <a:ext cx="439901" cy="302251"/>
          </a:xfrm>
          <a:prstGeom prst="rect">
            <a:avLst/>
          </a:prstGeom>
        </p:spPr>
      </p:pic>
      <p:pic>
        <p:nvPicPr>
          <p:cNvPr id="177" name="Picture 176">
            <a:hlinkClick r:id="rId57"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7817" y="5671098"/>
            <a:ext cx="439901" cy="302251"/>
          </a:xfrm>
          <a:prstGeom prst="rect">
            <a:avLst/>
          </a:prstGeom>
        </p:spPr>
      </p:pic>
      <p:pic>
        <p:nvPicPr>
          <p:cNvPr id="178" name="Picture 177">
            <a:hlinkClick r:id="rId58"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5645" y="6055254"/>
            <a:ext cx="439901" cy="302251"/>
          </a:xfrm>
          <a:prstGeom prst="rect">
            <a:avLst/>
          </a:prstGeom>
        </p:spPr>
      </p:pic>
      <p:pic>
        <p:nvPicPr>
          <p:cNvPr id="179" name="Picture 178">
            <a:hlinkClick r:id="rId59"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7493" y="5753984"/>
            <a:ext cx="439901" cy="302251"/>
          </a:xfrm>
          <a:prstGeom prst="rect">
            <a:avLst/>
          </a:prstGeom>
        </p:spPr>
      </p:pic>
      <p:pic>
        <p:nvPicPr>
          <p:cNvPr id="180" name="Picture 179">
            <a:hlinkClick r:id="rId60"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4774" y="6441009"/>
            <a:ext cx="439901" cy="302251"/>
          </a:xfrm>
          <a:prstGeom prst="rect">
            <a:avLst/>
          </a:prstGeom>
        </p:spPr>
      </p:pic>
      <p:pic>
        <p:nvPicPr>
          <p:cNvPr id="181" name="Picture 180">
            <a:hlinkClick r:id="rId61"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990" y="6331060"/>
            <a:ext cx="439901" cy="302251"/>
          </a:xfrm>
          <a:prstGeom prst="rect">
            <a:avLst/>
          </a:prstGeom>
        </p:spPr>
      </p:pic>
      <p:pic>
        <p:nvPicPr>
          <p:cNvPr id="182" name="Picture 181">
            <a:hlinkClick r:id="rId62"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7796" y="6138758"/>
            <a:ext cx="439901" cy="302251"/>
          </a:xfrm>
          <a:prstGeom prst="rect">
            <a:avLst/>
          </a:prstGeom>
        </p:spPr>
      </p:pic>
      <p:pic>
        <p:nvPicPr>
          <p:cNvPr id="183" name="Picture 182">
            <a:hlinkClick r:id="rId63"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6379" y="6468272"/>
            <a:ext cx="439901" cy="302251"/>
          </a:xfrm>
          <a:prstGeom prst="rect">
            <a:avLst/>
          </a:prstGeom>
        </p:spPr>
      </p:pic>
      <p:pic>
        <p:nvPicPr>
          <p:cNvPr id="184" name="Picture 183">
            <a:hlinkClick r:id="rId6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7543" y="6357505"/>
            <a:ext cx="439901" cy="302251"/>
          </a:xfrm>
          <a:prstGeom prst="rect">
            <a:avLst/>
          </a:prstGeom>
        </p:spPr>
      </p:pic>
      <p:pic>
        <p:nvPicPr>
          <p:cNvPr id="185" name="Picture 184">
            <a:hlinkClick r:id="rId65"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5355" y="375175"/>
            <a:ext cx="439901" cy="302251"/>
          </a:xfrm>
          <a:prstGeom prst="rect">
            <a:avLst/>
          </a:prstGeom>
        </p:spPr>
      </p:pic>
      <p:pic>
        <p:nvPicPr>
          <p:cNvPr id="186" name="Picture 185">
            <a:hlinkClick r:id="rId66"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332" y="201719"/>
            <a:ext cx="439901" cy="302251"/>
          </a:xfrm>
          <a:prstGeom prst="rect">
            <a:avLst/>
          </a:prstGeom>
        </p:spPr>
      </p:pic>
      <p:pic>
        <p:nvPicPr>
          <p:cNvPr id="187" name="Picture 186">
            <a:hlinkClick r:id="rId67"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0788" y="539880"/>
            <a:ext cx="439901" cy="302251"/>
          </a:xfrm>
          <a:prstGeom prst="rect">
            <a:avLst/>
          </a:prstGeom>
        </p:spPr>
      </p:pic>
      <p:pic>
        <p:nvPicPr>
          <p:cNvPr id="188" name="Picture 187">
            <a:hlinkClick r:id="rId68"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8101" y="186448"/>
            <a:ext cx="439901" cy="302251"/>
          </a:xfrm>
          <a:prstGeom prst="rect">
            <a:avLst/>
          </a:prstGeom>
        </p:spPr>
      </p:pic>
      <p:pic>
        <p:nvPicPr>
          <p:cNvPr id="189" name="Picture 188">
            <a:hlinkClick r:id="rId69"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0038" y="616077"/>
            <a:ext cx="439901" cy="302251"/>
          </a:xfrm>
          <a:prstGeom prst="rect">
            <a:avLst/>
          </a:prstGeom>
        </p:spPr>
      </p:pic>
      <p:pic>
        <p:nvPicPr>
          <p:cNvPr id="190" name="Picture 189">
            <a:hlinkClick r:id="rId70"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3834" y="2056028"/>
            <a:ext cx="439901" cy="302251"/>
          </a:xfrm>
          <a:prstGeom prst="rect">
            <a:avLst/>
          </a:prstGeom>
        </p:spPr>
      </p:pic>
      <p:pic>
        <p:nvPicPr>
          <p:cNvPr id="191" name="Picture 190">
            <a:hlinkClick r:id="rId71"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9281" y="1040413"/>
            <a:ext cx="439901" cy="302251"/>
          </a:xfrm>
          <a:prstGeom prst="rect">
            <a:avLst/>
          </a:prstGeom>
        </p:spPr>
      </p:pic>
      <p:pic>
        <p:nvPicPr>
          <p:cNvPr id="192" name="Picture 191">
            <a:hlinkClick r:id="rId72"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5290" y="803701"/>
            <a:ext cx="439901" cy="302251"/>
          </a:xfrm>
          <a:prstGeom prst="rect">
            <a:avLst/>
          </a:prstGeom>
        </p:spPr>
      </p:pic>
      <p:pic>
        <p:nvPicPr>
          <p:cNvPr id="193" name="Picture 192">
            <a:hlinkClick r:id="rId73"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6461" y="1060174"/>
            <a:ext cx="439901" cy="302251"/>
          </a:xfrm>
          <a:prstGeom prst="rect">
            <a:avLst/>
          </a:prstGeom>
        </p:spPr>
      </p:pic>
      <p:pic>
        <p:nvPicPr>
          <p:cNvPr id="194" name="Picture 193">
            <a:hlinkClick r:id="rId7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7145" y="772818"/>
            <a:ext cx="439901" cy="302251"/>
          </a:xfrm>
          <a:prstGeom prst="rect">
            <a:avLst/>
          </a:prstGeom>
        </p:spPr>
      </p:pic>
      <p:pic>
        <p:nvPicPr>
          <p:cNvPr id="195" name="Picture 194">
            <a:hlinkClick r:id="rId75"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2823" y="4311117"/>
            <a:ext cx="439901" cy="302251"/>
          </a:xfrm>
          <a:prstGeom prst="rect">
            <a:avLst/>
          </a:prstGeom>
        </p:spPr>
      </p:pic>
      <p:pic>
        <p:nvPicPr>
          <p:cNvPr id="196" name="Picture 195">
            <a:hlinkClick r:id="rId76"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5050" y="4445427"/>
            <a:ext cx="439901" cy="302251"/>
          </a:xfrm>
          <a:prstGeom prst="rect">
            <a:avLst/>
          </a:prstGeom>
        </p:spPr>
      </p:pic>
      <p:pic>
        <p:nvPicPr>
          <p:cNvPr id="197" name="Picture 196">
            <a:hlinkClick r:id="rId77"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0150" y="4815741"/>
            <a:ext cx="439901" cy="302251"/>
          </a:xfrm>
          <a:prstGeom prst="rect">
            <a:avLst/>
          </a:prstGeom>
        </p:spPr>
      </p:pic>
      <p:pic>
        <p:nvPicPr>
          <p:cNvPr id="198" name="Picture 197">
            <a:hlinkClick r:id="rId78"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2083" y="4340441"/>
            <a:ext cx="439901" cy="302251"/>
          </a:xfrm>
          <a:prstGeom prst="rect">
            <a:avLst/>
          </a:prstGeom>
        </p:spPr>
      </p:pic>
      <p:pic>
        <p:nvPicPr>
          <p:cNvPr id="199" name="Picture 198">
            <a:hlinkClick r:id="rId79"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9521" y="4536409"/>
            <a:ext cx="439901" cy="302251"/>
          </a:xfrm>
          <a:prstGeom prst="rect">
            <a:avLst/>
          </a:prstGeom>
        </p:spPr>
      </p:pic>
      <p:pic>
        <p:nvPicPr>
          <p:cNvPr id="200" name="Picture 199">
            <a:hlinkClick r:id="rId80"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1156" y="5107728"/>
            <a:ext cx="439901" cy="302251"/>
          </a:xfrm>
          <a:prstGeom prst="rect">
            <a:avLst/>
          </a:prstGeom>
        </p:spPr>
      </p:pic>
      <p:pic>
        <p:nvPicPr>
          <p:cNvPr id="201" name="Picture 200">
            <a:hlinkClick r:id="rId81"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1309" y="4899970"/>
            <a:ext cx="439901" cy="302251"/>
          </a:xfrm>
          <a:prstGeom prst="rect">
            <a:avLst/>
          </a:prstGeom>
        </p:spPr>
      </p:pic>
      <p:pic>
        <p:nvPicPr>
          <p:cNvPr id="202" name="Picture 201">
            <a:hlinkClick r:id="rId82"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9000" y="5091475"/>
            <a:ext cx="439901" cy="302251"/>
          </a:xfrm>
          <a:prstGeom prst="rect">
            <a:avLst/>
          </a:prstGeom>
        </p:spPr>
      </p:pic>
      <p:pic>
        <p:nvPicPr>
          <p:cNvPr id="203" name="Picture 202">
            <a:hlinkClick r:id="rId83"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3226" y="5566436"/>
            <a:ext cx="439901" cy="302251"/>
          </a:xfrm>
          <a:prstGeom prst="rect">
            <a:avLst/>
          </a:prstGeom>
        </p:spPr>
      </p:pic>
      <p:pic>
        <p:nvPicPr>
          <p:cNvPr id="204" name="Picture 203">
            <a:hlinkClick r:id="rId8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634" y="5188464"/>
            <a:ext cx="439901" cy="302251"/>
          </a:xfrm>
          <a:prstGeom prst="rect">
            <a:avLst/>
          </a:prstGeom>
        </p:spPr>
      </p:pic>
      <p:pic>
        <p:nvPicPr>
          <p:cNvPr id="205" name="Picture 204">
            <a:hlinkClick r:id="rId85"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0805" y="5339589"/>
            <a:ext cx="439901" cy="302251"/>
          </a:xfrm>
          <a:prstGeom prst="rect">
            <a:avLst/>
          </a:prstGeom>
        </p:spPr>
      </p:pic>
      <p:pic>
        <p:nvPicPr>
          <p:cNvPr id="206" name="Picture 205">
            <a:hlinkClick r:id="rId86"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2910" y="5304733"/>
            <a:ext cx="439901" cy="302251"/>
          </a:xfrm>
          <a:prstGeom prst="rect">
            <a:avLst/>
          </a:prstGeom>
        </p:spPr>
      </p:pic>
      <p:pic>
        <p:nvPicPr>
          <p:cNvPr id="207" name="Picture 206">
            <a:hlinkClick r:id="rId87"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3876" y="5829022"/>
            <a:ext cx="439901" cy="302251"/>
          </a:xfrm>
          <a:prstGeom prst="rect">
            <a:avLst/>
          </a:prstGeom>
        </p:spPr>
      </p:pic>
      <p:pic>
        <p:nvPicPr>
          <p:cNvPr id="208" name="Picture 207">
            <a:hlinkClick r:id="rId88"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7653" y="5761589"/>
            <a:ext cx="439901" cy="302251"/>
          </a:xfrm>
          <a:prstGeom prst="rect">
            <a:avLst/>
          </a:prstGeom>
        </p:spPr>
      </p:pic>
      <p:pic>
        <p:nvPicPr>
          <p:cNvPr id="209" name="Picture 208">
            <a:hlinkClick r:id="rId89"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2414" y="6206379"/>
            <a:ext cx="439901" cy="302251"/>
          </a:xfrm>
          <a:prstGeom prst="rect">
            <a:avLst/>
          </a:prstGeom>
        </p:spPr>
      </p:pic>
      <p:pic>
        <p:nvPicPr>
          <p:cNvPr id="210" name="Picture 209">
            <a:hlinkClick r:id="rId90"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3975" y="6186148"/>
            <a:ext cx="439901" cy="302251"/>
          </a:xfrm>
          <a:prstGeom prst="rect">
            <a:avLst/>
          </a:prstGeom>
        </p:spPr>
      </p:pic>
      <p:pic>
        <p:nvPicPr>
          <p:cNvPr id="211" name="Picture 210">
            <a:hlinkClick r:id="rId91"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2924" y="6482185"/>
            <a:ext cx="439901" cy="302251"/>
          </a:xfrm>
          <a:prstGeom prst="rect">
            <a:avLst/>
          </a:prstGeom>
        </p:spPr>
      </p:pic>
      <p:pic>
        <p:nvPicPr>
          <p:cNvPr id="212" name="Picture 211">
            <a:hlinkClick r:id="rId92"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1634" y="6263721"/>
            <a:ext cx="439901" cy="302251"/>
          </a:xfrm>
          <a:prstGeom prst="rect">
            <a:avLst/>
          </a:prstGeom>
        </p:spPr>
      </p:pic>
      <p:pic>
        <p:nvPicPr>
          <p:cNvPr id="213" name="Picture 212">
            <a:hlinkClick r:id="rId93"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3561" y="5475995"/>
            <a:ext cx="439901" cy="302251"/>
          </a:xfrm>
          <a:prstGeom prst="rect">
            <a:avLst/>
          </a:prstGeom>
        </p:spPr>
      </p:pic>
      <p:pic>
        <p:nvPicPr>
          <p:cNvPr id="214" name="Picture 213">
            <a:hlinkClick r:id="rId9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4055" y="6377705"/>
            <a:ext cx="439901" cy="302251"/>
          </a:xfrm>
          <a:prstGeom prst="rect">
            <a:avLst/>
          </a:prstGeom>
        </p:spPr>
      </p:pic>
      <p:pic>
        <p:nvPicPr>
          <p:cNvPr id="215" name="Picture 214">
            <a:hlinkClick r:id="rId95"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3435" y="3886380"/>
            <a:ext cx="439901" cy="302251"/>
          </a:xfrm>
          <a:prstGeom prst="rect">
            <a:avLst/>
          </a:prstGeom>
        </p:spPr>
      </p:pic>
      <p:pic>
        <p:nvPicPr>
          <p:cNvPr id="216" name="Picture 215">
            <a:hlinkClick r:id="rId96"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7823" y="4156946"/>
            <a:ext cx="439901" cy="302251"/>
          </a:xfrm>
          <a:prstGeom prst="rect">
            <a:avLst/>
          </a:prstGeom>
        </p:spPr>
      </p:pic>
      <p:pic>
        <p:nvPicPr>
          <p:cNvPr id="217" name="Picture 216">
            <a:hlinkClick r:id="rId97"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6065" y="4347658"/>
            <a:ext cx="439901" cy="302251"/>
          </a:xfrm>
          <a:prstGeom prst="rect">
            <a:avLst/>
          </a:prstGeom>
        </p:spPr>
      </p:pic>
      <p:pic>
        <p:nvPicPr>
          <p:cNvPr id="218" name="Picture 217">
            <a:hlinkClick r:id="rId98"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1535" y="3966758"/>
            <a:ext cx="439901" cy="302251"/>
          </a:xfrm>
          <a:prstGeom prst="rect">
            <a:avLst/>
          </a:prstGeom>
        </p:spPr>
      </p:pic>
      <p:pic>
        <p:nvPicPr>
          <p:cNvPr id="219" name="Picture 218">
            <a:hlinkClick r:id="rId99"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7478" y="3946431"/>
            <a:ext cx="439901" cy="302251"/>
          </a:xfrm>
          <a:prstGeom prst="rect">
            <a:avLst/>
          </a:prstGeom>
        </p:spPr>
      </p:pic>
      <p:pic>
        <p:nvPicPr>
          <p:cNvPr id="220" name="Picture 219">
            <a:hlinkClick r:id="rId100"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9095" y="4569238"/>
            <a:ext cx="439901" cy="302251"/>
          </a:xfrm>
          <a:prstGeom prst="rect">
            <a:avLst/>
          </a:prstGeom>
        </p:spPr>
      </p:pic>
      <p:pic>
        <p:nvPicPr>
          <p:cNvPr id="221" name="Picture 220">
            <a:hlinkClick r:id="rId101"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7886" y="4815741"/>
            <a:ext cx="439901" cy="302251"/>
          </a:xfrm>
          <a:prstGeom prst="rect">
            <a:avLst/>
          </a:prstGeom>
        </p:spPr>
      </p:pic>
      <p:pic>
        <p:nvPicPr>
          <p:cNvPr id="222" name="Picture 221">
            <a:hlinkClick r:id="rId102"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626" y="5061778"/>
            <a:ext cx="439901" cy="302251"/>
          </a:xfrm>
          <a:prstGeom prst="rect">
            <a:avLst/>
          </a:prstGeom>
        </p:spPr>
      </p:pic>
      <p:pic>
        <p:nvPicPr>
          <p:cNvPr id="223" name="Picture 222">
            <a:hlinkClick r:id="rId103"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3394" y="4583411"/>
            <a:ext cx="439901" cy="302251"/>
          </a:xfrm>
          <a:prstGeom prst="rect">
            <a:avLst/>
          </a:prstGeom>
        </p:spPr>
      </p:pic>
      <p:pic>
        <p:nvPicPr>
          <p:cNvPr id="224" name="Picture 223">
            <a:hlinkClick r:id="rId10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0206" y="4583411"/>
            <a:ext cx="439901" cy="302251"/>
          </a:xfrm>
          <a:prstGeom prst="rect">
            <a:avLst/>
          </a:prstGeom>
        </p:spPr>
      </p:pic>
      <p:pic>
        <p:nvPicPr>
          <p:cNvPr id="225" name="Picture 224">
            <a:hlinkClick r:id="rId105" action="ppaction://hlinksldjump"/>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5962342" y="1639625"/>
            <a:ext cx="439901" cy="311715"/>
          </a:xfrm>
          <a:prstGeom prst="rect">
            <a:avLst/>
          </a:prstGeom>
        </p:spPr>
      </p:pic>
      <p:pic>
        <p:nvPicPr>
          <p:cNvPr id="226" name="Picture 225">
            <a:hlinkClick r:id="rId107" action="ppaction://hlinksldjump"/>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6460804" y="1395186"/>
            <a:ext cx="439901" cy="311715"/>
          </a:xfrm>
          <a:prstGeom prst="rect">
            <a:avLst/>
          </a:prstGeom>
        </p:spPr>
      </p:pic>
      <p:pic>
        <p:nvPicPr>
          <p:cNvPr id="227" name="Picture 226">
            <a:hlinkClick r:id="rId108" action="ppaction://hlinksldjump"/>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6892136" y="1983142"/>
            <a:ext cx="439901" cy="311715"/>
          </a:xfrm>
          <a:prstGeom prst="rect">
            <a:avLst/>
          </a:prstGeom>
        </p:spPr>
      </p:pic>
      <p:pic>
        <p:nvPicPr>
          <p:cNvPr id="228" name="Picture 227">
            <a:hlinkClick r:id="rId109" action="ppaction://hlinksldjump"/>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7847603" y="1270191"/>
            <a:ext cx="439901" cy="311715"/>
          </a:xfrm>
          <a:prstGeom prst="rect">
            <a:avLst/>
          </a:prstGeom>
        </p:spPr>
      </p:pic>
      <p:pic>
        <p:nvPicPr>
          <p:cNvPr id="229" name="Picture 228">
            <a:hlinkClick r:id="rId110" action="ppaction://hlinksldjump"/>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8507352" y="1154863"/>
            <a:ext cx="439901" cy="311715"/>
          </a:xfrm>
          <a:prstGeom prst="rect">
            <a:avLst/>
          </a:prstGeom>
        </p:spPr>
      </p:pic>
      <p:pic>
        <p:nvPicPr>
          <p:cNvPr id="230" name="Picture 229">
            <a:hlinkClick r:id="rId111" action="ppaction://hlinksldjump"/>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6084821" y="2119531"/>
            <a:ext cx="439901" cy="311715"/>
          </a:xfrm>
          <a:prstGeom prst="rect">
            <a:avLst/>
          </a:prstGeom>
        </p:spPr>
      </p:pic>
      <p:pic>
        <p:nvPicPr>
          <p:cNvPr id="231" name="Picture 230">
            <a:hlinkClick r:id="rId112" action="ppaction://hlinksldjump"/>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6676822" y="2544855"/>
            <a:ext cx="439901" cy="311715"/>
          </a:xfrm>
          <a:prstGeom prst="rect">
            <a:avLst/>
          </a:prstGeom>
        </p:spPr>
      </p:pic>
      <p:pic>
        <p:nvPicPr>
          <p:cNvPr id="232" name="Picture 231">
            <a:hlinkClick r:id="rId113" action="ppaction://hlinksldjump"/>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7457797" y="2188309"/>
            <a:ext cx="439901" cy="311715"/>
          </a:xfrm>
          <a:prstGeom prst="rect">
            <a:avLst/>
          </a:prstGeom>
        </p:spPr>
      </p:pic>
      <p:pic>
        <p:nvPicPr>
          <p:cNvPr id="233" name="Picture 232">
            <a:hlinkClick r:id="rId114" action="ppaction://hlinksldjump"/>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7321633" y="1573646"/>
            <a:ext cx="439901" cy="311715"/>
          </a:xfrm>
          <a:prstGeom prst="rect">
            <a:avLst/>
          </a:prstGeom>
        </p:spPr>
      </p:pic>
      <p:pic>
        <p:nvPicPr>
          <p:cNvPr id="234" name="Picture 233">
            <a:hlinkClick r:id="rId115" action="ppaction://hlinksldjump"/>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4896290" y="2284759"/>
            <a:ext cx="439901" cy="311715"/>
          </a:xfrm>
          <a:prstGeom prst="rect">
            <a:avLst/>
          </a:prstGeom>
        </p:spPr>
      </p:pic>
      <p:pic>
        <p:nvPicPr>
          <p:cNvPr id="235" name="Picture 234">
            <a:hlinkClick r:id="rId116" action="ppaction://hlinksldjump"/>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6136898" y="2751013"/>
            <a:ext cx="439901" cy="312010"/>
          </a:xfrm>
          <a:prstGeom prst="rect">
            <a:avLst/>
          </a:prstGeom>
        </p:spPr>
      </p:pic>
      <p:pic>
        <p:nvPicPr>
          <p:cNvPr id="236" name="Picture 235">
            <a:hlinkClick r:id="rId117" action="ppaction://hlinksldjump"/>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6926164" y="3145971"/>
            <a:ext cx="439901" cy="312010"/>
          </a:xfrm>
          <a:prstGeom prst="rect">
            <a:avLst/>
          </a:prstGeom>
        </p:spPr>
      </p:pic>
      <p:pic>
        <p:nvPicPr>
          <p:cNvPr id="237" name="Picture 236">
            <a:hlinkClick r:id="rId118" action="ppaction://hlinksldjump"/>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7451675" y="2914452"/>
            <a:ext cx="439901" cy="312010"/>
          </a:xfrm>
          <a:prstGeom prst="rect">
            <a:avLst/>
          </a:prstGeom>
        </p:spPr>
      </p:pic>
      <p:pic>
        <p:nvPicPr>
          <p:cNvPr id="238" name="Picture 237">
            <a:hlinkClick r:id="rId119" action="ppaction://hlinksldjump"/>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8084055" y="2687954"/>
            <a:ext cx="439901" cy="312010"/>
          </a:xfrm>
          <a:prstGeom prst="rect">
            <a:avLst/>
          </a:prstGeom>
        </p:spPr>
      </p:pic>
      <p:pic>
        <p:nvPicPr>
          <p:cNvPr id="239" name="Picture 238">
            <a:hlinkClick r:id="rId120" action="ppaction://hlinksldjump"/>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8428106" y="1658921"/>
            <a:ext cx="439901" cy="312010"/>
          </a:xfrm>
          <a:prstGeom prst="rect">
            <a:avLst/>
          </a:prstGeom>
        </p:spPr>
      </p:pic>
      <p:pic>
        <p:nvPicPr>
          <p:cNvPr id="240" name="Picture 239">
            <a:hlinkClick r:id="rId121" action="ppaction://hlinksldjump"/>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5769638" y="3272713"/>
            <a:ext cx="439901" cy="312010"/>
          </a:xfrm>
          <a:prstGeom prst="rect">
            <a:avLst/>
          </a:prstGeom>
        </p:spPr>
      </p:pic>
      <p:pic>
        <p:nvPicPr>
          <p:cNvPr id="241" name="Picture 240">
            <a:hlinkClick r:id="rId122" action="ppaction://hlinksldjump"/>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6458413" y="3408341"/>
            <a:ext cx="439901" cy="312010"/>
          </a:xfrm>
          <a:prstGeom prst="rect">
            <a:avLst/>
          </a:prstGeom>
        </p:spPr>
      </p:pic>
      <p:pic>
        <p:nvPicPr>
          <p:cNvPr id="242" name="Picture 241">
            <a:hlinkClick r:id="rId123" action="ppaction://hlinksldjump"/>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7152310" y="3724744"/>
            <a:ext cx="439901" cy="312010"/>
          </a:xfrm>
          <a:prstGeom prst="rect">
            <a:avLst/>
          </a:prstGeom>
        </p:spPr>
      </p:pic>
      <p:pic>
        <p:nvPicPr>
          <p:cNvPr id="243" name="Picture 242">
            <a:hlinkClick r:id="rId124" action="ppaction://hlinksldjump"/>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7833660" y="3378836"/>
            <a:ext cx="439901" cy="312010"/>
          </a:xfrm>
          <a:prstGeom prst="rect">
            <a:avLst/>
          </a:prstGeom>
        </p:spPr>
      </p:pic>
      <p:pic>
        <p:nvPicPr>
          <p:cNvPr id="244" name="Picture 243">
            <a:hlinkClick r:id="rId125" action="ppaction://hlinksldjump"/>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8451557" y="3299693"/>
            <a:ext cx="439901" cy="312010"/>
          </a:xfrm>
          <a:prstGeom prst="rect">
            <a:avLst/>
          </a:prstGeom>
        </p:spPr>
      </p:pic>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555776" y="260648"/>
            <a:ext cx="4573810" cy="1569660"/>
          </a:xfrm>
          <a:prstGeom prst="rect">
            <a:avLst/>
          </a:prstGeom>
          <a:noFill/>
        </p:spPr>
        <p:txBody>
          <a:bodyPr wrap="square" rtlCol="0">
            <a:spAutoFit/>
          </a:bodyPr>
          <a:lstStyle/>
          <a:p>
            <a:pPr algn="ctr"/>
            <a:r>
              <a:rPr lang="en-GB" sz="2400" dirty="0">
                <a:solidFill>
                  <a:srgbClr val="1B16F9"/>
                </a:solidFill>
                <a:latin typeface="Zilla Slab" pitchFamily="2" charset="0"/>
                <a:ea typeface="Zilla Slab" pitchFamily="2" charset="0"/>
              </a:rPr>
              <a:t>What if there was a shop </a:t>
            </a:r>
            <a:r>
              <a:rPr lang="en-GB" sz="2400" dirty="0" smtClean="0">
                <a:solidFill>
                  <a:srgbClr val="1B16F9"/>
                </a:solidFill>
                <a:latin typeface="Zilla Slab" pitchFamily="2" charset="0"/>
                <a:ea typeface="Zilla Slab" pitchFamily="2" charset="0"/>
              </a:rPr>
              <a:t>that sold </a:t>
            </a:r>
            <a:r>
              <a:rPr lang="en-GB" sz="2400" dirty="0">
                <a:solidFill>
                  <a:srgbClr val="1B16F9"/>
                </a:solidFill>
                <a:latin typeface="Zilla Slab" pitchFamily="2" charset="0"/>
                <a:ea typeface="Zilla Slab" pitchFamily="2" charset="0"/>
              </a:rPr>
              <a:t>smells? What would it be like? What smells would be the most popular?</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268733935"/>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652120" y="1997839"/>
            <a:ext cx="3240360" cy="2862322"/>
          </a:xfrm>
          <a:prstGeom prst="rect">
            <a:avLst/>
          </a:prstGeom>
          <a:noFill/>
          <a:ln w="34925">
            <a:noFill/>
          </a:ln>
          <a:effectLst>
            <a:outerShdw blurRad="50800" dist="38100" dir="8100000" algn="tr" rotWithShape="0">
              <a:prstClr val="black">
                <a:alpha val="40000"/>
              </a:prstClr>
            </a:outerShdw>
          </a:effectLst>
        </p:spPr>
        <p:txBody>
          <a:bodyPr wrap="square" rtlCol="0">
            <a:spAutoFit/>
          </a:bodyPr>
          <a:lstStyle/>
          <a:p>
            <a:pPr algn="ctr"/>
            <a:r>
              <a:rPr lang="en-GB" sz="3600" dirty="0">
                <a:solidFill>
                  <a:schemeClr val="bg1"/>
                </a:solidFill>
                <a:latin typeface="Zilla Slab" pitchFamily="2" charset="0"/>
                <a:ea typeface="Zilla Slab" pitchFamily="2" charset="0"/>
              </a:rPr>
              <a:t>What if a shop opened up in your street selling magic potions?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302457812"/>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434073" y="528722"/>
            <a:ext cx="6275854" cy="1200329"/>
          </a:xfrm>
          <a:prstGeom prst="rect">
            <a:avLst/>
          </a:prstGeom>
          <a:noFill/>
        </p:spPr>
        <p:txBody>
          <a:bodyPr wrap="square" rtlCol="0">
            <a:spAutoFit/>
          </a:bodyPr>
          <a:lstStyle/>
          <a:p>
            <a:pPr algn="ctr"/>
            <a:r>
              <a:rPr lang="en-GB" sz="2400" dirty="0">
                <a:solidFill>
                  <a:srgbClr val="1B16F9"/>
                </a:solidFill>
                <a:latin typeface="Zilla Slab" pitchFamily="2" charset="0"/>
                <a:ea typeface="Zilla Slab" pitchFamily="2" charset="0"/>
              </a:rPr>
              <a:t>What if you could live in </a:t>
            </a:r>
            <a:r>
              <a:rPr lang="en-GB" sz="2400" dirty="0" smtClean="0">
                <a:solidFill>
                  <a:srgbClr val="1B16F9"/>
                </a:solidFill>
                <a:latin typeface="Zilla Slab" pitchFamily="2" charset="0"/>
                <a:ea typeface="Zilla Slab" pitchFamily="2" charset="0"/>
              </a:rPr>
              <a:t>any building </a:t>
            </a:r>
            <a:r>
              <a:rPr lang="en-GB" sz="2400" dirty="0">
                <a:solidFill>
                  <a:srgbClr val="1B16F9"/>
                </a:solidFill>
                <a:latin typeface="Zilla Slab" pitchFamily="2" charset="0"/>
                <a:ea typeface="Zilla Slab" pitchFamily="2" charset="0"/>
              </a:rPr>
              <a:t>in the whole world? Where would it be? What would it be like living there</a:t>
            </a:r>
            <a:r>
              <a:rPr lang="en-GB" sz="2400" dirty="0" smtClean="0">
                <a:solidFill>
                  <a:srgbClr val="1B16F9"/>
                </a:solidFill>
                <a:latin typeface="Zilla Slab" pitchFamily="2" charset="0"/>
                <a:ea typeface="Zilla Slab" pitchFamily="2" charset="0"/>
              </a:rPr>
              <a:t>?</a:t>
            </a:r>
            <a:endParaRPr lang="en-GB" sz="3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748930073"/>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 y="-5730"/>
            <a:ext cx="9142090" cy="6863730"/>
          </a:xfrm>
          <a:prstGeom prst="rect">
            <a:avLst/>
          </a:prstGeom>
        </p:spPr>
      </p:pic>
      <p:sp>
        <p:nvSpPr>
          <p:cNvPr id="5" name="TextBox 4"/>
          <p:cNvSpPr txBox="1"/>
          <p:nvPr/>
        </p:nvSpPr>
        <p:spPr>
          <a:xfrm>
            <a:off x="4309317" y="831770"/>
            <a:ext cx="4183611" cy="1569660"/>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GB" sz="2400" dirty="0">
                <a:solidFill>
                  <a:schemeClr val="bg1"/>
                </a:solidFill>
                <a:latin typeface="Zilla Slab" pitchFamily="2" charset="0"/>
                <a:ea typeface="Zilla Slab" pitchFamily="2" charset="0"/>
              </a:rPr>
              <a:t>What if your home was made </a:t>
            </a:r>
            <a:r>
              <a:rPr lang="en-GB" sz="2400" dirty="0" smtClean="0">
                <a:solidFill>
                  <a:schemeClr val="bg1"/>
                </a:solidFill>
                <a:latin typeface="Zilla Slab" pitchFamily="2" charset="0"/>
                <a:ea typeface="Zilla Slab" pitchFamily="2" charset="0"/>
              </a:rPr>
              <a:t>from futuristic </a:t>
            </a:r>
            <a:r>
              <a:rPr lang="en-GB" sz="2400" dirty="0">
                <a:solidFill>
                  <a:schemeClr val="bg1"/>
                </a:solidFill>
                <a:latin typeface="Zilla Slab" pitchFamily="2" charset="0"/>
                <a:ea typeface="Zilla Slab" pitchFamily="2" charset="0"/>
              </a:rPr>
              <a:t>technology? What would it be like? What would the technology do</a:t>
            </a:r>
            <a:r>
              <a:rPr lang="en-GB" sz="2400" dirty="0" smtClean="0">
                <a:solidFill>
                  <a:schemeClr val="bg1"/>
                </a:solidFill>
                <a:latin typeface="Zilla Slab" pitchFamily="2" charset="0"/>
                <a:ea typeface="Zilla Slab" pitchFamily="2" charset="0"/>
              </a:rPr>
              <a:t>?</a:t>
            </a:r>
            <a:endParaRPr lang="en-GB" sz="24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205715065"/>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6" y="0"/>
            <a:ext cx="9158536" cy="6858000"/>
          </a:xfrm>
          <a:prstGeom prst="rect">
            <a:avLst/>
          </a:prstGeom>
        </p:spPr>
      </p:pic>
      <p:sp>
        <p:nvSpPr>
          <p:cNvPr id="5" name="TextBox 4"/>
          <p:cNvSpPr txBox="1"/>
          <p:nvPr/>
        </p:nvSpPr>
        <p:spPr>
          <a:xfrm>
            <a:off x="388268" y="5085184"/>
            <a:ext cx="8352928" cy="1384995"/>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GB" sz="2800" dirty="0">
                <a:solidFill>
                  <a:schemeClr val="bg1"/>
                </a:solidFill>
                <a:latin typeface="Zilla Slab" pitchFamily="2" charset="0"/>
                <a:ea typeface="Zilla Slab" pitchFamily="2" charset="0"/>
              </a:rPr>
              <a:t>What if you could redecorate your house any way you liked? What would you do? How would you change things?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108778062"/>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5" name="TextBox 4"/>
          <p:cNvSpPr txBox="1"/>
          <p:nvPr/>
        </p:nvSpPr>
        <p:spPr>
          <a:xfrm>
            <a:off x="611560" y="980728"/>
            <a:ext cx="8352928" cy="1200329"/>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a:solidFill>
                  <a:schemeClr val="bg1"/>
                </a:solidFill>
                <a:latin typeface="Zilla Slab" pitchFamily="2" charset="0"/>
                <a:ea typeface="Zilla Slab" pitchFamily="2" charset="0"/>
              </a:rPr>
              <a:t>What if you could collect sunshine in jars and keep it in your cupboards?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717009358"/>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
        <p:nvSpPr>
          <p:cNvPr id="3" name="Rectangle 2"/>
          <p:cNvSpPr/>
          <p:nvPr/>
        </p:nvSpPr>
        <p:spPr>
          <a:xfrm>
            <a:off x="2987824" y="260648"/>
            <a:ext cx="1950304" cy="3785652"/>
          </a:xfrm>
          <a:prstGeom prst="rect">
            <a:avLst/>
          </a:prstGeom>
          <a:noFill/>
          <a:ln>
            <a:noFill/>
          </a:ln>
          <a:effectLst>
            <a:outerShdw blurRad="50800" dist="38100" dir="8100000" algn="tr" rotWithShape="0">
              <a:prstClr val="black">
                <a:alpha val="40000"/>
              </a:prstClr>
            </a:outerShdw>
          </a:effectLst>
        </p:spPr>
        <p:txBody>
          <a:bodyPr wrap="square">
            <a:spAutoFit/>
          </a:bodyPr>
          <a:lstStyle/>
          <a:p>
            <a:pPr algn="ctr"/>
            <a:r>
              <a:rPr lang="en-GB" sz="2000" dirty="0">
                <a:solidFill>
                  <a:schemeClr val="bg1"/>
                </a:solidFill>
                <a:latin typeface="Zilla Slab" pitchFamily="2" charset="0"/>
                <a:ea typeface="Zilla Slab" pitchFamily="2" charset="0"/>
              </a:rPr>
              <a:t>What if you came across the ruins of an ancient civilisation at the edge of your town and discovered a mysterious sword with your name written on it?</a:t>
            </a:r>
          </a:p>
        </p:txBody>
      </p:sp>
    </p:spTree>
    <p:extLst>
      <p:ext uri="{BB962C8B-B14F-4D97-AF65-F5344CB8AC3E}">
        <p14:creationId xmlns:p14="http://schemas.microsoft.com/office/powerpoint/2010/main" val="1788361693"/>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7195734" y="1536174"/>
            <a:ext cx="1835696" cy="3785652"/>
          </a:xfrm>
          <a:prstGeom prst="rect">
            <a:avLst/>
          </a:prstGeom>
          <a:noFill/>
        </p:spPr>
        <p:txBody>
          <a:bodyPr wrap="square" rtlCol="0">
            <a:spAutoFit/>
          </a:bodyPr>
          <a:lstStyle/>
          <a:p>
            <a:pPr algn="r"/>
            <a:r>
              <a:rPr lang="en-GB" sz="2400" dirty="0">
                <a:solidFill>
                  <a:srgbClr val="1B16F9"/>
                </a:solidFill>
                <a:latin typeface="Zilla Slab" pitchFamily="2" charset="0"/>
                <a:ea typeface="Zilla Slab" pitchFamily="2" charset="0"/>
              </a:rPr>
              <a:t>What if you went on holiday </a:t>
            </a:r>
            <a:endParaRPr lang="en-GB" sz="2400" dirty="0" smtClean="0">
              <a:solidFill>
                <a:srgbClr val="1B16F9"/>
              </a:solidFill>
              <a:latin typeface="Zilla Slab" pitchFamily="2" charset="0"/>
              <a:ea typeface="Zilla Slab" pitchFamily="2" charset="0"/>
            </a:endParaRPr>
          </a:p>
          <a:p>
            <a:pPr algn="r"/>
            <a:r>
              <a:rPr lang="en-GB" sz="2400" dirty="0" smtClean="0">
                <a:solidFill>
                  <a:srgbClr val="1B16F9"/>
                </a:solidFill>
                <a:latin typeface="Zilla Slab" pitchFamily="2" charset="0"/>
                <a:ea typeface="Zilla Slab" pitchFamily="2" charset="0"/>
              </a:rPr>
              <a:t>to </a:t>
            </a:r>
            <a:r>
              <a:rPr lang="en-GB" sz="2400" dirty="0">
                <a:solidFill>
                  <a:srgbClr val="1B16F9"/>
                </a:solidFill>
                <a:latin typeface="Zilla Slab" pitchFamily="2" charset="0"/>
                <a:ea typeface="Zilla Slab" pitchFamily="2" charset="0"/>
              </a:rPr>
              <a:t>an </a:t>
            </a:r>
            <a:r>
              <a:rPr lang="en-GB" sz="2400" dirty="0" smtClean="0">
                <a:solidFill>
                  <a:srgbClr val="1B16F9"/>
                </a:solidFill>
                <a:latin typeface="Zilla Slab" pitchFamily="2" charset="0"/>
                <a:ea typeface="Zilla Slab" pitchFamily="2" charset="0"/>
              </a:rPr>
              <a:t>underwater </a:t>
            </a:r>
            <a:r>
              <a:rPr lang="en-GB" sz="2400" dirty="0">
                <a:solidFill>
                  <a:srgbClr val="1B16F9"/>
                </a:solidFill>
                <a:latin typeface="Zilla Slab" pitchFamily="2" charset="0"/>
                <a:ea typeface="Zilla Slab" pitchFamily="2" charset="0"/>
              </a:rPr>
              <a:t>palace </a:t>
            </a:r>
            <a:endParaRPr lang="en-GB" sz="2400" dirty="0" smtClean="0">
              <a:solidFill>
                <a:srgbClr val="1B16F9"/>
              </a:solidFill>
              <a:latin typeface="Zilla Slab" pitchFamily="2" charset="0"/>
              <a:ea typeface="Zilla Slab" pitchFamily="2" charset="0"/>
            </a:endParaRPr>
          </a:p>
          <a:p>
            <a:pPr algn="r"/>
            <a:r>
              <a:rPr lang="en-GB" sz="2400" dirty="0" smtClean="0">
                <a:solidFill>
                  <a:srgbClr val="1B16F9"/>
                </a:solidFill>
                <a:latin typeface="Zilla Slab" pitchFamily="2" charset="0"/>
                <a:ea typeface="Zilla Slab" pitchFamily="2" charset="0"/>
              </a:rPr>
              <a:t>ruled </a:t>
            </a:r>
            <a:r>
              <a:rPr lang="en-GB" sz="2400" dirty="0">
                <a:solidFill>
                  <a:srgbClr val="1B16F9"/>
                </a:solidFill>
                <a:latin typeface="Zilla Slab" pitchFamily="2" charset="0"/>
                <a:ea typeface="Zilla Slab" pitchFamily="2" charset="0"/>
              </a:rPr>
              <a:t>by </a:t>
            </a:r>
            <a:endParaRPr lang="en-GB" sz="2400" dirty="0" smtClean="0">
              <a:solidFill>
                <a:srgbClr val="1B16F9"/>
              </a:solidFill>
              <a:latin typeface="Zilla Slab" pitchFamily="2" charset="0"/>
              <a:ea typeface="Zilla Slab" pitchFamily="2" charset="0"/>
            </a:endParaRPr>
          </a:p>
          <a:p>
            <a:pPr algn="r"/>
            <a:r>
              <a:rPr lang="en-GB" sz="2400" dirty="0" smtClean="0">
                <a:solidFill>
                  <a:srgbClr val="1B16F9"/>
                </a:solidFill>
                <a:latin typeface="Zilla Slab" pitchFamily="2" charset="0"/>
                <a:ea typeface="Zilla Slab" pitchFamily="2" charset="0"/>
              </a:rPr>
              <a:t>the King </a:t>
            </a:r>
          </a:p>
          <a:p>
            <a:pPr algn="r"/>
            <a:r>
              <a:rPr lang="en-GB" sz="2400" dirty="0" smtClean="0">
                <a:solidFill>
                  <a:srgbClr val="1B16F9"/>
                </a:solidFill>
                <a:latin typeface="Zilla Slab" pitchFamily="2" charset="0"/>
                <a:ea typeface="Zilla Slab" pitchFamily="2" charset="0"/>
              </a:rPr>
              <a:t>of </a:t>
            </a:r>
            <a:r>
              <a:rPr lang="en-GB" sz="2400" dirty="0">
                <a:solidFill>
                  <a:srgbClr val="1B16F9"/>
                </a:solidFill>
                <a:latin typeface="Zilla Slab" pitchFamily="2" charset="0"/>
                <a:ea typeface="Zilla Slab" pitchFamily="2" charset="0"/>
              </a:rPr>
              <a:t>the Fishes?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576018963"/>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07504" y="148959"/>
            <a:ext cx="2376264" cy="3970318"/>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2800" dirty="0" smtClean="0">
                <a:solidFill>
                  <a:schemeClr val="bg1"/>
                </a:solidFill>
                <a:latin typeface="Zilla Slab" pitchFamily="2" charset="0"/>
                <a:ea typeface="Zilla Slab" pitchFamily="2" charset="0"/>
              </a:rPr>
              <a:t>What if you had a giant sea turtle as a pet and you could travel anywhere on land or sea by riding on its back?</a:t>
            </a:r>
            <a:endParaRPr lang="en-GB" sz="28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290588135"/>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11560" y="980728"/>
            <a:ext cx="8352928" cy="646331"/>
          </a:xfrm>
          <a:prstGeom prst="rect">
            <a:avLst/>
          </a:prstGeom>
          <a:noFill/>
        </p:spPr>
        <p:txBody>
          <a:bodyPr wrap="square" rtlCol="0">
            <a:spAutoFit/>
          </a:bodyPr>
          <a:lstStyle/>
          <a:p>
            <a:r>
              <a:rPr lang="en-GB" sz="3600" dirty="0" smtClean="0">
                <a:solidFill>
                  <a:srgbClr val="1B16F9"/>
                </a:solidFill>
                <a:latin typeface="Zilla Slab" pitchFamily="2" charset="0"/>
                <a:ea typeface="Zilla Slab" pitchFamily="2" charset="0"/>
              </a:rPr>
              <a:t>X</a:t>
            </a:r>
            <a:endParaRPr lang="en-GB" sz="3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
        <p:nvSpPr>
          <p:cNvPr id="3" name="TextBox 2"/>
          <p:cNvSpPr txBox="1"/>
          <p:nvPr/>
        </p:nvSpPr>
        <p:spPr>
          <a:xfrm>
            <a:off x="1547664" y="2924944"/>
            <a:ext cx="6048672" cy="830997"/>
          </a:xfrm>
          <a:prstGeom prst="rect">
            <a:avLst/>
          </a:prstGeom>
          <a:solidFill>
            <a:srgbClr val="1B16F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GB" sz="2400" dirty="0" smtClean="0">
                <a:solidFill>
                  <a:schemeClr val="bg1"/>
                </a:solidFill>
                <a:latin typeface="Zilla Slab" pitchFamily="2" charset="0"/>
                <a:ea typeface="Zilla Slab" pitchFamily="2" charset="0"/>
              </a:rPr>
              <a:t>What if you could redecorate your bedroom any way you liked, with no limits or rules?</a:t>
            </a:r>
            <a:endParaRPr lang="en-GB" sz="2400" dirty="0">
              <a:solidFill>
                <a:schemeClr val="bg1"/>
              </a:solidFill>
              <a:latin typeface="Zilla Slab" pitchFamily="2" charset="0"/>
              <a:ea typeface="Zilla Slab" pitchFamily="2" charset="0"/>
            </a:endParaRPr>
          </a:p>
        </p:txBody>
      </p:sp>
    </p:spTree>
    <p:extLst>
      <p:ext uri="{BB962C8B-B14F-4D97-AF65-F5344CB8AC3E}">
        <p14:creationId xmlns:p14="http://schemas.microsoft.com/office/powerpoint/2010/main" val="17446024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986"/>
            <a:ext cx="9144001" cy="6862986"/>
          </a:xfrm>
          <a:prstGeom prst="rect">
            <a:avLst/>
          </a:prstGeom>
        </p:spPr>
      </p:pic>
      <p:sp>
        <p:nvSpPr>
          <p:cNvPr id="5" name="TextBox 4"/>
          <p:cNvSpPr txBox="1"/>
          <p:nvPr/>
        </p:nvSpPr>
        <p:spPr>
          <a:xfrm>
            <a:off x="395535" y="788180"/>
            <a:ext cx="8352928" cy="1754326"/>
          </a:xfrm>
          <a:prstGeom prst="rect">
            <a:avLst/>
          </a:prstGeom>
          <a:noFill/>
          <a:effectLst>
            <a:outerShdw blurRad="50800" dist="38100" dir="16200000" rotWithShape="0">
              <a:prstClr val="black">
                <a:alpha val="40000"/>
              </a:prstClr>
            </a:outerShdw>
          </a:effectLst>
        </p:spPr>
        <p:txBody>
          <a:bodyPr wrap="square" rtlCol="0">
            <a:spAutoFit/>
          </a:bodyPr>
          <a:lstStyle/>
          <a:p>
            <a:r>
              <a:rPr lang="en-GB" sz="3600" dirty="0" smtClean="0">
                <a:solidFill>
                  <a:schemeClr val="bg1"/>
                </a:solidFill>
                <a:latin typeface="Zilla Slab" pitchFamily="2" charset="0"/>
                <a:ea typeface="Zilla Slab" pitchFamily="2" charset="0"/>
              </a:rPr>
              <a:t>What if you had your own hot air balloon and could fly it to anywhere in the world you wanted to go?</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11" name="Picture 10">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982054969"/>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
        <p:nvSpPr>
          <p:cNvPr id="7" name="TextBox 6"/>
          <p:cNvSpPr txBox="1"/>
          <p:nvPr/>
        </p:nvSpPr>
        <p:spPr>
          <a:xfrm>
            <a:off x="1619672" y="2924944"/>
            <a:ext cx="5904656" cy="830997"/>
          </a:xfrm>
          <a:prstGeom prst="rect">
            <a:avLst/>
          </a:prstGeom>
          <a:solidFill>
            <a:srgbClr val="1B16F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GB" sz="2400" dirty="0" smtClean="0">
                <a:solidFill>
                  <a:schemeClr val="bg1"/>
                </a:solidFill>
                <a:latin typeface="Zilla Slab" pitchFamily="2" charset="0"/>
                <a:ea typeface="Zilla Slab" pitchFamily="2" charset="0"/>
              </a:rPr>
              <a:t>What if you could design a new school from scratch, with no limits or rules?</a:t>
            </a:r>
            <a:endParaRPr lang="en-GB" sz="2400" dirty="0">
              <a:solidFill>
                <a:schemeClr val="bg1"/>
              </a:solidFill>
              <a:latin typeface="Zilla Slab" pitchFamily="2" charset="0"/>
              <a:ea typeface="Zilla Slab" pitchFamily="2" charset="0"/>
            </a:endParaRPr>
          </a:p>
        </p:txBody>
      </p:sp>
    </p:spTree>
    <p:extLst>
      <p:ext uri="{BB962C8B-B14F-4D97-AF65-F5344CB8AC3E}">
        <p14:creationId xmlns:p14="http://schemas.microsoft.com/office/powerpoint/2010/main" val="3768066698"/>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40"/>
            <a:ext cx="9144000" cy="6874740"/>
          </a:xfrm>
          <a:prstGeom prst="rect">
            <a:avLst/>
          </a:prstGeom>
        </p:spPr>
      </p:pic>
      <p:sp>
        <p:nvSpPr>
          <p:cNvPr id="5" name="TextBox 4"/>
          <p:cNvSpPr txBox="1"/>
          <p:nvPr/>
        </p:nvSpPr>
        <p:spPr>
          <a:xfrm>
            <a:off x="395536" y="1004132"/>
            <a:ext cx="8352928" cy="1200329"/>
          </a:xfrm>
          <a:prstGeom prst="rect">
            <a:avLst/>
          </a:prstGeom>
          <a:noFill/>
          <a:ln>
            <a:noFill/>
          </a:ln>
          <a:effectLst>
            <a:outerShdw blurRad="225425" dist="50800" dir="5220000" algn="ctr">
              <a:srgbClr val="000000">
                <a:alpha val="33000"/>
              </a:srgbClr>
            </a:outerShdw>
          </a:effectLst>
        </p:spPr>
        <p:txBody>
          <a:bodyPr wrap="square" rtlCol="0">
            <a:spAutoFit/>
          </a:bodyPr>
          <a:lstStyle/>
          <a:p>
            <a:pPr algn="ctr"/>
            <a:r>
              <a:rPr lang="en-GB" sz="3600" dirty="0">
                <a:solidFill>
                  <a:srgbClr val="1B16F9"/>
                </a:solidFill>
                <a:latin typeface="Zilla Slab" pitchFamily="2" charset="0"/>
                <a:ea typeface="Zilla Slab" pitchFamily="2" charset="0"/>
              </a:rPr>
              <a:t>What if you went on holiday to the end of a rainbow?</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993524304"/>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97"/>
            <a:ext cx="9144000" cy="6877596"/>
          </a:xfrm>
          <a:prstGeom prst="rect">
            <a:avLst/>
          </a:prstGeom>
        </p:spPr>
      </p:pic>
      <p:sp>
        <p:nvSpPr>
          <p:cNvPr id="5" name="TextBox 4"/>
          <p:cNvSpPr txBox="1"/>
          <p:nvPr/>
        </p:nvSpPr>
        <p:spPr>
          <a:xfrm>
            <a:off x="971600" y="5225540"/>
            <a:ext cx="7200800" cy="1384995"/>
          </a:xfrm>
          <a:prstGeom prst="rect">
            <a:avLst/>
          </a:prstGeom>
          <a:noFill/>
        </p:spPr>
        <p:txBody>
          <a:bodyPr wrap="square" rtlCol="0">
            <a:spAutoFit/>
          </a:bodyPr>
          <a:lstStyle/>
          <a:p>
            <a:pPr algn="ctr"/>
            <a:r>
              <a:rPr lang="en-GB" sz="2800" dirty="0">
                <a:solidFill>
                  <a:srgbClr val="1B16F9"/>
                </a:solidFill>
                <a:latin typeface="Zilla Slab" pitchFamily="2" charset="0"/>
                <a:ea typeface="Zilla Slab" pitchFamily="2" charset="0"/>
              </a:rPr>
              <a:t>What if there was an old shed in your </a:t>
            </a:r>
            <a:r>
              <a:rPr lang="en-GB" sz="2800" dirty="0" smtClean="0">
                <a:solidFill>
                  <a:srgbClr val="1B16F9"/>
                </a:solidFill>
                <a:latin typeface="Zilla Slab" pitchFamily="2" charset="0"/>
                <a:ea typeface="Zilla Slab" pitchFamily="2" charset="0"/>
              </a:rPr>
              <a:t>garden </a:t>
            </a:r>
            <a:r>
              <a:rPr lang="en-GB" sz="2800" dirty="0">
                <a:solidFill>
                  <a:srgbClr val="1B16F9"/>
                </a:solidFill>
                <a:latin typeface="Zilla Slab" pitchFamily="2" charset="0"/>
                <a:ea typeface="Zilla Slab" pitchFamily="2" charset="0"/>
              </a:rPr>
              <a:t>with a mysterious trap door right at the back, underneath a dusty sheet</a:t>
            </a:r>
            <a:r>
              <a:rPr lang="en-GB" sz="2800" dirty="0" smtClean="0">
                <a:solidFill>
                  <a:srgbClr val="1B16F9"/>
                </a:solidFill>
                <a:latin typeface="Zilla Slab" pitchFamily="2" charset="0"/>
                <a:ea typeface="Zilla Slab" pitchFamily="2" charset="0"/>
              </a:rPr>
              <a:t>?</a:t>
            </a:r>
            <a:endParaRPr lang="en-GB" sz="28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700219106"/>
      </p:ext>
    </p:extLst>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79"/>
            <a:ext cx="9144000" cy="6865379"/>
          </a:xfrm>
          <a:prstGeom prst="rect">
            <a:avLst/>
          </a:prstGeom>
        </p:spPr>
      </p:pic>
      <p:sp>
        <p:nvSpPr>
          <p:cNvPr id="5" name="TextBox 4"/>
          <p:cNvSpPr txBox="1"/>
          <p:nvPr/>
        </p:nvSpPr>
        <p:spPr>
          <a:xfrm>
            <a:off x="251520" y="4528908"/>
            <a:ext cx="5400600" cy="2062103"/>
          </a:xfrm>
          <a:prstGeom prst="rect">
            <a:avLst/>
          </a:prstGeom>
          <a:noFill/>
        </p:spPr>
        <p:txBody>
          <a:bodyPr wrap="square" rtlCol="0">
            <a:spAutoFit/>
          </a:bodyPr>
          <a:lstStyle/>
          <a:p>
            <a:r>
              <a:rPr lang="en-GB" sz="3200" dirty="0">
                <a:solidFill>
                  <a:srgbClr val="1B16F9"/>
                </a:solidFill>
                <a:latin typeface="Zilla Slab" pitchFamily="2" charset="0"/>
                <a:ea typeface="Zilla Slab" pitchFamily="2" charset="0"/>
              </a:rPr>
              <a:t>What if you woke up and found that all the roads had disappeared overnight and been replaced by rivers</a:t>
            </a:r>
            <a:r>
              <a:rPr lang="en-GB" sz="3200" dirty="0" smtClean="0">
                <a:solidFill>
                  <a:srgbClr val="1B16F9"/>
                </a:solidFill>
                <a:latin typeface="Zilla Slab" pitchFamily="2" charset="0"/>
                <a:ea typeface="Zilla Slab" pitchFamily="2" charset="0"/>
              </a:rPr>
              <a:t>?</a:t>
            </a:r>
            <a:endParaRPr lang="en-GB" sz="32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851252158"/>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76"/>
            <a:ext cx="9144000" cy="6870576"/>
          </a:xfrm>
          <a:prstGeom prst="rect">
            <a:avLst/>
          </a:prstGeom>
        </p:spPr>
      </p:pic>
      <p:sp>
        <p:nvSpPr>
          <p:cNvPr id="5" name="TextBox 4"/>
          <p:cNvSpPr txBox="1"/>
          <p:nvPr/>
        </p:nvSpPr>
        <p:spPr>
          <a:xfrm>
            <a:off x="971600" y="980728"/>
            <a:ext cx="7200800" cy="1754326"/>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GB" sz="3600" dirty="0" smtClean="0">
                <a:solidFill>
                  <a:schemeClr val="bg1"/>
                </a:solidFill>
                <a:latin typeface="Zilla Slab" pitchFamily="2" charset="0"/>
                <a:ea typeface="Zilla Slab" pitchFamily="2" charset="0"/>
              </a:rPr>
              <a:t>What if you could change the colour of anything by touching it with your finger?</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514276382"/>
      </p:ext>
    </p:extLst>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6"/>
            <a:ext cx="9144000" cy="6859166"/>
          </a:xfrm>
          <a:prstGeom prst="rect">
            <a:avLst/>
          </a:prstGeom>
        </p:spPr>
      </p:pic>
      <p:sp>
        <p:nvSpPr>
          <p:cNvPr id="5" name="TextBox 4"/>
          <p:cNvSpPr txBox="1"/>
          <p:nvPr/>
        </p:nvSpPr>
        <p:spPr>
          <a:xfrm>
            <a:off x="-108520" y="148959"/>
            <a:ext cx="7314391" cy="1384995"/>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GB" sz="2800" dirty="0" smtClean="0">
                <a:solidFill>
                  <a:schemeClr val="bg1"/>
                </a:solidFill>
                <a:latin typeface="Zilla Slab" pitchFamily="2" charset="0"/>
                <a:ea typeface="Zilla Slab" pitchFamily="2" charset="0"/>
              </a:rPr>
              <a:t>What if a frog living in a pond in your local park told you about a secret garden filled with flowers you’d never seen before?</a:t>
            </a:r>
            <a:endParaRPr lang="en-GB" sz="28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064263346"/>
      </p:ext>
    </p:extLst>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79512" y="156533"/>
            <a:ext cx="2952328" cy="1384995"/>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2800" dirty="0" smtClean="0">
                <a:solidFill>
                  <a:schemeClr val="bg1"/>
                </a:solidFill>
                <a:latin typeface="Zilla Slab" pitchFamily="2" charset="0"/>
                <a:ea typeface="Zilla Slab" pitchFamily="2" charset="0"/>
              </a:rPr>
              <a:t>What if you were the king or queen of the jungle?</a:t>
            </a:r>
            <a:endParaRPr lang="en-GB" sz="28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356851137"/>
      </p:ext>
    </p:extLst>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51520" y="692696"/>
            <a:ext cx="8352928" cy="1200329"/>
          </a:xfrm>
          <a:prstGeom prst="rect">
            <a:avLst/>
          </a:prstGeom>
          <a:noFill/>
        </p:spPr>
        <p:txBody>
          <a:bodyPr wrap="square" rtlCol="0">
            <a:spAutoFit/>
          </a:bodyPr>
          <a:lstStyle/>
          <a:p>
            <a:r>
              <a:rPr lang="en-GB" sz="3600" dirty="0" smtClean="0">
                <a:solidFill>
                  <a:srgbClr val="1B16F9"/>
                </a:solidFill>
                <a:latin typeface="Zilla Slab" pitchFamily="2" charset="0"/>
                <a:ea typeface="Zilla Slab" pitchFamily="2" charset="0"/>
              </a:rPr>
              <a:t>What if a family of elephants moved into the house next door?</a:t>
            </a:r>
            <a:endParaRPr lang="en-GB" sz="3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830474212"/>
      </p:ext>
    </p:extLst>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8" y="-12204"/>
            <a:ext cx="9157648" cy="6870204"/>
          </a:xfrm>
          <a:prstGeom prst="rect">
            <a:avLst/>
          </a:prstGeom>
        </p:spPr>
      </p:pic>
      <p:sp>
        <p:nvSpPr>
          <p:cNvPr id="5" name="TextBox 4"/>
          <p:cNvSpPr txBox="1"/>
          <p:nvPr/>
        </p:nvSpPr>
        <p:spPr>
          <a:xfrm>
            <a:off x="-43159" y="242645"/>
            <a:ext cx="7507088" cy="954107"/>
          </a:xfrm>
          <a:prstGeom prst="rect">
            <a:avLst/>
          </a:prstGeom>
          <a:noFill/>
        </p:spPr>
        <p:txBody>
          <a:bodyPr wrap="square" rtlCol="0">
            <a:spAutoFit/>
          </a:bodyPr>
          <a:lstStyle/>
          <a:p>
            <a:pPr algn="ctr"/>
            <a:r>
              <a:rPr lang="en-GB" sz="2800" dirty="0">
                <a:solidFill>
                  <a:srgbClr val="1B16F9"/>
                </a:solidFill>
                <a:latin typeface="Zilla Slab" pitchFamily="2" charset="0"/>
                <a:ea typeface="Zilla Slab" pitchFamily="2" charset="0"/>
              </a:rPr>
              <a:t>What if every human being had a different animal that followed them around all day</a:t>
            </a:r>
            <a:r>
              <a:rPr lang="en-GB" sz="2800" dirty="0" smtClean="0">
                <a:solidFill>
                  <a:srgbClr val="1B16F9"/>
                </a:solidFill>
                <a:latin typeface="Zilla Slab" pitchFamily="2" charset="0"/>
                <a:ea typeface="Zilla Slab" pitchFamily="2" charset="0"/>
              </a:rPr>
              <a:t>?</a:t>
            </a:r>
            <a:endParaRPr lang="en-GB" sz="28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994956491"/>
      </p:ext>
    </p:extLst>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26"/>
            <a:ext cx="9144000" cy="6889626"/>
          </a:xfrm>
          <a:prstGeom prst="rect">
            <a:avLst/>
          </a:prstGeom>
        </p:spPr>
      </p:pic>
      <p:sp>
        <p:nvSpPr>
          <p:cNvPr id="5" name="TextBox 4"/>
          <p:cNvSpPr txBox="1"/>
          <p:nvPr/>
        </p:nvSpPr>
        <p:spPr>
          <a:xfrm>
            <a:off x="611560" y="980728"/>
            <a:ext cx="8352928" cy="1754326"/>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a:solidFill>
                  <a:schemeClr val="bg1"/>
                </a:solidFill>
                <a:latin typeface="Zilla Slab" pitchFamily="2" charset="0"/>
                <a:ea typeface="Zilla Slab" pitchFamily="2" charset="0"/>
              </a:rPr>
              <a:t>What if a wizard came to your house to teach you magic while you were eating your breakfast</a:t>
            </a:r>
            <a:r>
              <a:rPr lang="en-GB" sz="3600" dirty="0" smtClean="0">
                <a:solidFill>
                  <a:schemeClr val="bg1"/>
                </a:solidFill>
                <a:latin typeface="Zilla Slab" pitchFamily="2" charset="0"/>
                <a:ea typeface="Zilla Slab" pitchFamily="2" charset="0"/>
              </a:rPr>
              <a:t>?</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97118404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87352" y="5517232"/>
            <a:ext cx="3638808" cy="1200329"/>
          </a:xfrm>
          <a:prstGeom prst="rect">
            <a:avLst/>
          </a:prstGeom>
          <a:noFill/>
          <a:effectLst>
            <a:outerShdw blurRad="50800" dist="38100" dir="10800000" algn="r" rotWithShape="0">
              <a:prstClr val="black">
                <a:alpha val="40000"/>
              </a:prstClr>
            </a:outerShdw>
          </a:effectLst>
        </p:spPr>
        <p:txBody>
          <a:bodyPr wrap="square" rtlCol="0">
            <a:spAutoFit/>
          </a:bodyPr>
          <a:lstStyle/>
          <a:p>
            <a:r>
              <a:rPr lang="en-GB" sz="2400" dirty="0" smtClean="0">
                <a:solidFill>
                  <a:schemeClr val="bg1"/>
                </a:solidFill>
                <a:latin typeface="Zilla Slab" pitchFamily="2" charset="0"/>
                <a:ea typeface="Zilla Slab" pitchFamily="2" charset="0"/>
              </a:rPr>
              <a:t>What if you had a magic umbrella that allowed </a:t>
            </a:r>
          </a:p>
          <a:p>
            <a:r>
              <a:rPr lang="en-GB" sz="2400" dirty="0" smtClean="0">
                <a:solidFill>
                  <a:schemeClr val="bg1"/>
                </a:solidFill>
                <a:latin typeface="Zilla Slab" pitchFamily="2" charset="0"/>
                <a:ea typeface="Zilla Slab" pitchFamily="2" charset="0"/>
              </a:rPr>
              <a:t>you to time travel?</a:t>
            </a:r>
            <a:endParaRPr lang="en-GB" sz="24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653566489"/>
      </p:ext>
    </p:ext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8" y="-11832"/>
            <a:ext cx="9156948" cy="6869832"/>
          </a:xfrm>
          <a:prstGeom prst="rect">
            <a:avLst/>
          </a:prstGeom>
        </p:spPr>
      </p:pic>
      <p:sp>
        <p:nvSpPr>
          <p:cNvPr id="5" name="TextBox 4"/>
          <p:cNvSpPr txBox="1"/>
          <p:nvPr/>
        </p:nvSpPr>
        <p:spPr>
          <a:xfrm>
            <a:off x="9754" y="3277036"/>
            <a:ext cx="2948557" cy="3046988"/>
          </a:xfrm>
          <a:prstGeom prst="rect">
            <a:avLst/>
          </a:prstGeom>
          <a:noFill/>
        </p:spPr>
        <p:txBody>
          <a:bodyPr wrap="square" rtlCol="0">
            <a:spAutoFit/>
          </a:bodyPr>
          <a:lstStyle/>
          <a:p>
            <a:r>
              <a:rPr lang="en-GB" sz="3200" dirty="0">
                <a:solidFill>
                  <a:srgbClr val="1B16F9"/>
                </a:solidFill>
                <a:latin typeface="Zilla Slab" pitchFamily="2" charset="0"/>
                <a:ea typeface="Zilla Slab" pitchFamily="2" charset="0"/>
              </a:rPr>
              <a:t>What if you were employed to paint the feathers of parrots in the rainforest?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4164339085"/>
      </p:ext>
    </p:extLst>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0"/>
            <a:ext cx="9144000" cy="6861820"/>
          </a:xfrm>
          <a:prstGeom prst="rect">
            <a:avLst/>
          </a:prstGeom>
        </p:spPr>
      </p:pic>
      <p:sp>
        <p:nvSpPr>
          <p:cNvPr id="5" name="TextBox 4"/>
          <p:cNvSpPr txBox="1"/>
          <p:nvPr/>
        </p:nvSpPr>
        <p:spPr>
          <a:xfrm>
            <a:off x="611560" y="980728"/>
            <a:ext cx="8352928" cy="1754326"/>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a:solidFill>
                  <a:schemeClr val="bg1"/>
                </a:solidFill>
                <a:latin typeface="Zilla Slab" pitchFamily="2" charset="0"/>
                <a:ea typeface="Zilla Slab" pitchFamily="2" charset="0"/>
              </a:rPr>
              <a:t>What if all the buildings </a:t>
            </a:r>
            <a:r>
              <a:rPr lang="en-GB" sz="3600" dirty="0" smtClean="0">
                <a:solidFill>
                  <a:schemeClr val="bg1"/>
                </a:solidFill>
                <a:latin typeface="Zilla Slab" pitchFamily="2" charset="0"/>
                <a:ea typeface="Zilla Slab" pitchFamily="2" charset="0"/>
              </a:rPr>
              <a:t>in your local area were </a:t>
            </a:r>
            <a:r>
              <a:rPr lang="en-GB" sz="3600" dirty="0">
                <a:solidFill>
                  <a:schemeClr val="bg1"/>
                </a:solidFill>
                <a:latin typeface="Zilla Slab" pitchFamily="2" charset="0"/>
                <a:ea typeface="Zilla Slab" pitchFamily="2" charset="0"/>
              </a:rPr>
              <a:t>painted in bright colours and fancy designs</a:t>
            </a:r>
            <a:r>
              <a:rPr lang="en-GB" sz="3600" dirty="0" smtClean="0">
                <a:solidFill>
                  <a:schemeClr val="bg1"/>
                </a:solidFill>
                <a:latin typeface="Zilla Slab" pitchFamily="2" charset="0"/>
                <a:ea typeface="Zilla Slab" pitchFamily="2" charset="0"/>
              </a:rPr>
              <a:t>?</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847582968"/>
      </p:ext>
    </p:extLst>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51520" y="809191"/>
            <a:ext cx="7200800" cy="1200329"/>
          </a:xfrm>
          <a:prstGeom prst="rect">
            <a:avLst/>
          </a:prstGeom>
          <a:noFill/>
        </p:spPr>
        <p:txBody>
          <a:bodyPr wrap="square" rtlCol="0">
            <a:spAutoFit/>
          </a:bodyPr>
          <a:lstStyle/>
          <a:p>
            <a:r>
              <a:rPr lang="en-GB" sz="3600" dirty="0" smtClean="0">
                <a:solidFill>
                  <a:srgbClr val="1B16F9"/>
                </a:solidFill>
                <a:latin typeface="Zilla Slab" pitchFamily="2" charset="0"/>
                <a:ea typeface="Zilla Slab" pitchFamily="2" charset="0"/>
              </a:rPr>
              <a:t>What if you were Prime Minister of the UK?</a:t>
            </a:r>
            <a:endParaRPr lang="en-GB" sz="3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061859209"/>
      </p:ext>
    </p:extLst>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762223" y="311819"/>
            <a:ext cx="8352928" cy="646331"/>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smtClean="0">
                <a:solidFill>
                  <a:schemeClr val="bg1"/>
                </a:solidFill>
                <a:latin typeface="Zilla Slab" pitchFamily="2" charset="0"/>
                <a:ea typeface="Zilla Slab" pitchFamily="2" charset="0"/>
              </a:rPr>
              <a:t>What if you owned London?</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10166445"/>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 y="-1"/>
            <a:ext cx="9143089" cy="6857999"/>
          </a:xfrm>
          <a:prstGeom prst="rect">
            <a:avLst/>
          </a:prstGeom>
        </p:spPr>
      </p:pic>
      <p:sp>
        <p:nvSpPr>
          <p:cNvPr id="5" name="TextBox 4"/>
          <p:cNvSpPr txBox="1"/>
          <p:nvPr/>
        </p:nvSpPr>
        <p:spPr>
          <a:xfrm>
            <a:off x="611560" y="980728"/>
            <a:ext cx="2448272" cy="2862322"/>
          </a:xfrm>
          <a:prstGeom prst="rect">
            <a:avLst/>
          </a:prstGeom>
          <a:noFill/>
        </p:spPr>
        <p:txBody>
          <a:bodyPr wrap="square" rtlCol="0">
            <a:spAutoFit/>
          </a:bodyPr>
          <a:lstStyle/>
          <a:p>
            <a:r>
              <a:rPr lang="en-GB" sz="3600" dirty="0" smtClean="0">
                <a:solidFill>
                  <a:srgbClr val="1B16F9"/>
                </a:solidFill>
                <a:latin typeface="Zilla Slab" pitchFamily="2" charset="0"/>
                <a:ea typeface="Zilla Slab" pitchFamily="2" charset="0"/>
              </a:rPr>
              <a:t>What if you were president of the USA?</a:t>
            </a:r>
            <a:endParaRPr lang="en-GB" sz="3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305940163"/>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11560" y="980728"/>
            <a:ext cx="8352928" cy="1754326"/>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smtClean="0">
                <a:solidFill>
                  <a:schemeClr val="bg1"/>
                </a:solidFill>
                <a:latin typeface="Zilla Slab" pitchFamily="2" charset="0"/>
                <a:ea typeface="Zilla Slab" pitchFamily="2" charset="0"/>
              </a:rPr>
              <a:t>What if a meteor crashed into the mountains and you were sent to examine the site?</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070425288"/>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11560" y="980728"/>
            <a:ext cx="8352928" cy="1200329"/>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smtClean="0">
                <a:solidFill>
                  <a:schemeClr val="bg1"/>
                </a:solidFill>
                <a:latin typeface="Zilla Slab" pitchFamily="2" charset="0"/>
                <a:ea typeface="Zilla Slab" pitchFamily="2" charset="0"/>
              </a:rPr>
              <a:t>What if you had to journey across a mysterious mountain range?</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816172101"/>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95536" y="5051433"/>
            <a:ext cx="8352928" cy="1200329"/>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GB" sz="3600" dirty="0">
                <a:solidFill>
                  <a:schemeClr val="bg1"/>
                </a:solidFill>
                <a:latin typeface="Zilla Slab" pitchFamily="2" charset="0"/>
                <a:ea typeface="Zilla Slab" pitchFamily="2" charset="0"/>
              </a:rPr>
              <a:t>What if a rainforest appeared in your garden overnight</a:t>
            </a:r>
            <a:r>
              <a:rPr lang="en-GB" sz="3600" dirty="0" smtClean="0">
                <a:solidFill>
                  <a:schemeClr val="bg1"/>
                </a:solidFill>
                <a:latin typeface="Zilla Slab" pitchFamily="2" charset="0"/>
                <a:ea typeface="Zilla Slab" pitchFamily="2" charset="0"/>
              </a:rPr>
              <a:t>?</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173890768"/>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90"/>
            <a:ext cx="9144000" cy="6884690"/>
          </a:xfrm>
          <a:prstGeom prst="rect">
            <a:avLst/>
          </a:prstGeom>
        </p:spPr>
      </p:pic>
      <p:sp>
        <p:nvSpPr>
          <p:cNvPr id="5" name="TextBox 4"/>
          <p:cNvSpPr txBox="1"/>
          <p:nvPr/>
        </p:nvSpPr>
        <p:spPr>
          <a:xfrm>
            <a:off x="1691680" y="5373216"/>
            <a:ext cx="5533458" cy="1384995"/>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GB" sz="2800" dirty="0">
                <a:solidFill>
                  <a:schemeClr val="bg1"/>
                </a:solidFill>
                <a:latin typeface="Zilla Slab" pitchFamily="2" charset="0"/>
                <a:ea typeface="Zilla Slab" pitchFamily="2" charset="0"/>
              </a:rPr>
              <a:t>What if there was a planet far away from here where plants could </a:t>
            </a:r>
            <a:r>
              <a:rPr lang="en-GB" sz="2800" dirty="0" smtClean="0">
                <a:solidFill>
                  <a:schemeClr val="bg1"/>
                </a:solidFill>
                <a:latin typeface="Zilla Slab" pitchFamily="2" charset="0"/>
                <a:ea typeface="Zilla Slab" pitchFamily="2" charset="0"/>
              </a:rPr>
              <a:t>talk?</a:t>
            </a:r>
            <a:endParaRPr lang="en-GB" sz="28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337366588"/>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8"/>
            <a:ext cx="9144000" cy="6859538"/>
          </a:xfrm>
          <a:prstGeom prst="rect">
            <a:avLst/>
          </a:prstGeom>
        </p:spPr>
      </p:pic>
      <p:sp>
        <p:nvSpPr>
          <p:cNvPr id="5" name="TextBox 4"/>
          <p:cNvSpPr txBox="1"/>
          <p:nvPr/>
        </p:nvSpPr>
        <p:spPr>
          <a:xfrm>
            <a:off x="2195736" y="4836685"/>
            <a:ext cx="4320480" cy="1754326"/>
          </a:xfrm>
          <a:prstGeom prst="rect">
            <a:avLst/>
          </a:prstGeom>
          <a:noFill/>
          <a:effectLst>
            <a:outerShdw blurRad="50800" dist="38100" dir="8100000" algn="tr" rotWithShape="0">
              <a:prstClr val="black">
                <a:alpha val="40000"/>
              </a:prstClr>
            </a:outerShdw>
          </a:effectLst>
        </p:spPr>
        <p:txBody>
          <a:bodyPr wrap="square" rtlCol="0">
            <a:spAutoFit/>
          </a:bodyPr>
          <a:lstStyle/>
          <a:p>
            <a:pPr algn="r"/>
            <a:r>
              <a:rPr lang="en-GB" sz="3600" dirty="0" smtClean="0">
                <a:solidFill>
                  <a:schemeClr val="bg1"/>
                </a:solidFill>
                <a:latin typeface="Zilla Slab" pitchFamily="2" charset="0"/>
                <a:ea typeface="Zilla Slab" pitchFamily="2" charset="0"/>
              </a:rPr>
              <a:t>What if you discovered a forest where fairies lived?</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91683577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8600"/>
            <a:ext cx="9144001" cy="6886600"/>
          </a:xfrm>
          <a:prstGeom prst="rect">
            <a:avLst/>
          </a:prstGeom>
        </p:spPr>
      </p:pic>
      <p:sp>
        <p:nvSpPr>
          <p:cNvPr id="5" name="TextBox 4"/>
          <p:cNvSpPr txBox="1"/>
          <p:nvPr/>
        </p:nvSpPr>
        <p:spPr>
          <a:xfrm>
            <a:off x="395535" y="692696"/>
            <a:ext cx="8352928" cy="1200329"/>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smtClean="0">
                <a:solidFill>
                  <a:schemeClr val="bg1"/>
                </a:solidFill>
                <a:latin typeface="Zilla Slab" pitchFamily="2" charset="0"/>
                <a:ea typeface="Zilla Slab" pitchFamily="2" charset="0"/>
              </a:rPr>
              <a:t>What if you could have your birthday party on the head of a sunflower?</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929718188"/>
      </p:ext>
    </p:extLst>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51520" y="490364"/>
            <a:ext cx="3816424" cy="2062103"/>
          </a:xfrm>
          <a:prstGeom prst="rect">
            <a:avLst/>
          </a:prstGeom>
          <a:noFill/>
        </p:spPr>
        <p:txBody>
          <a:bodyPr wrap="square" rtlCol="0">
            <a:spAutoFit/>
          </a:bodyPr>
          <a:lstStyle/>
          <a:p>
            <a:r>
              <a:rPr lang="en-GB" sz="3200" dirty="0" smtClean="0">
                <a:solidFill>
                  <a:srgbClr val="1B16F9"/>
                </a:solidFill>
                <a:latin typeface="Zilla Slab" pitchFamily="2" charset="0"/>
                <a:ea typeface="Zilla Slab" pitchFamily="2" charset="0"/>
              </a:rPr>
              <a:t>What if you could open the treasure chests and discover what was inside?</a:t>
            </a:r>
            <a:endParaRPr lang="en-GB" sz="32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911311978"/>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24"/>
            <a:ext cx="9144000" cy="6874024"/>
          </a:xfrm>
          <a:prstGeom prst="rect">
            <a:avLst/>
          </a:prstGeom>
        </p:spPr>
      </p:pic>
      <p:sp>
        <p:nvSpPr>
          <p:cNvPr id="5" name="TextBox 4"/>
          <p:cNvSpPr txBox="1"/>
          <p:nvPr/>
        </p:nvSpPr>
        <p:spPr>
          <a:xfrm>
            <a:off x="107504" y="4437112"/>
            <a:ext cx="3312368" cy="2308324"/>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smtClean="0">
                <a:solidFill>
                  <a:schemeClr val="bg1"/>
                </a:solidFill>
                <a:latin typeface="Zilla Slab" pitchFamily="2" charset="0"/>
                <a:ea typeface="Zilla Slab" pitchFamily="2" charset="0"/>
              </a:rPr>
              <a:t>What if people lived inside flowers instead of houses?</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469219094"/>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41784" y="3506683"/>
            <a:ext cx="3384376" cy="2862322"/>
          </a:xfrm>
          <a:prstGeom prst="rect">
            <a:avLst/>
          </a:prstGeom>
          <a:solidFill>
            <a:srgbClr val="1B16F9"/>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r>
              <a:rPr lang="en-GB" sz="3600" dirty="0" smtClean="0">
                <a:solidFill>
                  <a:schemeClr val="bg1"/>
                </a:solidFill>
                <a:latin typeface="Zilla Slab" pitchFamily="2" charset="0"/>
                <a:ea typeface="Zilla Slab" pitchFamily="2" charset="0"/>
              </a:rPr>
              <a:t>What if each picture frame was a portal to a different world?</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602514822"/>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427984" y="1556792"/>
            <a:ext cx="4271881" cy="1754326"/>
          </a:xfrm>
          <a:prstGeom prst="rect">
            <a:avLst/>
          </a:prstGeom>
          <a:noFill/>
          <a:effectLst>
            <a:outerShdw blurRad="50800" dist="38100" dir="8100000" algn="tr" rotWithShape="0">
              <a:prstClr val="black">
                <a:alpha val="40000"/>
              </a:prstClr>
            </a:outerShdw>
          </a:effectLst>
        </p:spPr>
        <p:txBody>
          <a:bodyPr wrap="square" rtlCol="0">
            <a:spAutoFit/>
          </a:bodyPr>
          <a:lstStyle/>
          <a:p>
            <a:pPr algn="r"/>
            <a:r>
              <a:rPr lang="en-GB" sz="3600" dirty="0" smtClean="0">
                <a:solidFill>
                  <a:schemeClr val="bg1"/>
                </a:solidFill>
                <a:latin typeface="Zilla Slab" pitchFamily="2" charset="0"/>
                <a:ea typeface="Zilla Slab" pitchFamily="2" charset="0"/>
              </a:rPr>
              <a:t>What if you could surf on a bolt of lightning?</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231761451"/>
      </p:ext>
    </p:extLst>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71600" y="980728"/>
            <a:ext cx="7200800" cy="1754326"/>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GB" sz="3600" dirty="0" smtClean="0">
                <a:solidFill>
                  <a:schemeClr val="bg1"/>
                </a:solidFill>
                <a:latin typeface="Zilla Slab" pitchFamily="2" charset="0"/>
                <a:ea typeface="Zilla Slab" pitchFamily="2" charset="0"/>
              </a:rPr>
              <a:t>What if you could capture lightning in a jar and keep it in your bedroom?</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1802948677"/>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6"/>
            <a:ext cx="9144000" cy="6859166"/>
          </a:xfrm>
          <a:prstGeom prst="rect">
            <a:avLst/>
          </a:prstGeom>
        </p:spPr>
      </p:pic>
      <p:sp>
        <p:nvSpPr>
          <p:cNvPr id="5" name="TextBox 4"/>
          <p:cNvSpPr txBox="1"/>
          <p:nvPr/>
        </p:nvSpPr>
        <p:spPr>
          <a:xfrm>
            <a:off x="467544" y="981895"/>
            <a:ext cx="8352928" cy="1200329"/>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GB" sz="3600" dirty="0" smtClean="0">
                <a:solidFill>
                  <a:schemeClr val="bg1"/>
                </a:solidFill>
                <a:latin typeface="Zilla Slab" pitchFamily="2" charset="0"/>
                <a:ea typeface="Zilla Slab" pitchFamily="2" charset="0"/>
              </a:rPr>
              <a:t>What if you could travel back to a time when dinosaurs roamed the Earth?</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379574665"/>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95536" y="490364"/>
            <a:ext cx="5472608" cy="1200329"/>
          </a:xfrm>
          <a:prstGeom prst="rect">
            <a:avLst/>
          </a:prstGeom>
          <a:noFill/>
        </p:spPr>
        <p:txBody>
          <a:bodyPr wrap="square" rtlCol="0">
            <a:spAutoFit/>
          </a:bodyPr>
          <a:lstStyle/>
          <a:p>
            <a:r>
              <a:rPr lang="en-GB" sz="3600" dirty="0" smtClean="0">
                <a:solidFill>
                  <a:srgbClr val="1B16F9"/>
                </a:solidFill>
                <a:latin typeface="Zilla Slab" pitchFamily="2" charset="0"/>
                <a:ea typeface="Zilla Slab" pitchFamily="2" charset="0"/>
              </a:rPr>
              <a:t>What if your clothes were made out of bananas?</a:t>
            </a:r>
            <a:endParaRPr lang="en-GB" sz="36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24504045"/>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11560" y="980728"/>
            <a:ext cx="2952328" cy="3970318"/>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3600" dirty="0" smtClean="0">
                <a:solidFill>
                  <a:schemeClr val="bg1"/>
                </a:solidFill>
                <a:latin typeface="Zilla Slab" pitchFamily="2" charset="0"/>
                <a:ea typeface="Zilla Slab" pitchFamily="2" charset="0"/>
              </a:rPr>
              <a:t>What if you were visiting an old house and you found a secret doorway?</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2997688056"/>
      </p:ext>
    </p:extLst>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95536" y="4437112"/>
            <a:ext cx="8352928" cy="1754326"/>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GB" sz="3600" dirty="0">
                <a:solidFill>
                  <a:schemeClr val="bg1"/>
                </a:solidFill>
                <a:latin typeface="Zilla Slab" pitchFamily="2" charset="0"/>
                <a:ea typeface="Zilla Slab" pitchFamily="2" charset="0"/>
              </a:rPr>
              <a:t>What if you travelled to the middle of </a:t>
            </a:r>
            <a:r>
              <a:rPr lang="en-GB" sz="3600" dirty="0" smtClean="0">
                <a:solidFill>
                  <a:schemeClr val="bg1"/>
                </a:solidFill>
                <a:latin typeface="Zilla Slab" pitchFamily="2" charset="0"/>
                <a:ea typeface="Zilla Slab" pitchFamily="2" charset="0"/>
              </a:rPr>
              <a:t>a forest and </a:t>
            </a:r>
            <a:r>
              <a:rPr lang="en-GB" sz="3600" dirty="0">
                <a:solidFill>
                  <a:schemeClr val="bg1"/>
                </a:solidFill>
                <a:latin typeface="Zilla Slab" pitchFamily="2" charset="0"/>
                <a:ea typeface="Zilla Slab" pitchFamily="2" charset="0"/>
              </a:rPr>
              <a:t>found a secret cave leading </a:t>
            </a:r>
            <a:r>
              <a:rPr lang="en-GB" sz="3600" dirty="0" smtClean="0">
                <a:solidFill>
                  <a:schemeClr val="bg1"/>
                </a:solidFill>
                <a:latin typeface="Zilla Slab" pitchFamily="2" charset="0"/>
                <a:ea typeface="Zilla Slab" pitchFamily="2" charset="0"/>
              </a:rPr>
              <a:t>underground?</a:t>
            </a:r>
            <a:endParaRPr lang="en-GB" sz="3600" dirty="0">
              <a:solidFill>
                <a:schemeClr val="bg1"/>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797178593"/>
      </p:ext>
    </p:extLst>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40000" y="488453"/>
            <a:ext cx="6952280" cy="1569660"/>
          </a:xfrm>
          <a:prstGeom prst="rect">
            <a:avLst/>
          </a:prstGeom>
          <a:noFill/>
        </p:spPr>
        <p:txBody>
          <a:bodyPr wrap="square" rtlCol="0">
            <a:spAutoFit/>
          </a:bodyPr>
          <a:lstStyle/>
          <a:p>
            <a:r>
              <a:rPr lang="en-GB" sz="3200" dirty="0">
                <a:solidFill>
                  <a:srgbClr val="1B16F9"/>
                </a:solidFill>
                <a:latin typeface="Zilla Slab" pitchFamily="2" charset="0"/>
                <a:ea typeface="Zilla Slab" pitchFamily="2" charset="0"/>
              </a:rPr>
              <a:t>What if your friends asked you to lead them on a mission to explore an undiscovered </a:t>
            </a:r>
            <a:r>
              <a:rPr lang="en-GB" sz="3200" dirty="0" smtClean="0">
                <a:solidFill>
                  <a:srgbClr val="1B16F9"/>
                </a:solidFill>
                <a:latin typeface="Zilla Slab" pitchFamily="2" charset="0"/>
                <a:ea typeface="Zilla Slab" pitchFamily="2" charset="0"/>
              </a:rPr>
              <a:t>mountain range?</a:t>
            </a:r>
            <a:endParaRPr lang="en-GB" sz="3200" dirty="0">
              <a:solidFill>
                <a:srgbClr val="1B16F9"/>
              </a:solidFill>
              <a:latin typeface="Zilla Slab" pitchFamily="2" charset="0"/>
              <a:ea typeface="Zilla Slab"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324024"/>
            <a:ext cx="1691680" cy="5339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951" y="148959"/>
            <a:ext cx="1133954" cy="682811"/>
          </a:xfrm>
          <a:prstGeom prst="rect">
            <a:avLst/>
          </a:prstGeom>
        </p:spPr>
      </p:pic>
    </p:spTree>
    <p:extLst>
      <p:ext uri="{BB962C8B-B14F-4D97-AF65-F5344CB8AC3E}">
        <p14:creationId xmlns:p14="http://schemas.microsoft.com/office/powerpoint/2010/main" val="374331724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3153</Words>
  <Application>Microsoft Office PowerPoint</Application>
  <PresentationFormat>On-screen Show (4:3)</PresentationFormat>
  <Paragraphs>430</Paragraphs>
  <Slides>126</Slides>
  <Notes>125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126</vt:i4>
      </vt:variant>
    </vt:vector>
  </HeadingPairs>
  <TitlesOfParts>
    <vt:vector size="130" baseType="lpstr">
      <vt:lpstr>Arial</vt:lpstr>
      <vt:lpstr>Calibri</vt:lpstr>
      <vt:lpstr>Zilla Slab</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Southroyd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Alison</dc:creator>
  <cp:lastModifiedBy>mikgershon</cp:lastModifiedBy>
  <cp:revision>161</cp:revision>
  <dcterms:created xsi:type="dcterms:W3CDTF">2009-08-25T09:34:05Z</dcterms:created>
  <dcterms:modified xsi:type="dcterms:W3CDTF">2020-10-01T13:50:22Z</dcterms:modified>
</cp:coreProperties>
</file>