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26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5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59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2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9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6AA8EC"/>
            </a:gs>
            <a:gs pos="20000">
              <a:schemeClr val="tx1"/>
            </a:gs>
            <a:gs pos="100000">
              <a:srgbClr val="FF00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81F33-C9DA-4EFF-B22A-05731FD0ACE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BBC655-6D61-44F3-99A7-AD61E9EEB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4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29734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934" y="624110"/>
            <a:ext cx="3891765" cy="68457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022" y="1778466"/>
            <a:ext cx="9692590" cy="44515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Why use boot system commands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Actual commands</a:t>
            </a:r>
          </a:p>
          <a:p>
            <a:r>
              <a:rPr lang="en-US" sz="3600" dirty="0">
                <a:solidFill>
                  <a:schemeClr val="bg1"/>
                </a:solidFill>
              </a:rPr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81408041"/>
      </p:ext>
    </p:extLst>
  </p:cSld>
  <p:clrMapOvr>
    <a:masterClrMapping/>
  </p:clrMapOvr>
</p:sld>
</file>

<file path=ppt/theme/theme1.xml><?xml version="1.0" encoding="utf-8"?>
<a:theme xmlns:a="http://schemas.openxmlformats.org/drawingml/2006/main" name="red shirt blue background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 shirt blue background" id="{6D429187-FCDA-4056-A15A-CEF024F9BA7A}" vid="{5D824C9A-95F7-4294-8D9D-212C7ADDA8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shirt blue background</Template>
  <TotalTime>1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red shirt blue background</vt:lpstr>
      <vt:lpstr>Summary of Section</vt:lpstr>
      <vt:lpstr>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2016-11-09T15:34:04Z</dcterms:created>
  <dcterms:modified xsi:type="dcterms:W3CDTF">2016-11-09T16:28:35Z</dcterms:modified>
</cp:coreProperties>
</file>